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handoutMasterIdLst>
    <p:handoutMasterId r:id="rId133"/>
  </p:handoutMasterIdLst>
  <p:sldIdLst>
    <p:sldId id="257" r:id="rId2"/>
    <p:sldId id="372" r:id="rId3"/>
    <p:sldId id="373" r:id="rId4"/>
    <p:sldId id="374" r:id="rId5"/>
    <p:sldId id="396" r:id="rId6"/>
    <p:sldId id="395" r:id="rId7"/>
    <p:sldId id="394" r:id="rId8"/>
    <p:sldId id="393" r:id="rId9"/>
    <p:sldId id="392" r:id="rId10"/>
    <p:sldId id="391" r:id="rId11"/>
    <p:sldId id="390" r:id="rId12"/>
    <p:sldId id="663" r:id="rId13"/>
    <p:sldId id="389" r:id="rId14"/>
    <p:sldId id="388" r:id="rId15"/>
    <p:sldId id="387" r:id="rId16"/>
    <p:sldId id="386" r:id="rId17"/>
    <p:sldId id="385" r:id="rId18"/>
    <p:sldId id="384" r:id="rId19"/>
    <p:sldId id="383" r:id="rId20"/>
    <p:sldId id="382" r:id="rId21"/>
    <p:sldId id="381" r:id="rId22"/>
    <p:sldId id="380" r:id="rId23"/>
    <p:sldId id="379" r:id="rId24"/>
    <p:sldId id="378" r:id="rId25"/>
    <p:sldId id="377" r:id="rId26"/>
    <p:sldId id="398" r:id="rId27"/>
    <p:sldId id="376" r:id="rId28"/>
    <p:sldId id="375" r:id="rId29"/>
    <p:sldId id="397" r:id="rId30"/>
    <p:sldId id="399" r:id="rId31"/>
    <p:sldId id="400" r:id="rId32"/>
    <p:sldId id="401" r:id="rId33"/>
    <p:sldId id="403" r:id="rId34"/>
    <p:sldId id="402" r:id="rId35"/>
    <p:sldId id="404" r:id="rId36"/>
    <p:sldId id="405" r:id="rId37"/>
    <p:sldId id="406" r:id="rId38"/>
    <p:sldId id="407" r:id="rId39"/>
    <p:sldId id="408" r:id="rId40"/>
    <p:sldId id="409"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568" r:id="rId54"/>
    <p:sldId id="569" r:id="rId55"/>
    <p:sldId id="423" r:id="rId56"/>
    <p:sldId id="424" r:id="rId57"/>
    <p:sldId id="425" r:id="rId58"/>
    <p:sldId id="667" r:id="rId59"/>
    <p:sldId id="426" r:id="rId60"/>
    <p:sldId id="427" r:id="rId61"/>
    <p:sldId id="428" r:id="rId62"/>
    <p:sldId id="429" r:id="rId63"/>
    <p:sldId id="430" r:id="rId64"/>
    <p:sldId id="431" r:id="rId65"/>
    <p:sldId id="432" r:id="rId66"/>
    <p:sldId id="433" r:id="rId67"/>
    <p:sldId id="434" r:id="rId68"/>
    <p:sldId id="435" r:id="rId69"/>
    <p:sldId id="661" r:id="rId70"/>
    <p:sldId id="436" r:id="rId71"/>
    <p:sldId id="437" r:id="rId72"/>
    <p:sldId id="662" r:id="rId73"/>
    <p:sldId id="660" r:id="rId74"/>
    <p:sldId id="439" r:id="rId75"/>
    <p:sldId id="440" r:id="rId76"/>
    <p:sldId id="441" r:id="rId77"/>
    <p:sldId id="442" r:id="rId78"/>
    <p:sldId id="443" r:id="rId79"/>
    <p:sldId id="444" r:id="rId80"/>
    <p:sldId id="445" r:id="rId81"/>
    <p:sldId id="447" r:id="rId82"/>
    <p:sldId id="448" r:id="rId83"/>
    <p:sldId id="449" r:id="rId84"/>
    <p:sldId id="450" r:id="rId85"/>
    <p:sldId id="571" r:id="rId86"/>
    <p:sldId id="572" r:id="rId87"/>
    <p:sldId id="573" r:id="rId88"/>
    <p:sldId id="574" r:id="rId89"/>
    <p:sldId id="575" r:id="rId90"/>
    <p:sldId id="576" r:id="rId91"/>
    <p:sldId id="577" r:id="rId92"/>
    <p:sldId id="578" r:id="rId93"/>
    <p:sldId id="579" r:id="rId94"/>
    <p:sldId id="580" r:id="rId95"/>
    <p:sldId id="581" r:id="rId96"/>
    <p:sldId id="582" r:id="rId97"/>
    <p:sldId id="583" r:id="rId98"/>
    <p:sldId id="584" r:id="rId99"/>
    <p:sldId id="585" r:id="rId100"/>
    <p:sldId id="586" r:id="rId101"/>
    <p:sldId id="587" r:id="rId102"/>
    <p:sldId id="588" r:id="rId103"/>
    <p:sldId id="589" r:id="rId104"/>
    <p:sldId id="590" r:id="rId105"/>
    <p:sldId id="668" r:id="rId106"/>
    <p:sldId id="591" r:id="rId107"/>
    <p:sldId id="592" r:id="rId108"/>
    <p:sldId id="593" r:id="rId109"/>
    <p:sldId id="594" r:id="rId110"/>
    <p:sldId id="601" r:id="rId111"/>
    <p:sldId id="595" r:id="rId112"/>
    <p:sldId id="596" r:id="rId113"/>
    <p:sldId id="597" r:id="rId114"/>
    <p:sldId id="598" r:id="rId115"/>
    <p:sldId id="599" r:id="rId116"/>
    <p:sldId id="600" r:id="rId117"/>
    <p:sldId id="619" r:id="rId118"/>
    <p:sldId id="620" r:id="rId119"/>
    <p:sldId id="621" r:id="rId120"/>
    <p:sldId id="622" r:id="rId121"/>
    <p:sldId id="623" r:id="rId122"/>
    <p:sldId id="624" r:id="rId123"/>
    <p:sldId id="625" r:id="rId124"/>
    <p:sldId id="626" r:id="rId125"/>
    <p:sldId id="627" r:id="rId126"/>
    <p:sldId id="628" r:id="rId127"/>
    <p:sldId id="664" r:id="rId128"/>
    <p:sldId id="665" r:id="rId129"/>
    <p:sldId id="666" r:id="rId130"/>
    <p:sldId id="264" r:id="rId13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Franklin Gothic Medium" pitchFamily="34" charset="0"/>
        <a:ea typeface="微软雅黑" pitchFamily="34" charset="-122"/>
        <a:cs typeface="+mn-cs"/>
      </a:defRPr>
    </a:lvl1pPr>
    <a:lvl2pPr marL="457200" algn="l" rtl="0" eaLnBrk="0" fontAlgn="base" hangingPunct="0">
      <a:spcBef>
        <a:spcPct val="0"/>
      </a:spcBef>
      <a:spcAft>
        <a:spcPct val="0"/>
      </a:spcAft>
      <a:defRPr kern="1200">
        <a:solidFill>
          <a:schemeClr val="tx1"/>
        </a:solidFill>
        <a:latin typeface="Franklin Gothic Medium" pitchFamily="34" charset="0"/>
        <a:ea typeface="微软雅黑" pitchFamily="34" charset="-122"/>
        <a:cs typeface="+mn-cs"/>
      </a:defRPr>
    </a:lvl2pPr>
    <a:lvl3pPr marL="914400" algn="l" rtl="0" eaLnBrk="0" fontAlgn="base" hangingPunct="0">
      <a:spcBef>
        <a:spcPct val="0"/>
      </a:spcBef>
      <a:spcAft>
        <a:spcPct val="0"/>
      </a:spcAft>
      <a:defRPr kern="1200">
        <a:solidFill>
          <a:schemeClr val="tx1"/>
        </a:solidFill>
        <a:latin typeface="Franklin Gothic Medium" pitchFamily="34" charset="0"/>
        <a:ea typeface="微软雅黑" pitchFamily="34" charset="-122"/>
        <a:cs typeface="+mn-cs"/>
      </a:defRPr>
    </a:lvl3pPr>
    <a:lvl4pPr marL="1371600" algn="l" rtl="0" eaLnBrk="0" fontAlgn="base" hangingPunct="0">
      <a:spcBef>
        <a:spcPct val="0"/>
      </a:spcBef>
      <a:spcAft>
        <a:spcPct val="0"/>
      </a:spcAft>
      <a:defRPr kern="1200">
        <a:solidFill>
          <a:schemeClr val="tx1"/>
        </a:solidFill>
        <a:latin typeface="Franklin Gothic Medium" pitchFamily="34" charset="0"/>
        <a:ea typeface="微软雅黑" pitchFamily="34" charset="-122"/>
        <a:cs typeface="+mn-cs"/>
      </a:defRPr>
    </a:lvl4pPr>
    <a:lvl5pPr marL="1828800" algn="l" rtl="0" eaLnBrk="0" fontAlgn="base" hangingPunct="0">
      <a:spcBef>
        <a:spcPct val="0"/>
      </a:spcBef>
      <a:spcAft>
        <a:spcPct val="0"/>
      </a:spcAft>
      <a:defRPr kern="1200">
        <a:solidFill>
          <a:schemeClr val="tx1"/>
        </a:solidFill>
        <a:latin typeface="Franklin Gothic Medium" pitchFamily="34" charset="0"/>
        <a:ea typeface="微软雅黑" pitchFamily="34" charset="-122"/>
        <a:cs typeface="+mn-cs"/>
      </a:defRPr>
    </a:lvl5pPr>
    <a:lvl6pPr marL="2286000" algn="l" defTabSz="914400" rtl="0" eaLnBrk="1" latinLnBrk="0" hangingPunct="1">
      <a:defRPr kern="1200">
        <a:solidFill>
          <a:schemeClr val="tx1"/>
        </a:solidFill>
        <a:latin typeface="Franklin Gothic Medium" pitchFamily="34" charset="0"/>
        <a:ea typeface="微软雅黑" pitchFamily="34" charset="-122"/>
        <a:cs typeface="+mn-cs"/>
      </a:defRPr>
    </a:lvl6pPr>
    <a:lvl7pPr marL="2743200" algn="l" defTabSz="914400" rtl="0" eaLnBrk="1" latinLnBrk="0" hangingPunct="1">
      <a:defRPr kern="1200">
        <a:solidFill>
          <a:schemeClr val="tx1"/>
        </a:solidFill>
        <a:latin typeface="Franklin Gothic Medium" pitchFamily="34" charset="0"/>
        <a:ea typeface="微软雅黑" pitchFamily="34" charset="-122"/>
        <a:cs typeface="+mn-cs"/>
      </a:defRPr>
    </a:lvl7pPr>
    <a:lvl8pPr marL="3200400" algn="l" defTabSz="914400" rtl="0" eaLnBrk="1" latinLnBrk="0" hangingPunct="1">
      <a:defRPr kern="1200">
        <a:solidFill>
          <a:schemeClr val="tx1"/>
        </a:solidFill>
        <a:latin typeface="Franklin Gothic Medium" pitchFamily="34" charset="0"/>
        <a:ea typeface="微软雅黑" pitchFamily="34" charset="-122"/>
        <a:cs typeface="+mn-cs"/>
      </a:defRPr>
    </a:lvl8pPr>
    <a:lvl9pPr marL="3657600" algn="l" defTabSz="914400" rtl="0" eaLnBrk="1" latinLnBrk="0" hangingPunct="1">
      <a:defRPr kern="1200">
        <a:solidFill>
          <a:schemeClr val="tx1"/>
        </a:solidFill>
        <a:latin typeface="Franklin Gothic Medium" pitchFamily="34"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9999"/>
    <a:srgbClr val="FF6600"/>
    <a:srgbClr val="FFFFFF"/>
    <a:srgbClr val="003399"/>
    <a:srgbClr val="0000CC"/>
    <a:srgbClr val="000099"/>
    <a:srgbClr val="008000"/>
    <a:srgbClr val="FF9933"/>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3916" autoAdjust="0"/>
  </p:normalViewPr>
  <p:slideViewPr>
    <p:cSldViewPr>
      <p:cViewPr varScale="1">
        <p:scale>
          <a:sx n="108" d="100"/>
          <a:sy n="108" d="100"/>
        </p:scale>
        <p:origin x="1812" y="108"/>
      </p:cViewPr>
      <p:guideLst>
        <p:guide orient="horz" pos="2160"/>
        <p:guide pos="2880"/>
      </p:guideLst>
    </p:cSldViewPr>
  </p:slideViewPr>
  <p:outlineViewPr>
    <p:cViewPr>
      <p:scale>
        <a:sx n="33" d="100"/>
        <a:sy n="33" d="100"/>
      </p:scale>
      <p:origin x="0" y="-8688"/>
    </p:cViewPr>
  </p:outlineViewPr>
  <p:notesTextViewPr>
    <p:cViewPr>
      <p:scale>
        <a:sx n="1" d="1"/>
        <a:sy n="1" d="1"/>
      </p:scale>
      <p:origin x="0" y="0"/>
    </p:cViewPr>
  </p:notesTextViewPr>
  <p:sorterViewPr>
    <p:cViewPr>
      <p:scale>
        <a:sx n="100" d="100"/>
        <a:sy n="100" d="100"/>
      </p:scale>
      <p:origin x="0" y="-7560"/>
    </p:cViewPr>
  </p:sorterViewPr>
  <p:notesViewPr>
    <p:cSldViewPr>
      <p:cViewPr varScale="1">
        <p:scale>
          <a:sx n="67" d="100"/>
          <a:sy n="67" d="100"/>
        </p:scale>
        <p:origin x="-288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jpeg"/><Relationship Id="rId1" Type="http://schemas.openxmlformats.org/officeDocument/2006/relationships/image" Target="../media/image40.emf"/><Relationship Id="rId5" Type="http://schemas.openxmlformats.org/officeDocument/2006/relationships/image" Target="../media/image44.wmf"/><Relationship Id="rId4"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emf"/><Relationship Id="rId1" Type="http://schemas.openxmlformats.org/officeDocument/2006/relationships/image" Target="../media/image45.emf"/><Relationship Id="rId4" Type="http://schemas.openxmlformats.org/officeDocument/2006/relationships/image" Target="../media/image4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image" Target="../media/image51.png"/></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image" Target="../media/image56.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png"/></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8.png"/></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70.wmf"/><Relationship Id="rId7" Type="http://schemas.openxmlformats.org/officeDocument/2006/relationships/image" Target="../media/image74.wmf"/><Relationship Id="rId2" Type="http://schemas.openxmlformats.org/officeDocument/2006/relationships/image" Target="../media/image69.png"/><Relationship Id="rId1" Type="http://schemas.openxmlformats.org/officeDocument/2006/relationships/image" Target="../media/image68.png"/><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png"/><Relationship Id="rId1" Type="http://schemas.openxmlformats.org/officeDocument/2006/relationships/image" Target="../media/image76.png"/><Relationship Id="rId5" Type="http://schemas.openxmlformats.org/officeDocument/2006/relationships/image" Target="../media/image80.wmf"/><Relationship Id="rId4"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2.wmf"/><Relationship Id="rId7" Type="http://schemas.openxmlformats.org/officeDocument/2006/relationships/image" Target="../media/image86.wmf"/><Relationship Id="rId2" Type="http://schemas.openxmlformats.org/officeDocument/2006/relationships/image" Target="../media/image81.wmf"/><Relationship Id="rId1" Type="http://schemas.openxmlformats.org/officeDocument/2006/relationships/image" Target="../media/image76.png"/><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 Id="rId9" Type="http://schemas.openxmlformats.org/officeDocument/2006/relationships/image" Target="../media/image10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4"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png"/><Relationship Id="rId4" Type="http://schemas.openxmlformats.org/officeDocument/2006/relationships/image" Target="../media/image120.png"/></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png"/></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4" Type="http://schemas.openxmlformats.org/officeDocument/2006/relationships/image" Target="../media/image63.png"/></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wmf"/><Relationship Id="rId7" Type="http://schemas.openxmlformats.org/officeDocument/2006/relationships/image" Target="../media/image137.wmf"/><Relationship Id="rId2" Type="http://schemas.openxmlformats.org/officeDocument/2006/relationships/image" Target="../media/image132.wmf"/><Relationship Id="rId1" Type="http://schemas.openxmlformats.org/officeDocument/2006/relationships/image" Target="../media/image131.png"/><Relationship Id="rId6" Type="http://schemas.openxmlformats.org/officeDocument/2006/relationships/image" Target="../media/image136.wmf"/><Relationship Id="rId11" Type="http://schemas.openxmlformats.org/officeDocument/2006/relationships/image" Target="../media/image63.png"/><Relationship Id="rId5" Type="http://schemas.openxmlformats.org/officeDocument/2006/relationships/image" Target="../media/image135.png"/><Relationship Id="rId10" Type="http://schemas.openxmlformats.org/officeDocument/2006/relationships/image" Target="../media/image139.png"/><Relationship Id="rId4" Type="http://schemas.openxmlformats.org/officeDocument/2006/relationships/image" Target="../media/image134.png"/><Relationship Id="rId9" Type="http://schemas.openxmlformats.org/officeDocument/2006/relationships/image" Target="../media/image77.png"/></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32.wmf"/><Relationship Id="rId7" Type="http://schemas.openxmlformats.org/officeDocument/2006/relationships/image" Target="../media/image141.wmf"/><Relationship Id="rId2" Type="http://schemas.openxmlformats.org/officeDocument/2006/relationships/image" Target="../media/image136.wmf"/><Relationship Id="rId1" Type="http://schemas.openxmlformats.org/officeDocument/2006/relationships/image" Target="../media/image139.png"/><Relationship Id="rId6" Type="http://schemas.openxmlformats.org/officeDocument/2006/relationships/image" Target="../media/image140.wmf"/><Relationship Id="rId5" Type="http://schemas.openxmlformats.org/officeDocument/2006/relationships/image" Target="../media/image137.wmf"/><Relationship Id="rId4" Type="http://schemas.openxmlformats.org/officeDocument/2006/relationships/image" Target="../media/image133.wmf"/><Relationship Id="rId9" Type="http://schemas.openxmlformats.org/officeDocument/2006/relationships/image" Target="../media/image143.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image" Target="../media/image132.wmf"/><Relationship Id="rId7" Type="http://schemas.openxmlformats.org/officeDocument/2006/relationships/image" Target="../media/image145.jpeg"/><Relationship Id="rId2" Type="http://schemas.openxmlformats.org/officeDocument/2006/relationships/image" Target="../media/image136.wmf"/><Relationship Id="rId1" Type="http://schemas.openxmlformats.org/officeDocument/2006/relationships/image" Target="../media/image139.png"/><Relationship Id="rId6" Type="http://schemas.openxmlformats.org/officeDocument/2006/relationships/image" Target="../media/image144.wmf"/><Relationship Id="rId11" Type="http://schemas.openxmlformats.org/officeDocument/2006/relationships/image" Target="../media/image149.wmf"/><Relationship Id="rId5" Type="http://schemas.openxmlformats.org/officeDocument/2006/relationships/image" Target="../media/image137.wmf"/><Relationship Id="rId10" Type="http://schemas.openxmlformats.org/officeDocument/2006/relationships/image" Target="../media/image148.wmf"/><Relationship Id="rId4" Type="http://schemas.openxmlformats.org/officeDocument/2006/relationships/image" Target="../media/image133.wmf"/><Relationship Id="rId9" Type="http://schemas.openxmlformats.org/officeDocument/2006/relationships/image" Target="../media/image147.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image" Target="../media/image161.wmf"/><Relationship Id="rId7" Type="http://schemas.openxmlformats.org/officeDocument/2006/relationships/image" Target="../media/image165.wmf"/><Relationship Id="rId12" Type="http://schemas.openxmlformats.org/officeDocument/2006/relationships/image" Target="../media/image170.wmf"/><Relationship Id="rId2" Type="http://schemas.openxmlformats.org/officeDocument/2006/relationships/image" Target="../media/image160.wmf"/><Relationship Id="rId1" Type="http://schemas.openxmlformats.org/officeDocument/2006/relationships/image" Target="../media/image159.png"/><Relationship Id="rId6" Type="http://schemas.openxmlformats.org/officeDocument/2006/relationships/image" Target="../media/image164.wmf"/><Relationship Id="rId11" Type="http://schemas.openxmlformats.org/officeDocument/2006/relationships/image" Target="../media/image169.wmf"/><Relationship Id="rId5" Type="http://schemas.openxmlformats.org/officeDocument/2006/relationships/image" Target="../media/image163.wmf"/><Relationship Id="rId10" Type="http://schemas.openxmlformats.org/officeDocument/2006/relationships/image" Target="../media/image168.wmf"/><Relationship Id="rId4" Type="http://schemas.openxmlformats.org/officeDocument/2006/relationships/image" Target="../media/image162.wmf"/><Relationship Id="rId9" Type="http://schemas.openxmlformats.org/officeDocument/2006/relationships/image" Target="../media/image16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png"/><Relationship Id="rId1" Type="http://schemas.openxmlformats.org/officeDocument/2006/relationships/image" Target="../media/image171.wmf"/><Relationship Id="rId5" Type="http://schemas.openxmlformats.org/officeDocument/2006/relationships/image" Target="../media/image175.wmf"/><Relationship Id="rId4" Type="http://schemas.openxmlformats.org/officeDocument/2006/relationships/image" Target="../media/image17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 Id="rId4" Type="http://schemas.openxmlformats.org/officeDocument/2006/relationships/image" Target="../media/image18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0.wmf"/><Relationship Id="rId4" Type="http://schemas.openxmlformats.org/officeDocument/2006/relationships/image" Target="../media/image18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 Id="rId4" Type="http://schemas.openxmlformats.org/officeDocument/2006/relationships/image" Target="../media/image12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wmf"/><Relationship Id="rId1" Type="http://schemas.openxmlformats.org/officeDocument/2006/relationships/image" Target="../media/image191.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image" Target="../media/image197.wmf"/><Relationship Id="rId7" Type="http://schemas.openxmlformats.org/officeDocument/2006/relationships/image" Target="../media/image201.wmf"/><Relationship Id="rId2" Type="http://schemas.openxmlformats.org/officeDocument/2006/relationships/image" Target="../media/image196.wmf"/><Relationship Id="rId1" Type="http://schemas.openxmlformats.org/officeDocument/2006/relationships/image" Target="../media/image195.wmf"/><Relationship Id="rId6" Type="http://schemas.openxmlformats.org/officeDocument/2006/relationships/image" Target="../media/image200.wmf"/><Relationship Id="rId5" Type="http://schemas.openxmlformats.org/officeDocument/2006/relationships/image" Target="../media/image199.wmf"/><Relationship Id="rId4" Type="http://schemas.openxmlformats.org/officeDocument/2006/relationships/image" Target="../media/image198.wmf"/><Relationship Id="rId9" Type="http://schemas.openxmlformats.org/officeDocument/2006/relationships/image" Target="../media/image203.png"/></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30.wmf"/><Relationship Id="rId7" Type="http://schemas.openxmlformats.org/officeDocument/2006/relationships/image" Target="../media/image18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205.wmf"/><Relationship Id="rId5" Type="http://schemas.openxmlformats.org/officeDocument/2006/relationships/image" Target="../media/image182.wmf"/><Relationship Id="rId4" Type="http://schemas.openxmlformats.org/officeDocument/2006/relationships/image" Target="../media/image180.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image" Target="../media/image207.wmf"/><Relationship Id="rId7" Type="http://schemas.openxmlformats.org/officeDocument/2006/relationships/image" Target="../media/image132.wmf"/><Relationship Id="rId12" Type="http://schemas.openxmlformats.org/officeDocument/2006/relationships/image" Target="../media/image201.wmf"/><Relationship Id="rId2" Type="http://schemas.openxmlformats.org/officeDocument/2006/relationships/image" Target="../media/image206.wmf"/><Relationship Id="rId1" Type="http://schemas.openxmlformats.org/officeDocument/2006/relationships/image" Target="../media/image76.png"/><Relationship Id="rId6" Type="http://schemas.openxmlformats.org/officeDocument/2006/relationships/image" Target="../media/image136.wmf"/><Relationship Id="rId11" Type="http://schemas.openxmlformats.org/officeDocument/2006/relationships/image" Target="../media/image209.wmf"/><Relationship Id="rId5" Type="http://schemas.openxmlformats.org/officeDocument/2006/relationships/image" Target="../media/image139.png"/><Relationship Id="rId10" Type="http://schemas.openxmlformats.org/officeDocument/2006/relationships/image" Target="../media/image146.wmf"/><Relationship Id="rId4" Type="http://schemas.openxmlformats.org/officeDocument/2006/relationships/image" Target="../media/image208.png"/><Relationship Id="rId9" Type="http://schemas.openxmlformats.org/officeDocument/2006/relationships/image" Target="../media/image137.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image" Target="../media/image210.png"/><Relationship Id="rId6" Type="http://schemas.openxmlformats.org/officeDocument/2006/relationships/image" Target="../media/image215.wmf"/><Relationship Id="rId5" Type="http://schemas.openxmlformats.org/officeDocument/2006/relationships/image" Target="../media/image214.wmf"/><Relationship Id="rId4" Type="http://schemas.openxmlformats.org/officeDocument/2006/relationships/image" Target="../media/image213.png"/></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5" Type="http://schemas.openxmlformats.org/officeDocument/2006/relationships/image" Target="../media/image219.wmf"/><Relationship Id="rId4" Type="http://schemas.openxmlformats.org/officeDocument/2006/relationships/image" Target="../media/image184.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 Id="rId4" Type="http://schemas.openxmlformats.org/officeDocument/2006/relationships/image" Target="../media/image227.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 Id="rId4" Type="http://schemas.openxmlformats.org/officeDocument/2006/relationships/image" Target="../media/image2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234.wmf"/><Relationship Id="rId4" Type="http://schemas.openxmlformats.org/officeDocument/2006/relationships/image" Target="../media/image202.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 Id="rId4" Type="http://schemas.openxmlformats.org/officeDocument/2006/relationships/image" Target="../media/image23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 Id="rId5" Type="http://schemas.openxmlformats.org/officeDocument/2006/relationships/image" Target="../media/image244.wmf"/><Relationship Id="rId4" Type="http://schemas.openxmlformats.org/officeDocument/2006/relationships/image" Target="../media/image243.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51.wmf"/><Relationship Id="rId7" Type="http://schemas.openxmlformats.org/officeDocument/2006/relationships/image" Target="../media/image255.wmf"/><Relationship Id="rId2" Type="http://schemas.openxmlformats.org/officeDocument/2006/relationships/image" Target="../media/image250.wmf"/><Relationship Id="rId1" Type="http://schemas.openxmlformats.org/officeDocument/2006/relationships/image" Target="../media/image249.wmf"/><Relationship Id="rId6" Type="http://schemas.openxmlformats.org/officeDocument/2006/relationships/image" Target="../media/image254.wmf"/><Relationship Id="rId5" Type="http://schemas.openxmlformats.org/officeDocument/2006/relationships/image" Target="../media/image253.wmf"/><Relationship Id="rId4" Type="http://schemas.openxmlformats.org/officeDocument/2006/relationships/image" Target="../media/image252.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 Id="rId4" Type="http://schemas.openxmlformats.org/officeDocument/2006/relationships/image" Target="../media/image259.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266.wmf"/><Relationship Id="rId3" Type="http://schemas.openxmlformats.org/officeDocument/2006/relationships/image" Target="../media/image262.wmf"/><Relationship Id="rId7" Type="http://schemas.openxmlformats.org/officeDocument/2006/relationships/image" Target="../media/image256.wmf"/><Relationship Id="rId2" Type="http://schemas.openxmlformats.org/officeDocument/2006/relationships/image" Target="../media/image261.wmf"/><Relationship Id="rId1" Type="http://schemas.openxmlformats.org/officeDocument/2006/relationships/image" Target="../media/image260.wmf"/><Relationship Id="rId6" Type="http://schemas.openxmlformats.org/officeDocument/2006/relationships/image" Target="../media/image265.wmf"/><Relationship Id="rId5" Type="http://schemas.openxmlformats.org/officeDocument/2006/relationships/image" Target="../media/image264.wmf"/><Relationship Id="rId4" Type="http://schemas.openxmlformats.org/officeDocument/2006/relationships/image" Target="../media/image263.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4" Type="http://schemas.openxmlformats.org/officeDocument/2006/relationships/image" Target="../media/image271.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 Id="rId4" Type="http://schemas.openxmlformats.org/officeDocument/2006/relationships/image" Target="../media/image275.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 Id="rId4" Type="http://schemas.openxmlformats.org/officeDocument/2006/relationships/image" Target="../media/image281.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 Id="rId6" Type="http://schemas.openxmlformats.org/officeDocument/2006/relationships/image" Target="../media/image289.wmf"/><Relationship Id="rId5" Type="http://schemas.openxmlformats.org/officeDocument/2006/relationships/image" Target="../media/image288.wmf"/><Relationship Id="rId4" Type="http://schemas.openxmlformats.org/officeDocument/2006/relationships/image" Target="../media/image28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95.emf"/><Relationship Id="rId2" Type="http://schemas.openxmlformats.org/officeDocument/2006/relationships/image" Target="../media/image294.emf"/><Relationship Id="rId1" Type="http://schemas.openxmlformats.org/officeDocument/2006/relationships/image" Target="../media/image293.wmf"/><Relationship Id="rId4" Type="http://schemas.openxmlformats.org/officeDocument/2006/relationships/image" Target="../media/image296.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99.emf"/><Relationship Id="rId2" Type="http://schemas.openxmlformats.org/officeDocument/2006/relationships/image" Target="../media/image298.emf"/><Relationship Id="rId1" Type="http://schemas.openxmlformats.org/officeDocument/2006/relationships/image" Target="../media/image297.wmf"/><Relationship Id="rId6" Type="http://schemas.openxmlformats.org/officeDocument/2006/relationships/image" Target="../media/image302.emf"/><Relationship Id="rId5" Type="http://schemas.openxmlformats.org/officeDocument/2006/relationships/image" Target="../media/image301.emf"/><Relationship Id="rId4" Type="http://schemas.openxmlformats.org/officeDocument/2006/relationships/image" Target="../media/image300.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05.emf"/><Relationship Id="rId2" Type="http://schemas.openxmlformats.org/officeDocument/2006/relationships/image" Target="../media/image304.emf"/><Relationship Id="rId1" Type="http://schemas.openxmlformats.org/officeDocument/2006/relationships/image" Target="../media/image303.wmf"/><Relationship Id="rId6" Type="http://schemas.openxmlformats.org/officeDocument/2006/relationships/image" Target="../media/image308.emf"/><Relationship Id="rId5" Type="http://schemas.openxmlformats.org/officeDocument/2006/relationships/image" Target="../media/image307.emf"/><Relationship Id="rId4" Type="http://schemas.openxmlformats.org/officeDocument/2006/relationships/image" Target="../media/image306.e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16.wmf"/><Relationship Id="rId13" Type="http://schemas.openxmlformats.org/officeDocument/2006/relationships/image" Target="../media/image321.wmf"/><Relationship Id="rId18" Type="http://schemas.openxmlformats.org/officeDocument/2006/relationships/image" Target="../media/image326.wmf"/><Relationship Id="rId3" Type="http://schemas.openxmlformats.org/officeDocument/2006/relationships/image" Target="../media/image311.emf"/><Relationship Id="rId7" Type="http://schemas.openxmlformats.org/officeDocument/2006/relationships/image" Target="../media/image315.wmf"/><Relationship Id="rId12" Type="http://schemas.openxmlformats.org/officeDocument/2006/relationships/image" Target="../media/image320.wmf"/><Relationship Id="rId17" Type="http://schemas.openxmlformats.org/officeDocument/2006/relationships/image" Target="../media/image325.wmf"/><Relationship Id="rId2" Type="http://schemas.openxmlformats.org/officeDocument/2006/relationships/image" Target="../media/image310.emf"/><Relationship Id="rId16" Type="http://schemas.openxmlformats.org/officeDocument/2006/relationships/image" Target="../media/image324.wmf"/><Relationship Id="rId1" Type="http://schemas.openxmlformats.org/officeDocument/2006/relationships/image" Target="../media/image309.emf"/><Relationship Id="rId6" Type="http://schemas.openxmlformats.org/officeDocument/2006/relationships/image" Target="../media/image314.wmf"/><Relationship Id="rId11" Type="http://schemas.openxmlformats.org/officeDocument/2006/relationships/image" Target="../media/image319.wmf"/><Relationship Id="rId5" Type="http://schemas.openxmlformats.org/officeDocument/2006/relationships/image" Target="../media/image313.emf"/><Relationship Id="rId15" Type="http://schemas.openxmlformats.org/officeDocument/2006/relationships/image" Target="../media/image323.wmf"/><Relationship Id="rId10" Type="http://schemas.openxmlformats.org/officeDocument/2006/relationships/image" Target="../media/image318.wmf"/><Relationship Id="rId19" Type="http://schemas.openxmlformats.org/officeDocument/2006/relationships/image" Target="../media/image327.wmf"/><Relationship Id="rId4" Type="http://schemas.openxmlformats.org/officeDocument/2006/relationships/image" Target="../media/image312.emf"/><Relationship Id="rId9" Type="http://schemas.openxmlformats.org/officeDocument/2006/relationships/image" Target="../media/image317.wmf"/><Relationship Id="rId14" Type="http://schemas.openxmlformats.org/officeDocument/2006/relationships/image" Target="../media/image322.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21.wmf"/><Relationship Id="rId13" Type="http://schemas.openxmlformats.org/officeDocument/2006/relationships/image" Target="../media/image326.wmf"/><Relationship Id="rId3" Type="http://schemas.openxmlformats.org/officeDocument/2006/relationships/image" Target="../media/image316.wmf"/><Relationship Id="rId7" Type="http://schemas.openxmlformats.org/officeDocument/2006/relationships/image" Target="../media/image320.wmf"/><Relationship Id="rId12" Type="http://schemas.openxmlformats.org/officeDocument/2006/relationships/image" Target="../media/image325.wmf"/><Relationship Id="rId2" Type="http://schemas.openxmlformats.org/officeDocument/2006/relationships/image" Target="../media/image315.wmf"/><Relationship Id="rId1" Type="http://schemas.openxmlformats.org/officeDocument/2006/relationships/image" Target="../media/image314.wmf"/><Relationship Id="rId6" Type="http://schemas.openxmlformats.org/officeDocument/2006/relationships/image" Target="../media/image319.wmf"/><Relationship Id="rId11" Type="http://schemas.openxmlformats.org/officeDocument/2006/relationships/image" Target="../media/image324.wmf"/><Relationship Id="rId5" Type="http://schemas.openxmlformats.org/officeDocument/2006/relationships/image" Target="../media/image318.wmf"/><Relationship Id="rId10" Type="http://schemas.openxmlformats.org/officeDocument/2006/relationships/image" Target="../media/image323.wmf"/><Relationship Id="rId4" Type="http://schemas.openxmlformats.org/officeDocument/2006/relationships/image" Target="../media/image317.wmf"/><Relationship Id="rId9" Type="http://schemas.openxmlformats.org/officeDocument/2006/relationships/image" Target="../media/image322.wmf"/><Relationship Id="rId14" Type="http://schemas.openxmlformats.org/officeDocument/2006/relationships/image" Target="../media/image327.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18.wmf"/><Relationship Id="rId13" Type="http://schemas.openxmlformats.org/officeDocument/2006/relationships/image" Target="../media/image323.wmf"/><Relationship Id="rId3" Type="http://schemas.openxmlformats.org/officeDocument/2006/relationships/image" Target="../media/image330.wmf"/><Relationship Id="rId7" Type="http://schemas.openxmlformats.org/officeDocument/2006/relationships/image" Target="../media/image317.wmf"/><Relationship Id="rId12" Type="http://schemas.openxmlformats.org/officeDocument/2006/relationships/image" Target="../media/image322.wmf"/><Relationship Id="rId17" Type="http://schemas.openxmlformats.org/officeDocument/2006/relationships/image" Target="../media/image327.wmf"/><Relationship Id="rId2" Type="http://schemas.openxmlformats.org/officeDocument/2006/relationships/image" Target="../media/image329.wmf"/><Relationship Id="rId16" Type="http://schemas.openxmlformats.org/officeDocument/2006/relationships/image" Target="../media/image326.wmf"/><Relationship Id="rId1" Type="http://schemas.openxmlformats.org/officeDocument/2006/relationships/image" Target="../media/image328.emf"/><Relationship Id="rId6" Type="http://schemas.openxmlformats.org/officeDocument/2006/relationships/image" Target="../media/image316.wmf"/><Relationship Id="rId11" Type="http://schemas.openxmlformats.org/officeDocument/2006/relationships/image" Target="../media/image321.wmf"/><Relationship Id="rId5" Type="http://schemas.openxmlformats.org/officeDocument/2006/relationships/image" Target="../media/image315.wmf"/><Relationship Id="rId15" Type="http://schemas.openxmlformats.org/officeDocument/2006/relationships/image" Target="../media/image325.wmf"/><Relationship Id="rId10" Type="http://schemas.openxmlformats.org/officeDocument/2006/relationships/image" Target="../media/image320.wmf"/><Relationship Id="rId4" Type="http://schemas.openxmlformats.org/officeDocument/2006/relationships/image" Target="../media/image314.wmf"/><Relationship Id="rId9" Type="http://schemas.openxmlformats.org/officeDocument/2006/relationships/image" Target="../media/image319.wmf"/><Relationship Id="rId14" Type="http://schemas.openxmlformats.org/officeDocument/2006/relationships/image" Target="../media/image324.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19.wmf"/><Relationship Id="rId13" Type="http://schemas.openxmlformats.org/officeDocument/2006/relationships/image" Target="../media/image324.wmf"/><Relationship Id="rId3" Type="http://schemas.openxmlformats.org/officeDocument/2006/relationships/image" Target="../media/image314.wmf"/><Relationship Id="rId7" Type="http://schemas.openxmlformats.org/officeDocument/2006/relationships/image" Target="../media/image318.wmf"/><Relationship Id="rId12" Type="http://schemas.openxmlformats.org/officeDocument/2006/relationships/image" Target="../media/image323.wmf"/><Relationship Id="rId2" Type="http://schemas.openxmlformats.org/officeDocument/2006/relationships/image" Target="../media/image332.wmf"/><Relationship Id="rId16" Type="http://schemas.openxmlformats.org/officeDocument/2006/relationships/image" Target="../media/image327.wmf"/><Relationship Id="rId1" Type="http://schemas.openxmlformats.org/officeDocument/2006/relationships/image" Target="../media/image331.wmf"/><Relationship Id="rId6" Type="http://schemas.openxmlformats.org/officeDocument/2006/relationships/image" Target="../media/image317.wmf"/><Relationship Id="rId11" Type="http://schemas.openxmlformats.org/officeDocument/2006/relationships/image" Target="../media/image322.wmf"/><Relationship Id="rId5" Type="http://schemas.openxmlformats.org/officeDocument/2006/relationships/image" Target="../media/image316.wmf"/><Relationship Id="rId15" Type="http://schemas.openxmlformats.org/officeDocument/2006/relationships/image" Target="../media/image326.wmf"/><Relationship Id="rId10" Type="http://schemas.openxmlformats.org/officeDocument/2006/relationships/image" Target="../media/image321.wmf"/><Relationship Id="rId4" Type="http://schemas.openxmlformats.org/officeDocument/2006/relationships/image" Target="../media/image315.wmf"/><Relationship Id="rId9" Type="http://schemas.openxmlformats.org/officeDocument/2006/relationships/image" Target="../media/image320.wmf"/><Relationship Id="rId14" Type="http://schemas.openxmlformats.org/officeDocument/2006/relationships/image" Target="../media/image325.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37.wmf"/><Relationship Id="rId7" Type="http://schemas.openxmlformats.org/officeDocument/2006/relationships/image" Target="../media/image341.wmf"/><Relationship Id="rId2" Type="http://schemas.openxmlformats.org/officeDocument/2006/relationships/image" Target="../media/image336.wmf"/><Relationship Id="rId1" Type="http://schemas.openxmlformats.org/officeDocument/2006/relationships/image" Target="../media/image335.wmf"/><Relationship Id="rId6" Type="http://schemas.openxmlformats.org/officeDocument/2006/relationships/image" Target="../media/image340.wmf"/><Relationship Id="rId5" Type="http://schemas.openxmlformats.org/officeDocument/2006/relationships/image" Target="../media/image339.wmf"/><Relationship Id="rId4" Type="http://schemas.openxmlformats.org/officeDocument/2006/relationships/image" Target="../media/image338.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343.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1.wmf"/><Relationship Id="rId1" Type="http://schemas.openxmlformats.org/officeDocument/2006/relationships/image" Target="../media/image3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F1E56BD-BFE8-4F88-AD1A-BDCA82D3554E}" type="datetimeFigureOut">
              <a:rPr lang="zh-CN" altLang="en-US"/>
              <a:pPr>
                <a:defRPr/>
              </a:pPr>
              <a:t>2021/10/14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ea typeface="宋体" charset="-122"/>
              </a:defRPr>
            </a:lvl1pPr>
          </a:lstStyle>
          <a:p>
            <a:pPr>
              <a:defRPr/>
            </a:pPr>
            <a:fld id="{4529E146-70BB-460D-BD2D-DE9BC0509BC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8BF64809-DF6E-48CA-A8AD-4943DDD4883B}" type="datetimeFigureOut">
              <a:rPr lang="zh-CN" altLang="en-US"/>
              <a:pPr>
                <a:defRPr/>
              </a:pPr>
              <a:t>2021/10/14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ea typeface="宋体" charset="-122"/>
              </a:defRPr>
            </a:lvl1pPr>
          </a:lstStyle>
          <a:p>
            <a:pPr>
              <a:defRPr/>
            </a:pPr>
            <a:fld id="{98BD8774-C86D-4B79-B95C-ABCDA8FF909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BD8774-C86D-4B79-B95C-ABCDA8FF909B}" type="slidenum">
              <a:rPr lang="zh-CN" altLang="en-US" smtClean="0"/>
              <a:pPr>
                <a:defRPr/>
              </a:pPr>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BD8774-C86D-4B79-B95C-ABCDA8FF909B}" type="slidenum">
              <a:rPr lang="zh-CN" altLang="en-US" smtClean="0"/>
              <a:pPr>
                <a:defRPr/>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8BD8774-C86D-4B79-B95C-ABCDA8FF909B}" type="slidenum">
              <a:rPr lang="zh-CN" altLang="en-US" smtClean="0"/>
              <a:pPr>
                <a:defRPr/>
              </a:pPr>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5F13A316-870C-449A-864F-63F2A15CF14E}" type="slidenum">
              <a:rPr lang="en-US" altLang="zh-CN"/>
              <a:pPr eaLnBrk="1" hangingPunct="1"/>
              <a:t>107</a:t>
            </a:fld>
            <a:endParaRPr lang="en-US" altLang="zh-CN"/>
          </a:p>
        </p:txBody>
      </p:sp>
      <p:sp>
        <p:nvSpPr>
          <p:cNvPr id="16384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63844"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US" altLang="zh-CN" smtClean="0"/>
              <a:t>        </a:t>
            </a:r>
            <a:r>
              <a:rPr lang="zh-CN" altLang="en-US" smtClean="0"/>
              <a:t>放大电路存在电抗元件，如电容、电感。因此输入信号的频率不同，电路的输出响应也不同。</a:t>
            </a:r>
          </a:p>
        </p:txBody>
      </p:sp>
    </p:spTree>
    <p:extLst>
      <p:ext uri="{BB962C8B-B14F-4D97-AF65-F5344CB8AC3E}">
        <p14:creationId xmlns:p14="http://schemas.microsoft.com/office/powerpoint/2010/main" val="211365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8EBA3B4E-C9B3-42E4-9C82-B3AD30A7D4E6}" type="slidenum">
              <a:rPr lang="en-US" altLang="zh-CN"/>
              <a:pPr eaLnBrk="1" hangingPunct="1"/>
              <a:t>115</a:t>
            </a:fld>
            <a:endParaRPr lang="en-US" altLang="zh-CN"/>
          </a:p>
        </p:txBody>
      </p:sp>
      <p:sp>
        <p:nvSpPr>
          <p:cNvPr id="164867" name="Rectangle 2"/>
          <p:cNvSpPr>
            <a:spLocks noGrp="1" noRot="1" noChangeAspect="1" noChangeArrowheads="1" noTextEdit="1"/>
          </p:cNvSpPr>
          <p:nvPr>
            <p:ph type="sldImg"/>
          </p:nvPr>
        </p:nvSpPr>
        <p:spPr bwMode="auto">
          <a:xfrm>
            <a:off x="1195388" y="704850"/>
            <a:ext cx="4518025" cy="3389313"/>
          </a:xfrm>
          <a:solidFill>
            <a:srgbClr val="FFFFFF"/>
          </a:solidFill>
          <a:ln>
            <a:solidFill>
              <a:srgbClr val="000000"/>
            </a:solidFill>
            <a:miter lim="800000"/>
            <a:headEnd/>
            <a:tailEnd/>
          </a:ln>
        </p:spPr>
      </p:sp>
      <p:sp>
        <p:nvSpPr>
          <p:cNvPr id="164868" name="Rectangle 3"/>
          <p:cNvSpPr>
            <a:spLocks noGrp="1" noChangeArrowheads="1"/>
          </p:cNvSpPr>
          <p:nvPr>
            <p:ph type="body" idx="1"/>
          </p:nvPr>
        </p:nvSpPr>
        <p:spPr bwMode="auto">
          <a:xfrm>
            <a:off x="939800" y="6280150"/>
            <a:ext cx="5022850" cy="288925"/>
          </a:xfrm>
          <a:solidFill>
            <a:srgbClr val="FFFFFF"/>
          </a:solidFill>
          <a:ln>
            <a:solidFill>
              <a:srgbClr val="000000"/>
            </a:solidFill>
            <a:miter lim="800000"/>
            <a:headEnd/>
            <a:tailEnd/>
          </a:ln>
        </p:spPr>
        <p:txBody>
          <a:bodyPr wrap="square" lIns="107789" tIns="53895" rIns="107789" bIns="53895" numCol="1" anchor="t" anchorCtr="0" compatLnSpc="1">
            <a:prstTxWarp prst="textNoShape">
              <a:avLst/>
            </a:prstTxWarp>
          </a:bodyPr>
          <a:lstStyle/>
          <a:p>
            <a:pPr eaLnBrk="1" hangingPunct="1">
              <a:spcBef>
                <a:spcPct val="0"/>
              </a:spcBef>
            </a:pPr>
            <a:endParaRPr lang="zh-CN" altLang="zh-CN" smtClean="0"/>
          </a:p>
        </p:txBody>
      </p:sp>
    </p:spTree>
    <p:extLst>
      <p:ext uri="{BB962C8B-B14F-4D97-AF65-F5344CB8AC3E}">
        <p14:creationId xmlns:p14="http://schemas.microsoft.com/office/powerpoint/2010/main" val="3220619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165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5BD18D01-8DD4-489F-9A67-DF591CE6E4F1}" type="slidenum">
              <a:rPr lang="en-US" altLang="zh-CN"/>
              <a:pPr eaLnBrk="1" hangingPunct="1"/>
              <a:t>123</a:t>
            </a:fld>
            <a:endParaRPr lang="en-US" altLang="zh-CN"/>
          </a:p>
        </p:txBody>
      </p:sp>
    </p:spTree>
    <p:extLst>
      <p:ext uri="{BB962C8B-B14F-4D97-AF65-F5344CB8AC3E}">
        <p14:creationId xmlns:p14="http://schemas.microsoft.com/office/powerpoint/2010/main" val="470366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1787218"/>
            <a:ext cx="6400800" cy="3851582"/>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CF384165-A992-4C25-ADBB-240F2E00FD0A}" type="datetimeFigureOut">
              <a:rPr lang="zh-CN" altLang="en-US"/>
              <a:pPr>
                <a:defRPr/>
              </a:pPr>
              <a:t>2021/10/14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B7D7F82-36AD-4AC8-BCF9-10F6CCF8A5EC}"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1"/>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FB9E1C4-F614-44AC-A4DC-FFF6E11E6BAD}" type="datetimeFigureOut">
              <a:rPr lang="zh-CN" altLang="en-US"/>
              <a:pPr>
                <a:defRPr/>
              </a:pPr>
              <a:t>2021/10/14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3CB781-29C2-44F2-A0EA-7BEC2AFED77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2B29B6E-93F6-4830-B1F7-A6A4061E1A8C}" type="datetimeFigureOut">
              <a:rPr lang="zh-CN" altLang="en-US"/>
              <a:pPr>
                <a:defRPr/>
              </a:pPr>
              <a:t>2021/10/14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9E6947A-BA13-4E07-9A25-D6B0217FF56B}"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BD1BA27-B2A0-46AD-80E7-3ACF6EA6BB24}" type="datetimeFigureOut">
              <a:rPr lang="zh-CN" altLang="en-US"/>
              <a:pPr>
                <a:defRPr/>
              </a:pPr>
              <a:t>2021/10/14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8C0CA43-F6AC-4CEB-B3F3-D79930C7A46A}"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2B2CD53-0613-40E9-8156-8F994D81C0D9}" type="datetimeFigureOut">
              <a:rPr lang="zh-CN" altLang="en-US"/>
              <a:pPr>
                <a:defRPr/>
              </a:pPr>
              <a:t>2021/10/14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6B278D1-79F7-4C12-9BB5-4F8416618AC5}"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4" name="矩形 3"/>
          <p:cNvSpPr/>
          <p:nvPr/>
        </p:nvSpPr>
        <p:spPr>
          <a:xfrm>
            <a:off x="457200" y="1411288"/>
            <a:ext cx="82296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a:xfrm>
            <a:off x="73025" y="6400800"/>
            <a:ext cx="3200400" cy="284163"/>
          </a:xfr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5330825" y="6400800"/>
            <a:ext cx="3733800" cy="284163"/>
          </a:xfrm>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62C623B7-55A9-48EC-8AA1-7F7BFC94FC5F}" type="slidenum">
              <a:rPr lang="en-US" altLang="zh-CN"/>
              <a:pPr/>
              <a:t>‹#›</a:t>
            </a:fld>
            <a:endParaRPr lang="en-US" altLang="zh-CN"/>
          </a:p>
        </p:txBody>
      </p:sp>
    </p:spTree>
    <p:extLst>
      <p:ext uri="{BB962C8B-B14F-4D97-AF65-F5344CB8AC3E}">
        <p14:creationId xmlns:p14="http://schemas.microsoft.com/office/powerpoint/2010/main" val="36156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4" name="矩形 3"/>
          <p:cNvSpPr/>
          <p:nvPr userDrawn="1"/>
        </p:nvSpPr>
        <p:spPr bwMode="auto">
          <a:xfrm>
            <a:off x="-8587" y="6194107"/>
            <a:ext cx="9144001" cy="647251"/>
          </a:xfrm>
          <a:prstGeom prst="rect">
            <a:avLst/>
          </a:prstGeom>
          <a:gradFill>
            <a:gsLst>
              <a:gs pos="80000">
                <a:srgbClr val="026DCE">
                  <a:alpha val="70000"/>
                </a:srgbClr>
              </a:gs>
              <a:gs pos="26000">
                <a:schemeClr val="tx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bwMode="auto">
          <a:xfrm>
            <a:off x="-1" y="-30478"/>
            <a:ext cx="9144001" cy="780781"/>
          </a:xfrm>
          <a:prstGeom prst="rect">
            <a:avLst/>
          </a:prstGeom>
          <a:gradFill flip="none" rotWithShape="1">
            <a:gsLst>
              <a:gs pos="21000">
                <a:schemeClr val="accent2">
                  <a:lumMod val="75000"/>
                  <a:lumOff val="25000"/>
                </a:schemeClr>
              </a:gs>
              <a:gs pos="86000">
                <a:schemeClr val="tx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灯片编号占位符 3"/>
          <p:cNvSpPr txBox="1">
            <a:spLocks/>
          </p:cNvSpPr>
          <p:nvPr userDrawn="1"/>
        </p:nvSpPr>
        <p:spPr>
          <a:xfrm>
            <a:off x="38270" y="6396553"/>
            <a:ext cx="1439862" cy="283844"/>
          </a:xfrm>
          <a:prstGeom prst="rect">
            <a:avLst/>
          </a:prstGeom>
        </p:spPr>
        <p:txBody>
          <a:bodyPr/>
          <a:lstStyle/>
          <a:p>
            <a:pPr eaLnBrk="1" hangingPunct="1">
              <a:defRPr/>
            </a:pPr>
            <a:r>
              <a:rPr lang="de-DE" altLang="en-US" sz="1200" b="1" i="1" dirty="0">
                <a:solidFill>
                  <a:schemeClr val="bg1"/>
                </a:solidFill>
                <a:latin typeface="微软雅黑" pitchFamily="34" charset="-122"/>
              </a:rPr>
              <a:t> </a:t>
            </a:r>
            <a:fld id="{D732C70F-6D0A-4017-B14A-7833A2AB43AF}" type="slidenum">
              <a:rPr lang="zh-CN" altLang="en-US" sz="1200" b="1" i="1">
                <a:solidFill>
                  <a:schemeClr val="bg1"/>
                </a:solidFill>
                <a:latin typeface="微软雅黑" pitchFamily="34" charset="-122"/>
              </a:rPr>
              <a:pPr eaLnBrk="1" hangingPunct="1">
                <a:defRPr/>
              </a:pPr>
              <a:t>‹#›</a:t>
            </a:fld>
            <a:endParaRPr lang="en-US" altLang="zh-CN" sz="1200" b="1" i="1" dirty="0">
              <a:solidFill>
                <a:schemeClr val="bg1"/>
              </a:solidFill>
              <a:latin typeface="微软雅黑" pitchFamily="34" charset="-122"/>
            </a:endParaRPr>
          </a:p>
        </p:txBody>
      </p:sp>
      <p:sp>
        <p:nvSpPr>
          <p:cNvPr id="9" name="灯片编号占位符 3"/>
          <p:cNvSpPr txBox="1">
            <a:spLocks/>
          </p:cNvSpPr>
          <p:nvPr userDrawn="1"/>
        </p:nvSpPr>
        <p:spPr>
          <a:xfrm>
            <a:off x="3347864" y="6343651"/>
            <a:ext cx="4527550" cy="369570"/>
          </a:xfrm>
          <a:prstGeom prst="rect">
            <a:avLst/>
          </a:prstGeom>
        </p:spPr>
        <p:txBody>
          <a:bodyPr/>
          <a:lstStyle>
            <a:defPPr>
              <a:defRPr lang="zh-CN"/>
            </a:defPPr>
            <a:lvl1pPr marL="0" algn="l" defTabSz="914400" rtl="0" eaLnBrk="1" latinLnBrk="0" hangingPunct="1">
              <a:defRPr sz="1200" i="0" kern="1200">
                <a:solidFill>
                  <a:schemeClr val="accent6">
                    <a:lumMod val="50000"/>
                  </a:schemeClr>
                </a:solidFill>
                <a:latin typeface="微软雅黑" pitchFamily="34" charset="-122"/>
                <a:ea typeface="微软雅黑"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defRPr/>
            </a:pPr>
            <a:r>
              <a:rPr lang="zh-CN" altLang="en-US" sz="1400" b="1" dirty="0">
                <a:solidFill>
                  <a:schemeClr val="bg1"/>
                </a:solidFill>
              </a:rPr>
              <a:t>国家自然科学基金申请经验交流</a:t>
            </a:r>
            <a:endParaRPr lang="en-US" sz="1400" b="1" dirty="0">
              <a:solidFill>
                <a:schemeClr val="bg1"/>
              </a:solidFill>
            </a:endParaRPr>
          </a:p>
        </p:txBody>
      </p:sp>
      <p:pic>
        <p:nvPicPr>
          <p:cNvPr id="10" name="图片 10"/>
          <p:cNvPicPr>
            <a:picLocks noChangeAspect="1"/>
          </p:cNvPicPr>
          <p:nvPr userDrawn="1"/>
        </p:nvPicPr>
        <p:blipFill>
          <a:blip r:embed="rId2" cstate="print"/>
          <a:srcRect/>
          <a:stretch>
            <a:fillRect/>
          </a:stretch>
        </p:blipFill>
        <p:spPr bwMode="auto">
          <a:xfrm>
            <a:off x="7891464" y="6193156"/>
            <a:ext cx="1252537" cy="647700"/>
          </a:xfrm>
          <a:prstGeom prst="rect">
            <a:avLst/>
          </a:prstGeom>
          <a:noFill/>
          <a:ln w="9525">
            <a:noFill/>
            <a:miter lim="800000"/>
            <a:headEnd/>
            <a:tailEnd/>
          </a:ln>
        </p:spPr>
      </p:pic>
      <p:sp>
        <p:nvSpPr>
          <p:cNvPr id="7" name="标题 1"/>
          <p:cNvSpPr>
            <a:spLocks noGrp="1"/>
          </p:cNvSpPr>
          <p:nvPr>
            <p:ph type="title"/>
          </p:nvPr>
        </p:nvSpPr>
        <p:spPr>
          <a:xfrm>
            <a:off x="323529" y="-27384"/>
            <a:ext cx="5832475" cy="777240"/>
          </a:xfrm>
        </p:spPr>
        <p:txBody>
          <a:bodyPr/>
          <a:lstStyle>
            <a:lvl1pPr algn="l">
              <a:defRPr sz="22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stStyle>
          <a:p>
            <a:endParaRPr lang="zh-CN" altLang="en-US" dirty="0"/>
          </a:p>
        </p:txBody>
      </p:sp>
      <p:sp>
        <p:nvSpPr>
          <p:cNvPr id="8" name="副标题 2"/>
          <p:cNvSpPr>
            <a:spLocks noGrp="1"/>
          </p:cNvSpPr>
          <p:nvPr>
            <p:ph type="subTitle" idx="1"/>
          </p:nvPr>
        </p:nvSpPr>
        <p:spPr>
          <a:xfrm>
            <a:off x="611560" y="1758018"/>
            <a:ext cx="7920880" cy="3851582"/>
          </a:xfrm>
        </p:spPr>
        <p:txBody>
          <a:bodyPr>
            <a:normAutofit/>
          </a:bodyPr>
          <a:lstStyle>
            <a:lvl1pPr marL="457200" indent="-457200" algn="l">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内容">
    <p:spTree>
      <p:nvGrpSpPr>
        <p:cNvPr id="1" name=""/>
        <p:cNvGrpSpPr/>
        <p:nvPr/>
      </p:nvGrpSpPr>
      <p:grpSpPr>
        <a:xfrm>
          <a:off x="0" y="0"/>
          <a:ext cx="0" cy="0"/>
          <a:chOff x="0" y="0"/>
          <a:chExt cx="0" cy="0"/>
        </a:xfrm>
      </p:grpSpPr>
      <p:sp>
        <p:nvSpPr>
          <p:cNvPr id="3" name="矩形 2"/>
          <p:cNvSpPr/>
          <p:nvPr userDrawn="1"/>
        </p:nvSpPr>
        <p:spPr bwMode="auto">
          <a:xfrm>
            <a:off x="1" y="6400425"/>
            <a:ext cx="9144001" cy="457574"/>
          </a:xfrm>
          <a:prstGeom prst="rect">
            <a:avLst/>
          </a:prstGeom>
          <a:gradFill>
            <a:gsLst>
              <a:gs pos="80000">
                <a:srgbClr val="026DCE">
                  <a:alpha val="70000"/>
                </a:srgbClr>
              </a:gs>
              <a:gs pos="26000">
                <a:schemeClr val="tx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userDrawn="1"/>
        </p:nvSpPr>
        <p:spPr bwMode="auto">
          <a:xfrm>
            <a:off x="-1" y="-27384"/>
            <a:ext cx="9144001" cy="694372"/>
          </a:xfrm>
          <a:prstGeom prst="rect">
            <a:avLst/>
          </a:prstGeom>
          <a:gradFill flip="none" rotWithShape="1">
            <a:gsLst>
              <a:gs pos="21000">
                <a:schemeClr val="accent2">
                  <a:lumMod val="75000"/>
                  <a:lumOff val="25000"/>
                </a:schemeClr>
              </a:gs>
              <a:gs pos="86000">
                <a:schemeClr val="tx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灯片编号占位符 3"/>
          <p:cNvSpPr txBox="1">
            <a:spLocks/>
          </p:cNvSpPr>
          <p:nvPr userDrawn="1"/>
        </p:nvSpPr>
        <p:spPr>
          <a:xfrm>
            <a:off x="179388" y="6486526"/>
            <a:ext cx="1439862" cy="283844"/>
          </a:xfrm>
          <a:prstGeom prst="rect">
            <a:avLst/>
          </a:prstGeom>
        </p:spPr>
        <p:txBody>
          <a:bodyPr/>
          <a:lstStyle/>
          <a:p>
            <a:pPr eaLnBrk="1" hangingPunct="1">
              <a:defRPr/>
            </a:pPr>
            <a:r>
              <a:rPr lang="de-DE" altLang="en-US" sz="1200" b="1">
                <a:solidFill>
                  <a:schemeClr val="bg1"/>
                </a:solidFill>
                <a:latin typeface="微软雅黑" pitchFamily="34" charset="-122"/>
              </a:rPr>
              <a:t> </a:t>
            </a:r>
            <a:fld id="{4B76F48F-D62A-45C5-8A13-075D51B91A29}" type="slidenum">
              <a:rPr lang="zh-CN" altLang="en-US" sz="1200" b="1">
                <a:solidFill>
                  <a:schemeClr val="bg1"/>
                </a:solidFill>
                <a:latin typeface="微软雅黑" pitchFamily="34" charset="-122"/>
              </a:rPr>
              <a:pPr eaLnBrk="1" hangingPunct="1">
                <a:defRPr/>
              </a:pPr>
              <a:t>‹#›</a:t>
            </a:fld>
            <a:endParaRPr lang="en-US" altLang="zh-CN" sz="1200" b="1">
              <a:solidFill>
                <a:schemeClr val="bg1"/>
              </a:solidFill>
              <a:latin typeface="微软雅黑" pitchFamily="34" charset="-122"/>
            </a:endParaRPr>
          </a:p>
        </p:txBody>
      </p:sp>
      <p:pic>
        <p:nvPicPr>
          <p:cNvPr id="6" name="图片 10"/>
          <p:cNvPicPr>
            <a:picLocks noChangeAspect="1"/>
          </p:cNvPicPr>
          <p:nvPr userDrawn="1"/>
        </p:nvPicPr>
        <p:blipFill>
          <a:blip r:embed="rId2" cstate="print"/>
          <a:srcRect/>
          <a:stretch>
            <a:fillRect/>
          </a:stretch>
        </p:blipFill>
        <p:spPr bwMode="auto">
          <a:xfrm>
            <a:off x="7891464" y="-26670"/>
            <a:ext cx="1252537" cy="693420"/>
          </a:xfrm>
          <a:prstGeom prst="rect">
            <a:avLst/>
          </a:prstGeom>
          <a:noFill/>
          <a:ln w="9525">
            <a:noFill/>
            <a:miter lim="800000"/>
            <a:headEnd/>
            <a:tailEnd/>
          </a:ln>
        </p:spPr>
      </p:pic>
      <p:sp>
        <p:nvSpPr>
          <p:cNvPr id="7" name="标题 1"/>
          <p:cNvSpPr>
            <a:spLocks noGrp="1"/>
          </p:cNvSpPr>
          <p:nvPr>
            <p:ph type="title"/>
          </p:nvPr>
        </p:nvSpPr>
        <p:spPr>
          <a:xfrm>
            <a:off x="323529" y="-30479"/>
            <a:ext cx="5832475" cy="777240"/>
          </a:xfrm>
        </p:spPr>
        <p:txBody>
          <a:bodyPr/>
          <a:lstStyle>
            <a:lvl1pPr algn="l">
              <a:defRPr sz="22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stStyle>
          <a:p>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页码">
    <p:spTree>
      <p:nvGrpSpPr>
        <p:cNvPr id="1" name=""/>
        <p:cNvGrpSpPr/>
        <p:nvPr/>
      </p:nvGrpSpPr>
      <p:grpSpPr>
        <a:xfrm>
          <a:off x="0" y="0"/>
          <a:ext cx="0" cy="0"/>
          <a:chOff x="0" y="0"/>
          <a:chExt cx="0" cy="0"/>
        </a:xfrm>
      </p:grpSpPr>
      <p:sp>
        <p:nvSpPr>
          <p:cNvPr id="2" name="矩形 1"/>
          <p:cNvSpPr/>
          <p:nvPr userDrawn="1"/>
        </p:nvSpPr>
        <p:spPr bwMode="auto">
          <a:xfrm>
            <a:off x="1" y="6400425"/>
            <a:ext cx="9144001" cy="457574"/>
          </a:xfrm>
          <a:prstGeom prst="rect">
            <a:avLst/>
          </a:prstGeom>
          <a:gradFill>
            <a:gsLst>
              <a:gs pos="80000">
                <a:srgbClr val="026DCE">
                  <a:alpha val="70000"/>
                </a:srgbClr>
              </a:gs>
              <a:gs pos="26000">
                <a:schemeClr val="tx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灯片编号占位符 3"/>
          <p:cNvSpPr txBox="1">
            <a:spLocks/>
          </p:cNvSpPr>
          <p:nvPr userDrawn="1"/>
        </p:nvSpPr>
        <p:spPr>
          <a:xfrm>
            <a:off x="179388" y="6486526"/>
            <a:ext cx="1439862" cy="283844"/>
          </a:xfrm>
          <a:prstGeom prst="rect">
            <a:avLst/>
          </a:prstGeom>
        </p:spPr>
        <p:txBody>
          <a:bodyPr/>
          <a:lstStyle/>
          <a:p>
            <a:pPr eaLnBrk="1" hangingPunct="1">
              <a:defRPr/>
            </a:pPr>
            <a:r>
              <a:rPr lang="de-DE" altLang="en-US" sz="1200" b="1">
                <a:solidFill>
                  <a:schemeClr val="bg1"/>
                </a:solidFill>
                <a:latin typeface="微软雅黑" pitchFamily="34" charset="-122"/>
              </a:rPr>
              <a:t> </a:t>
            </a:r>
            <a:fld id="{19E87897-4B5D-4905-90AB-D59B8503425C}" type="slidenum">
              <a:rPr lang="zh-CN" altLang="en-US" sz="1200" b="1">
                <a:solidFill>
                  <a:schemeClr val="bg1"/>
                </a:solidFill>
                <a:latin typeface="微软雅黑" pitchFamily="34" charset="-122"/>
              </a:rPr>
              <a:pPr eaLnBrk="1" hangingPunct="1">
                <a:defRPr/>
              </a:pPr>
              <a:t>‹#›</a:t>
            </a:fld>
            <a:endParaRPr lang="en-US" altLang="zh-CN" sz="1200" b="1">
              <a:solidFill>
                <a:schemeClr val="bg1"/>
              </a:solidFill>
              <a:latin typeface="微软雅黑" pitchFamily="34" charset="-122"/>
            </a:endParaRPr>
          </a:p>
        </p:txBody>
      </p:sp>
      <p:sp>
        <p:nvSpPr>
          <p:cNvPr id="4" name="灯片编号占位符 3"/>
          <p:cNvSpPr txBox="1">
            <a:spLocks/>
          </p:cNvSpPr>
          <p:nvPr userDrawn="1"/>
        </p:nvSpPr>
        <p:spPr>
          <a:xfrm>
            <a:off x="6973889" y="6465570"/>
            <a:ext cx="2422525" cy="283846"/>
          </a:xfrm>
          <a:prstGeom prst="rect">
            <a:avLst/>
          </a:prstGeom>
        </p:spPr>
        <p:txBody>
          <a:bodyPr/>
          <a:lstStyle>
            <a:defPPr>
              <a:defRPr lang="zh-CN"/>
            </a:defPPr>
            <a:lvl1pPr marL="0" algn="l" defTabSz="914400" rtl="0" eaLnBrk="1" latinLnBrk="0" hangingPunct="1">
              <a:defRPr sz="1200" i="0" kern="1200">
                <a:solidFill>
                  <a:schemeClr val="accent6">
                    <a:lumMod val="50000"/>
                  </a:schemeClr>
                </a:solidFill>
                <a:latin typeface="微软雅黑" pitchFamily="34" charset="-122"/>
                <a:ea typeface="微软雅黑"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en-US" b="1" dirty="0">
                <a:solidFill>
                  <a:schemeClr val="bg1"/>
                </a:solidFill>
              </a:rPr>
              <a:t>XXXXXXXXXXXXXXXXX</a:t>
            </a:r>
            <a:endParaRPr lang="en-US" b="1"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450159F-DA7C-428D-B72B-D33280EDB5D7}" type="datetimeFigureOut">
              <a:rPr lang="zh-CN" altLang="en-US"/>
              <a:pPr>
                <a:defRPr/>
              </a:pPr>
              <a:t>2021/10/14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B3E5928-0867-4022-96F8-1C27B502A731}"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28396DC3-E16D-462E-B0C4-8D0E47E8AB97}" type="datetimeFigureOut">
              <a:rPr lang="zh-CN" altLang="en-US"/>
              <a:pPr>
                <a:defRPr/>
              </a:pPr>
              <a:t>2021/10/14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7A0BC1A-3CE9-48E4-A805-81A61F98ECB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B0E4A53-3CE7-49FC-A532-580FB697CEB8}" type="datetimeFigureOut">
              <a:rPr lang="zh-CN" altLang="en-US"/>
              <a:pPr>
                <a:defRPr/>
              </a:pPr>
              <a:t>2021/10/14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E3055A0D-1857-41BF-A1F2-C9C46C210B36}"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378DBD7-6809-473D-81B3-D754D5DABD06}" type="datetimeFigureOut">
              <a:rPr lang="zh-CN" altLang="en-US"/>
              <a:pPr>
                <a:defRPr/>
              </a:pPr>
              <a:t>2021/10/14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2866D0B-A756-49DE-8DE6-CEDE99A8FA9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A7C00B6-F743-44EB-85D6-D573983501A2}" type="datetimeFigureOut">
              <a:rPr lang="zh-CN" altLang="en-US"/>
              <a:pPr>
                <a:defRPr/>
              </a:pPr>
              <a:t>2021/10/14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DDC9059-AAAA-478D-8CC5-F175A68DAB2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32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6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986"/>
            <a:ext cx="2133600" cy="363854"/>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9408257-5690-4A82-8F85-3BD54B333D69}" type="datetimeFigureOut">
              <a:rPr lang="zh-CN" altLang="en-US"/>
              <a:pPr>
                <a:defRPr/>
              </a:pPr>
              <a:t>2021/10/14</a:t>
            </a:fld>
            <a:endParaRPr lang="zh-CN" altLang="en-US"/>
          </a:p>
        </p:txBody>
      </p:sp>
      <p:sp>
        <p:nvSpPr>
          <p:cNvPr id="5" name="页脚占位符 4"/>
          <p:cNvSpPr>
            <a:spLocks noGrp="1"/>
          </p:cNvSpPr>
          <p:nvPr>
            <p:ph type="ftr" sz="quarter" idx="3"/>
          </p:nvPr>
        </p:nvSpPr>
        <p:spPr>
          <a:xfrm>
            <a:off x="3124200" y="6356986"/>
            <a:ext cx="2895600" cy="363854"/>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986"/>
            <a:ext cx="2133600" cy="36385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48366F74-2AF8-416A-A078-676DFC9BFDA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93" r:id="rId1"/>
    <p:sldLayoutId id="2147484203" r:id="rId2"/>
    <p:sldLayoutId id="2147484204" r:id="rId3"/>
    <p:sldLayoutId id="2147484205"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6"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oleObject" Target="../embeddings/oleObject12.bin"/><Relationship Id="rId18" Type="http://schemas.openxmlformats.org/officeDocument/2006/relationships/image" Target="../media/image19.wmf"/><Relationship Id="rId3" Type="http://schemas.openxmlformats.org/officeDocument/2006/relationships/audio" Target="../media/audio1.wav"/><Relationship Id="rId7" Type="http://schemas.openxmlformats.org/officeDocument/2006/relationships/image" Target="../media/image14.wmf"/><Relationship Id="rId12" Type="http://schemas.openxmlformats.org/officeDocument/2006/relationships/image" Target="../media/image20.jpeg"/><Relationship Id="rId17" Type="http://schemas.openxmlformats.org/officeDocument/2006/relationships/oleObject" Target="../embeddings/oleObject14.bin"/><Relationship Id="rId2" Type="http://schemas.openxmlformats.org/officeDocument/2006/relationships/slideLayout" Target="../slideLayouts/slideLayout3.xml"/><Relationship Id="rId16" Type="http://schemas.openxmlformats.org/officeDocument/2006/relationships/image" Target="../media/image18.wmf"/><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16.wmf"/><Relationship Id="rId5" Type="http://schemas.openxmlformats.org/officeDocument/2006/relationships/audio" Target="../media/audio5.wav"/><Relationship Id="rId15" Type="http://schemas.openxmlformats.org/officeDocument/2006/relationships/oleObject" Target="../embeddings/oleObject13.bin"/><Relationship Id="rId10" Type="http://schemas.openxmlformats.org/officeDocument/2006/relationships/oleObject" Target="../embeddings/oleObject11.bin"/><Relationship Id="rId19" Type="http://schemas.openxmlformats.org/officeDocument/2006/relationships/image" Target="../media/image13.jpeg"/><Relationship Id="rId4" Type="http://schemas.openxmlformats.org/officeDocument/2006/relationships/audio" Target="../media/audio2.wav"/><Relationship Id="rId9" Type="http://schemas.openxmlformats.org/officeDocument/2006/relationships/image" Target="../media/image15.wmf"/><Relationship Id="rId14" Type="http://schemas.openxmlformats.org/officeDocument/2006/relationships/image" Target="../media/image17.wmf"/></Relationships>
</file>

<file path=ppt/slides/_rels/slide100.x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oleObject" Target="../embeddings/oleObject300.bin"/><Relationship Id="rId7" Type="http://schemas.openxmlformats.org/officeDocument/2006/relationships/oleObject" Target="../embeddings/oleObject301.bin"/><Relationship Id="rId12" Type="http://schemas.openxmlformats.org/officeDocument/2006/relationships/image" Target="../media/image281.wmf"/><Relationship Id="rId2" Type="http://schemas.openxmlformats.org/officeDocument/2006/relationships/slideLayout" Target="../slideLayouts/slideLayout9.xml"/><Relationship Id="rId1" Type="http://schemas.openxmlformats.org/officeDocument/2006/relationships/vmlDrawing" Target="../drawings/vmlDrawing58.vml"/><Relationship Id="rId6" Type="http://schemas.openxmlformats.org/officeDocument/2006/relationships/image" Target="../media/image283.png"/><Relationship Id="rId11" Type="http://schemas.openxmlformats.org/officeDocument/2006/relationships/oleObject" Target="../embeddings/oleObject303.bin"/><Relationship Id="rId5" Type="http://schemas.openxmlformats.org/officeDocument/2006/relationships/image" Target="../media/image282.jpeg"/><Relationship Id="rId10" Type="http://schemas.openxmlformats.org/officeDocument/2006/relationships/image" Target="../media/image280.wmf"/><Relationship Id="rId4" Type="http://schemas.openxmlformats.org/officeDocument/2006/relationships/image" Target="../media/image278.wmf"/><Relationship Id="rId9" Type="http://schemas.openxmlformats.org/officeDocument/2006/relationships/oleObject" Target="../embeddings/oleObject302.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306.bin"/><Relationship Id="rId13" Type="http://schemas.openxmlformats.org/officeDocument/2006/relationships/image" Target="../media/image288.wmf"/><Relationship Id="rId3" Type="http://schemas.openxmlformats.org/officeDocument/2006/relationships/oleObject" Target="../embeddings/oleObject304.bin"/><Relationship Id="rId7" Type="http://schemas.openxmlformats.org/officeDocument/2006/relationships/image" Target="../media/image285.wmf"/><Relationship Id="rId12" Type="http://schemas.openxmlformats.org/officeDocument/2006/relationships/oleObject" Target="../embeddings/oleObject308.bin"/><Relationship Id="rId2" Type="http://schemas.openxmlformats.org/officeDocument/2006/relationships/slideLayout" Target="../slideLayouts/slideLayout9.xml"/><Relationship Id="rId1" Type="http://schemas.openxmlformats.org/officeDocument/2006/relationships/vmlDrawing" Target="../drawings/vmlDrawing59.vml"/><Relationship Id="rId6" Type="http://schemas.openxmlformats.org/officeDocument/2006/relationships/oleObject" Target="../embeddings/oleObject305.bin"/><Relationship Id="rId11" Type="http://schemas.openxmlformats.org/officeDocument/2006/relationships/image" Target="../media/image287.wmf"/><Relationship Id="rId5" Type="http://schemas.openxmlformats.org/officeDocument/2006/relationships/image" Target="../media/image283.png"/><Relationship Id="rId15" Type="http://schemas.openxmlformats.org/officeDocument/2006/relationships/image" Target="../media/image289.wmf"/><Relationship Id="rId10" Type="http://schemas.openxmlformats.org/officeDocument/2006/relationships/oleObject" Target="../embeddings/oleObject307.bin"/><Relationship Id="rId4" Type="http://schemas.openxmlformats.org/officeDocument/2006/relationships/image" Target="../media/image284.wmf"/><Relationship Id="rId9" Type="http://schemas.openxmlformats.org/officeDocument/2006/relationships/image" Target="../media/image286.wmf"/><Relationship Id="rId14" Type="http://schemas.openxmlformats.org/officeDocument/2006/relationships/oleObject" Target="../embeddings/oleObject309.bin"/></Relationships>
</file>

<file path=ppt/slides/_rels/slide10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290.jpe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hyperlink" Target="CH04.PPT" TargetMode="External"/><Relationship Id="rId2" Type="http://schemas.openxmlformats.org/officeDocument/2006/relationships/slide" Target="slide4.xml"/><Relationship Id="rId1" Type="http://schemas.openxmlformats.org/officeDocument/2006/relationships/slideLayout" Target="../slideLayouts/slideLayout9.xml"/><Relationship Id="rId4" Type="http://schemas.openxmlformats.org/officeDocument/2006/relationships/image" Target="../media/image292.png"/></Relationships>
</file>

<file path=ppt/slides/_rels/slide10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slide" Target="slide2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8" Type="http://schemas.openxmlformats.org/officeDocument/2006/relationships/image" Target="../media/image295.emf"/><Relationship Id="rId3" Type="http://schemas.openxmlformats.org/officeDocument/2006/relationships/oleObject" Target="../embeddings/oleObject310.bin"/><Relationship Id="rId7" Type="http://schemas.openxmlformats.org/officeDocument/2006/relationships/oleObject" Target="../embeddings/oleObject312.bin"/><Relationship Id="rId2" Type="http://schemas.openxmlformats.org/officeDocument/2006/relationships/slideLayout" Target="../slideLayouts/slideLayout8.xml"/><Relationship Id="rId1" Type="http://schemas.openxmlformats.org/officeDocument/2006/relationships/vmlDrawing" Target="../drawings/vmlDrawing60.vml"/><Relationship Id="rId6" Type="http://schemas.openxmlformats.org/officeDocument/2006/relationships/image" Target="../media/image294.emf"/><Relationship Id="rId5" Type="http://schemas.openxmlformats.org/officeDocument/2006/relationships/oleObject" Target="../embeddings/oleObject311.bin"/><Relationship Id="rId10" Type="http://schemas.openxmlformats.org/officeDocument/2006/relationships/image" Target="../media/image296.emf"/><Relationship Id="rId4" Type="http://schemas.openxmlformats.org/officeDocument/2006/relationships/image" Target="../media/image293.wmf"/><Relationship Id="rId9" Type="http://schemas.openxmlformats.org/officeDocument/2006/relationships/oleObject" Target="../embeddings/oleObject313.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audio" Target="../media/audio1.wav"/><Relationship Id="rId7" Type="http://schemas.openxmlformats.org/officeDocument/2006/relationships/image" Target="../media/image22.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23.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8" Type="http://schemas.openxmlformats.org/officeDocument/2006/relationships/image" Target="../media/image299.emf"/><Relationship Id="rId13" Type="http://schemas.openxmlformats.org/officeDocument/2006/relationships/oleObject" Target="../embeddings/oleObject319.bin"/><Relationship Id="rId3" Type="http://schemas.openxmlformats.org/officeDocument/2006/relationships/oleObject" Target="../embeddings/oleObject314.bin"/><Relationship Id="rId7" Type="http://schemas.openxmlformats.org/officeDocument/2006/relationships/oleObject" Target="../embeddings/oleObject316.bin"/><Relationship Id="rId12" Type="http://schemas.openxmlformats.org/officeDocument/2006/relationships/image" Target="../media/image301.emf"/><Relationship Id="rId2" Type="http://schemas.openxmlformats.org/officeDocument/2006/relationships/slideLayout" Target="../slideLayouts/slideLayout8.xml"/><Relationship Id="rId1" Type="http://schemas.openxmlformats.org/officeDocument/2006/relationships/vmlDrawing" Target="../drawings/vmlDrawing61.vml"/><Relationship Id="rId6" Type="http://schemas.openxmlformats.org/officeDocument/2006/relationships/image" Target="../media/image298.emf"/><Relationship Id="rId11" Type="http://schemas.openxmlformats.org/officeDocument/2006/relationships/oleObject" Target="../embeddings/oleObject318.bin"/><Relationship Id="rId5" Type="http://schemas.openxmlformats.org/officeDocument/2006/relationships/oleObject" Target="../embeddings/oleObject315.bin"/><Relationship Id="rId10" Type="http://schemas.openxmlformats.org/officeDocument/2006/relationships/image" Target="../media/image300.emf"/><Relationship Id="rId4" Type="http://schemas.openxmlformats.org/officeDocument/2006/relationships/image" Target="../media/image297.wmf"/><Relationship Id="rId9" Type="http://schemas.openxmlformats.org/officeDocument/2006/relationships/oleObject" Target="../embeddings/oleObject317.bin"/><Relationship Id="rId14" Type="http://schemas.openxmlformats.org/officeDocument/2006/relationships/image" Target="../media/image302.emf"/></Relationships>
</file>

<file path=ppt/slides/_rels/slide112.xml.rels><?xml version="1.0" encoding="UTF-8" standalone="yes"?>
<Relationships xmlns="http://schemas.openxmlformats.org/package/2006/relationships"><Relationship Id="rId8" Type="http://schemas.openxmlformats.org/officeDocument/2006/relationships/image" Target="../media/image305.emf"/><Relationship Id="rId13" Type="http://schemas.openxmlformats.org/officeDocument/2006/relationships/oleObject" Target="../embeddings/oleObject325.bin"/><Relationship Id="rId3" Type="http://schemas.openxmlformats.org/officeDocument/2006/relationships/oleObject" Target="../embeddings/oleObject320.bin"/><Relationship Id="rId7" Type="http://schemas.openxmlformats.org/officeDocument/2006/relationships/oleObject" Target="../embeddings/oleObject322.bin"/><Relationship Id="rId12" Type="http://schemas.openxmlformats.org/officeDocument/2006/relationships/image" Target="../media/image307.emf"/><Relationship Id="rId2" Type="http://schemas.openxmlformats.org/officeDocument/2006/relationships/slideLayout" Target="../slideLayouts/slideLayout8.xml"/><Relationship Id="rId1" Type="http://schemas.openxmlformats.org/officeDocument/2006/relationships/vmlDrawing" Target="../drawings/vmlDrawing62.vml"/><Relationship Id="rId6" Type="http://schemas.openxmlformats.org/officeDocument/2006/relationships/image" Target="../media/image304.emf"/><Relationship Id="rId11" Type="http://schemas.openxmlformats.org/officeDocument/2006/relationships/oleObject" Target="../embeddings/oleObject324.bin"/><Relationship Id="rId5" Type="http://schemas.openxmlformats.org/officeDocument/2006/relationships/oleObject" Target="../embeddings/oleObject321.bin"/><Relationship Id="rId10" Type="http://schemas.openxmlformats.org/officeDocument/2006/relationships/image" Target="../media/image306.emf"/><Relationship Id="rId4" Type="http://schemas.openxmlformats.org/officeDocument/2006/relationships/image" Target="../media/image303.wmf"/><Relationship Id="rId9" Type="http://schemas.openxmlformats.org/officeDocument/2006/relationships/oleObject" Target="../embeddings/oleObject323.bin"/><Relationship Id="rId14" Type="http://schemas.openxmlformats.org/officeDocument/2006/relationships/image" Target="../media/image308.emf"/></Relationships>
</file>

<file path=ppt/slides/_rels/slide113.xml.rels><?xml version="1.0" encoding="UTF-8" standalone="yes"?>
<Relationships xmlns="http://schemas.openxmlformats.org/package/2006/relationships"><Relationship Id="rId13" Type="http://schemas.openxmlformats.org/officeDocument/2006/relationships/oleObject" Target="../embeddings/oleObject331.bin"/><Relationship Id="rId18" Type="http://schemas.openxmlformats.org/officeDocument/2006/relationships/image" Target="../media/image316.wmf"/><Relationship Id="rId26" Type="http://schemas.openxmlformats.org/officeDocument/2006/relationships/image" Target="../media/image320.wmf"/><Relationship Id="rId39" Type="http://schemas.openxmlformats.org/officeDocument/2006/relationships/oleObject" Target="../embeddings/oleObject344.bin"/><Relationship Id="rId21" Type="http://schemas.openxmlformats.org/officeDocument/2006/relationships/oleObject" Target="../embeddings/oleObject335.bin"/><Relationship Id="rId34" Type="http://schemas.openxmlformats.org/officeDocument/2006/relationships/image" Target="../media/image324.wmf"/><Relationship Id="rId7" Type="http://schemas.openxmlformats.org/officeDocument/2006/relationships/oleObject" Target="../embeddings/oleObject328.bin"/><Relationship Id="rId12" Type="http://schemas.openxmlformats.org/officeDocument/2006/relationships/image" Target="../media/image313.emf"/><Relationship Id="rId17" Type="http://schemas.openxmlformats.org/officeDocument/2006/relationships/oleObject" Target="../embeddings/oleObject333.bin"/><Relationship Id="rId25" Type="http://schemas.openxmlformats.org/officeDocument/2006/relationships/oleObject" Target="../embeddings/oleObject337.bin"/><Relationship Id="rId33" Type="http://schemas.openxmlformats.org/officeDocument/2006/relationships/oleObject" Target="../embeddings/oleObject341.bin"/><Relationship Id="rId38" Type="http://schemas.openxmlformats.org/officeDocument/2006/relationships/image" Target="../media/image326.wmf"/><Relationship Id="rId2" Type="http://schemas.openxmlformats.org/officeDocument/2006/relationships/slideLayout" Target="../slideLayouts/slideLayout8.xml"/><Relationship Id="rId16" Type="http://schemas.openxmlformats.org/officeDocument/2006/relationships/image" Target="../media/image315.wmf"/><Relationship Id="rId20" Type="http://schemas.openxmlformats.org/officeDocument/2006/relationships/image" Target="../media/image317.wmf"/><Relationship Id="rId29" Type="http://schemas.openxmlformats.org/officeDocument/2006/relationships/oleObject" Target="../embeddings/oleObject339.bin"/><Relationship Id="rId1" Type="http://schemas.openxmlformats.org/officeDocument/2006/relationships/vmlDrawing" Target="../drawings/vmlDrawing63.vml"/><Relationship Id="rId6" Type="http://schemas.openxmlformats.org/officeDocument/2006/relationships/image" Target="../media/image310.emf"/><Relationship Id="rId11" Type="http://schemas.openxmlformats.org/officeDocument/2006/relationships/oleObject" Target="../embeddings/oleObject330.bin"/><Relationship Id="rId24" Type="http://schemas.openxmlformats.org/officeDocument/2006/relationships/image" Target="../media/image319.wmf"/><Relationship Id="rId32" Type="http://schemas.openxmlformats.org/officeDocument/2006/relationships/image" Target="../media/image323.wmf"/><Relationship Id="rId37" Type="http://schemas.openxmlformats.org/officeDocument/2006/relationships/oleObject" Target="../embeddings/oleObject343.bin"/><Relationship Id="rId40" Type="http://schemas.openxmlformats.org/officeDocument/2006/relationships/image" Target="../media/image327.wmf"/><Relationship Id="rId5" Type="http://schemas.openxmlformats.org/officeDocument/2006/relationships/oleObject" Target="../embeddings/oleObject327.bin"/><Relationship Id="rId15" Type="http://schemas.openxmlformats.org/officeDocument/2006/relationships/oleObject" Target="../embeddings/oleObject332.bin"/><Relationship Id="rId23" Type="http://schemas.openxmlformats.org/officeDocument/2006/relationships/oleObject" Target="../embeddings/oleObject336.bin"/><Relationship Id="rId28" Type="http://schemas.openxmlformats.org/officeDocument/2006/relationships/image" Target="../media/image321.wmf"/><Relationship Id="rId36" Type="http://schemas.openxmlformats.org/officeDocument/2006/relationships/image" Target="../media/image325.wmf"/><Relationship Id="rId10" Type="http://schemas.openxmlformats.org/officeDocument/2006/relationships/image" Target="../media/image312.emf"/><Relationship Id="rId19" Type="http://schemas.openxmlformats.org/officeDocument/2006/relationships/oleObject" Target="../embeddings/oleObject334.bin"/><Relationship Id="rId31" Type="http://schemas.openxmlformats.org/officeDocument/2006/relationships/oleObject" Target="../embeddings/oleObject340.bin"/><Relationship Id="rId4" Type="http://schemas.openxmlformats.org/officeDocument/2006/relationships/image" Target="../media/image309.emf"/><Relationship Id="rId9" Type="http://schemas.openxmlformats.org/officeDocument/2006/relationships/oleObject" Target="../embeddings/oleObject329.bin"/><Relationship Id="rId14" Type="http://schemas.openxmlformats.org/officeDocument/2006/relationships/image" Target="../media/image314.wmf"/><Relationship Id="rId22" Type="http://schemas.openxmlformats.org/officeDocument/2006/relationships/image" Target="../media/image318.wmf"/><Relationship Id="rId27" Type="http://schemas.openxmlformats.org/officeDocument/2006/relationships/oleObject" Target="../embeddings/oleObject338.bin"/><Relationship Id="rId30" Type="http://schemas.openxmlformats.org/officeDocument/2006/relationships/image" Target="../media/image322.wmf"/><Relationship Id="rId35" Type="http://schemas.openxmlformats.org/officeDocument/2006/relationships/oleObject" Target="../embeddings/oleObject342.bin"/><Relationship Id="rId8" Type="http://schemas.openxmlformats.org/officeDocument/2006/relationships/image" Target="../media/image311.emf"/><Relationship Id="rId3" Type="http://schemas.openxmlformats.org/officeDocument/2006/relationships/oleObject" Target="../embeddings/oleObject326.bin"/></Relationships>
</file>

<file path=ppt/slides/_rels/slide114.xml.rels><?xml version="1.0" encoding="UTF-8" standalone="yes"?>
<Relationships xmlns="http://schemas.openxmlformats.org/package/2006/relationships"><Relationship Id="rId8" Type="http://schemas.openxmlformats.org/officeDocument/2006/relationships/image" Target="../media/image316.wmf"/><Relationship Id="rId13" Type="http://schemas.openxmlformats.org/officeDocument/2006/relationships/oleObject" Target="../embeddings/oleObject336.bin"/><Relationship Id="rId18" Type="http://schemas.openxmlformats.org/officeDocument/2006/relationships/image" Target="../media/image321.wmf"/><Relationship Id="rId26" Type="http://schemas.openxmlformats.org/officeDocument/2006/relationships/image" Target="../media/image325.wmf"/><Relationship Id="rId3" Type="http://schemas.openxmlformats.org/officeDocument/2006/relationships/oleObject" Target="../embeddings/oleObject345.bin"/><Relationship Id="rId21" Type="http://schemas.openxmlformats.org/officeDocument/2006/relationships/oleObject" Target="../embeddings/oleObject340.bin"/><Relationship Id="rId7" Type="http://schemas.openxmlformats.org/officeDocument/2006/relationships/oleObject" Target="../embeddings/oleObject333.bin"/><Relationship Id="rId12" Type="http://schemas.openxmlformats.org/officeDocument/2006/relationships/image" Target="../media/image318.wmf"/><Relationship Id="rId17" Type="http://schemas.openxmlformats.org/officeDocument/2006/relationships/oleObject" Target="../embeddings/oleObject338.bin"/><Relationship Id="rId25" Type="http://schemas.openxmlformats.org/officeDocument/2006/relationships/oleObject" Target="../embeddings/oleObject342.bin"/><Relationship Id="rId2" Type="http://schemas.openxmlformats.org/officeDocument/2006/relationships/slideLayout" Target="../slideLayouts/slideLayout8.xml"/><Relationship Id="rId16" Type="http://schemas.openxmlformats.org/officeDocument/2006/relationships/image" Target="../media/image320.wmf"/><Relationship Id="rId20" Type="http://schemas.openxmlformats.org/officeDocument/2006/relationships/image" Target="../media/image322.wmf"/><Relationship Id="rId29" Type="http://schemas.openxmlformats.org/officeDocument/2006/relationships/oleObject" Target="../embeddings/oleObject349.bin"/><Relationship Id="rId1" Type="http://schemas.openxmlformats.org/officeDocument/2006/relationships/vmlDrawing" Target="../drawings/vmlDrawing64.vml"/><Relationship Id="rId6" Type="http://schemas.openxmlformats.org/officeDocument/2006/relationships/image" Target="../media/image315.wmf"/><Relationship Id="rId11" Type="http://schemas.openxmlformats.org/officeDocument/2006/relationships/oleObject" Target="../embeddings/oleObject335.bin"/><Relationship Id="rId24" Type="http://schemas.openxmlformats.org/officeDocument/2006/relationships/image" Target="../media/image324.wmf"/><Relationship Id="rId5" Type="http://schemas.openxmlformats.org/officeDocument/2006/relationships/oleObject" Target="../embeddings/oleObject346.bin"/><Relationship Id="rId15" Type="http://schemas.openxmlformats.org/officeDocument/2006/relationships/oleObject" Target="../embeddings/oleObject337.bin"/><Relationship Id="rId23" Type="http://schemas.openxmlformats.org/officeDocument/2006/relationships/oleObject" Target="../embeddings/oleObject341.bin"/><Relationship Id="rId28" Type="http://schemas.openxmlformats.org/officeDocument/2006/relationships/image" Target="../media/image326.wmf"/><Relationship Id="rId10" Type="http://schemas.openxmlformats.org/officeDocument/2006/relationships/image" Target="../media/image317.wmf"/><Relationship Id="rId19" Type="http://schemas.openxmlformats.org/officeDocument/2006/relationships/oleObject" Target="../embeddings/oleObject347.bin"/><Relationship Id="rId4" Type="http://schemas.openxmlformats.org/officeDocument/2006/relationships/image" Target="../media/image314.wmf"/><Relationship Id="rId9" Type="http://schemas.openxmlformats.org/officeDocument/2006/relationships/oleObject" Target="../embeddings/oleObject334.bin"/><Relationship Id="rId14" Type="http://schemas.openxmlformats.org/officeDocument/2006/relationships/image" Target="../media/image319.wmf"/><Relationship Id="rId22" Type="http://schemas.openxmlformats.org/officeDocument/2006/relationships/image" Target="../media/image323.wmf"/><Relationship Id="rId27" Type="http://schemas.openxmlformats.org/officeDocument/2006/relationships/oleObject" Target="../embeddings/oleObject348.bin"/><Relationship Id="rId30" Type="http://schemas.openxmlformats.org/officeDocument/2006/relationships/image" Target="../media/image327.wmf"/></Relationships>
</file>

<file path=ppt/slides/_rels/slide115.xml.rels><?xml version="1.0" encoding="UTF-8" standalone="yes"?>
<Relationships xmlns="http://schemas.openxmlformats.org/package/2006/relationships"><Relationship Id="rId13" Type="http://schemas.openxmlformats.org/officeDocument/2006/relationships/image" Target="../media/image315.wmf"/><Relationship Id="rId18" Type="http://schemas.openxmlformats.org/officeDocument/2006/relationships/oleObject" Target="../embeddings/oleObject335.bin"/><Relationship Id="rId26" Type="http://schemas.openxmlformats.org/officeDocument/2006/relationships/oleObject" Target="../embeddings/oleObject355.bin"/><Relationship Id="rId21" Type="http://schemas.openxmlformats.org/officeDocument/2006/relationships/image" Target="../media/image319.wmf"/><Relationship Id="rId34" Type="http://schemas.openxmlformats.org/officeDocument/2006/relationships/oleObject" Target="../embeddings/oleObject356.bin"/><Relationship Id="rId7" Type="http://schemas.openxmlformats.org/officeDocument/2006/relationships/image" Target="../media/image329.wmf"/><Relationship Id="rId12" Type="http://schemas.openxmlformats.org/officeDocument/2006/relationships/oleObject" Target="../embeddings/oleObject354.bin"/><Relationship Id="rId17" Type="http://schemas.openxmlformats.org/officeDocument/2006/relationships/image" Target="../media/image317.wmf"/><Relationship Id="rId25" Type="http://schemas.openxmlformats.org/officeDocument/2006/relationships/image" Target="../media/image321.wmf"/><Relationship Id="rId33" Type="http://schemas.openxmlformats.org/officeDocument/2006/relationships/image" Target="../media/image325.wmf"/><Relationship Id="rId2" Type="http://schemas.openxmlformats.org/officeDocument/2006/relationships/slideLayout" Target="../slideLayouts/slideLayout8.xml"/><Relationship Id="rId16" Type="http://schemas.openxmlformats.org/officeDocument/2006/relationships/oleObject" Target="../embeddings/oleObject334.bin"/><Relationship Id="rId20" Type="http://schemas.openxmlformats.org/officeDocument/2006/relationships/oleObject" Target="../embeddings/oleObject336.bin"/><Relationship Id="rId29" Type="http://schemas.openxmlformats.org/officeDocument/2006/relationships/image" Target="../media/image323.wmf"/><Relationship Id="rId1" Type="http://schemas.openxmlformats.org/officeDocument/2006/relationships/vmlDrawing" Target="../drawings/vmlDrawing65.vml"/><Relationship Id="rId6" Type="http://schemas.openxmlformats.org/officeDocument/2006/relationships/oleObject" Target="../embeddings/oleObject351.bin"/><Relationship Id="rId11" Type="http://schemas.openxmlformats.org/officeDocument/2006/relationships/image" Target="../media/image314.wmf"/><Relationship Id="rId24" Type="http://schemas.openxmlformats.org/officeDocument/2006/relationships/oleObject" Target="../embeddings/oleObject338.bin"/><Relationship Id="rId32" Type="http://schemas.openxmlformats.org/officeDocument/2006/relationships/oleObject" Target="../embeddings/oleObject342.bin"/><Relationship Id="rId37" Type="http://schemas.openxmlformats.org/officeDocument/2006/relationships/image" Target="../media/image327.wmf"/><Relationship Id="rId5" Type="http://schemas.openxmlformats.org/officeDocument/2006/relationships/image" Target="../media/image328.emf"/><Relationship Id="rId15" Type="http://schemas.openxmlformats.org/officeDocument/2006/relationships/image" Target="../media/image316.wmf"/><Relationship Id="rId23" Type="http://schemas.openxmlformats.org/officeDocument/2006/relationships/image" Target="../media/image320.wmf"/><Relationship Id="rId28" Type="http://schemas.openxmlformats.org/officeDocument/2006/relationships/oleObject" Target="../embeddings/oleObject340.bin"/><Relationship Id="rId36" Type="http://schemas.openxmlformats.org/officeDocument/2006/relationships/oleObject" Target="../embeddings/oleObject357.bin"/><Relationship Id="rId10" Type="http://schemas.openxmlformats.org/officeDocument/2006/relationships/oleObject" Target="../embeddings/oleObject353.bin"/><Relationship Id="rId19" Type="http://schemas.openxmlformats.org/officeDocument/2006/relationships/image" Target="../media/image318.wmf"/><Relationship Id="rId31" Type="http://schemas.openxmlformats.org/officeDocument/2006/relationships/image" Target="../media/image324.wmf"/><Relationship Id="rId4" Type="http://schemas.openxmlformats.org/officeDocument/2006/relationships/oleObject" Target="../embeddings/oleObject350.bin"/><Relationship Id="rId9" Type="http://schemas.openxmlformats.org/officeDocument/2006/relationships/image" Target="../media/image330.wmf"/><Relationship Id="rId14" Type="http://schemas.openxmlformats.org/officeDocument/2006/relationships/oleObject" Target="../embeddings/oleObject333.bin"/><Relationship Id="rId22" Type="http://schemas.openxmlformats.org/officeDocument/2006/relationships/oleObject" Target="../embeddings/oleObject337.bin"/><Relationship Id="rId27" Type="http://schemas.openxmlformats.org/officeDocument/2006/relationships/image" Target="../media/image322.wmf"/><Relationship Id="rId30" Type="http://schemas.openxmlformats.org/officeDocument/2006/relationships/oleObject" Target="../embeddings/oleObject341.bin"/><Relationship Id="rId35" Type="http://schemas.openxmlformats.org/officeDocument/2006/relationships/image" Target="../media/image326.wmf"/><Relationship Id="rId8" Type="http://schemas.openxmlformats.org/officeDocument/2006/relationships/oleObject" Target="../embeddings/oleObject352.bin"/><Relationship Id="rId3" Type="http://schemas.openxmlformats.org/officeDocument/2006/relationships/notesSlide" Target="../notesSlides/notesSlide5.xml"/></Relationships>
</file>

<file path=ppt/slides/_rels/slide116.xml.rels><?xml version="1.0" encoding="UTF-8" standalone="yes"?>
<Relationships xmlns="http://schemas.openxmlformats.org/package/2006/relationships"><Relationship Id="rId13" Type="http://schemas.openxmlformats.org/officeDocument/2006/relationships/oleObject" Target="../embeddings/oleObject334.bin"/><Relationship Id="rId18" Type="http://schemas.openxmlformats.org/officeDocument/2006/relationships/image" Target="../media/image319.wmf"/><Relationship Id="rId26" Type="http://schemas.openxmlformats.org/officeDocument/2006/relationships/image" Target="../media/image323.wmf"/><Relationship Id="rId3" Type="http://schemas.openxmlformats.org/officeDocument/2006/relationships/oleObject" Target="../embeddings/oleObject358.bin"/><Relationship Id="rId21" Type="http://schemas.openxmlformats.org/officeDocument/2006/relationships/oleObject" Target="../embeddings/oleObject338.bin"/><Relationship Id="rId34" Type="http://schemas.openxmlformats.org/officeDocument/2006/relationships/image" Target="../media/image327.wmf"/><Relationship Id="rId7" Type="http://schemas.openxmlformats.org/officeDocument/2006/relationships/oleObject" Target="../embeddings/oleObject360.bin"/><Relationship Id="rId12" Type="http://schemas.openxmlformats.org/officeDocument/2006/relationships/image" Target="../media/image316.wmf"/><Relationship Id="rId17" Type="http://schemas.openxmlformats.org/officeDocument/2006/relationships/oleObject" Target="../embeddings/oleObject336.bin"/><Relationship Id="rId25" Type="http://schemas.openxmlformats.org/officeDocument/2006/relationships/oleObject" Target="../embeddings/oleObject340.bin"/><Relationship Id="rId33" Type="http://schemas.openxmlformats.org/officeDocument/2006/relationships/oleObject" Target="../embeddings/oleObject364.bin"/><Relationship Id="rId2" Type="http://schemas.openxmlformats.org/officeDocument/2006/relationships/slideLayout" Target="../slideLayouts/slideLayout8.xml"/><Relationship Id="rId16" Type="http://schemas.openxmlformats.org/officeDocument/2006/relationships/image" Target="../media/image318.wmf"/><Relationship Id="rId20" Type="http://schemas.openxmlformats.org/officeDocument/2006/relationships/image" Target="../media/image320.wmf"/><Relationship Id="rId29" Type="http://schemas.openxmlformats.org/officeDocument/2006/relationships/oleObject" Target="../embeddings/oleObject342.bin"/><Relationship Id="rId1" Type="http://schemas.openxmlformats.org/officeDocument/2006/relationships/vmlDrawing" Target="../drawings/vmlDrawing66.vml"/><Relationship Id="rId6" Type="http://schemas.openxmlformats.org/officeDocument/2006/relationships/image" Target="../media/image332.wmf"/><Relationship Id="rId11" Type="http://schemas.openxmlformats.org/officeDocument/2006/relationships/oleObject" Target="../embeddings/oleObject333.bin"/><Relationship Id="rId24" Type="http://schemas.openxmlformats.org/officeDocument/2006/relationships/image" Target="../media/image322.wmf"/><Relationship Id="rId32" Type="http://schemas.openxmlformats.org/officeDocument/2006/relationships/image" Target="../media/image326.wmf"/><Relationship Id="rId5" Type="http://schemas.openxmlformats.org/officeDocument/2006/relationships/oleObject" Target="../embeddings/oleObject359.bin"/><Relationship Id="rId15" Type="http://schemas.openxmlformats.org/officeDocument/2006/relationships/oleObject" Target="../embeddings/oleObject335.bin"/><Relationship Id="rId23" Type="http://schemas.openxmlformats.org/officeDocument/2006/relationships/oleObject" Target="../embeddings/oleObject362.bin"/><Relationship Id="rId28" Type="http://schemas.openxmlformats.org/officeDocument/2006/relationships/image" Target="../media/image324.wmf"/><Relationship Id="rId10" Type="http://schemas.openxmlformats.org/officeDocument/2006/relationships/image" Target="../media/image315.wmf"/><Relationship Id="rId19" Type="http://schemas.openxmlformats.org/officeDocument/2006/relationships/oleObject" Target="../embeddings/oleObject337.bin"/><Relationship Id="rId31" Type="http://schemas.openxmlformats.org/officeDocument/2006/relationships/oleObject" Target="../embeddings/oleObject363.bin"/><Relationship Id="rId4" Type="http://schemas.openxmlformats.org/officeDocument/2006/relationships/image" Target="../media/image331.wmf"/><Relationship Id="rId9" Type="http://schemas.openxmlformats.org/officeDocument/2006/relationships/oleObject" Target="../embeddings/oleObject361.bin"/><Relationship Id="rId14" Type="http://schemas.openxmlformats.org/officeDocument/2006/relationships/image" Target="../media/image317.wmf"/><Relationship Id="rId22" Type="http://schemas.openxmlformats.org/officeDocument/2006/relationships/image" Target="../media/image321.wmf"/><Relationship Id="rId27" Type="http://schemas.openxmlformats.org/officeDocument/2006/relationships/oleObject" Target="../embeddings/oleObject341.bin"/><Relationship Id="rId30" Type="http://schemas.openxmlformats.org/officeDocument/2006/relationships/image" Target="../media/image325.wmf"/><Relationship Id="rId8" Type="http://schemas.openxmlformats.org/officeDocument/2006/relationships/image" Target="../media/image314.wmf"/></Relationships>
</file>

<file path=ppt/slides/_rels/slide117.xml.rels><?xml version="1.0" encoding="UTF-8" standalone="yes"?>
<Relationships xmlns="http://schemas.openxmlformats.org/package/2006/relationships"><Relationship Id="rId3" Type="http://schemas.openxmlformats.org/officeDocument/2006/relationships/image" Target="../media/image333.jpe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4.jpeg"/></Relationships>
</file>

<file path=ppt/slides/_rels/slide118.xml.rels><?xml version="1.0" encoding="UTF-8" standalone="yes"?>
<Relationships xmlns="http://schemas.openxmlformats.org/package/2006/relationships"><Relationship Id="rId8" Type="http://schemas.openxmlformats.org/officeDocument/2006/relationships/image" Target="../media/image336.wmf"/><Relationship Id="rId13" Type="http://schemas.openxmlformats.org/officeDocument/2006/relationships/oleObject" Target="../embeddings/oleObject369.bin"/><Relationship Id="rId18" Type="http://schemas.openxmlformats.org/officeDocument/2006/relationships/image" Target="../media/image341.wmf"/><Relationship Id="rId3" Type="http://schemas.openxmlformats.org/officeDocument/2006/relationships/image" Target="../media/image342.png"/><Relationship Id="rId7" Type="http://schemas.openxmlformats.org/officeDocument/2006/relationships/oleObject" Target="../embeddings/oleObject366.bin"/><Relationship Id="rId12" Type="http://schemas.openxmlformats.org/officeDocument/2006/relationships/image" Target="../media/image338.wmf"/><Relationship Id="rId17" Type="http://schemas.openxmlformats.org/officeDocument/2006/relationships/oleObject" Target="../embeddings/oleObject371.bin"/><Relationship Id="rId2" Type="http://schemas.openxmlformats.org/officeDocument/2006/relationships/slideLayout" Target="../slideLayouts/slideLayout14.xml"/><Relationship Id="rId16" Type="http://schemas.openxmlformats.org/officeDocument/2006/relationships/image" Target="../media/image340.wmf"/><Relationship Id="rId1" Type="http://schemas.openxmlformats.org/officeDocument/2006/relationships/vmlDrawing" Target="../drawings/vmlDrawing67.vml"/><Relationship Id="rId6" Type="http://schemas.openxmlformats.org/officeDocument/2006/relationships/image" Target="../media/image335.wmf"/><Relationship Id="rId11" Type="http://schemas.openxmlformats.org/officeDocument/2006/relationships/oleObject" Target="../embeddings/oleObject368.bin"/><Relationship Id="rId5" Type="http://schemas.openxmlformats.org/officeDocument/2006/relationships/oleObject" Target="../embeddings/oleObject365.bin"/><Relationship Id="rId15" Type="http://schemas.openxmlformats.org/officeDocument/2006/relationships/oleObject" Target="../embeddings/oleObject370.bin"/><Relationship Id="rId10" Type="http://schemas.openxmlformats.org/officeDocument/2006/relationships/image" Target="../media/image337.wmf"/><Relationship Id="rId4" Type="http://schemas.openxmlformats.org/officeDocument/2006/relationships/slide" Target="slide2.xml"/><Relationship Id="rId9" Type="http://schemas.openxmlformats.org/officeDocument/2006/relationships/oleObject" Target="../embeddings/oleObject367.bin"/><Relationship Id="rId14" Type="http://schemas.openxmlformats.org/officeDocument/2006/relationships/image" Target="../media/image339.wmf"/></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14.xml"/><Relationship Id="rId1" Type="http://schemas.openxmlformats.org/officeDocument/2006/relationships/vmlDrawing" Target="../drawings/vmlDrawing68.vml"/><Relationship Id="rId6" Type="http://schemas.openxmlformats.org/officeDocument/2006/relationships/image" Target="../media/image342.png"/><Relationship Id="rId5" Type="http://schemas.openxmlformats.org/officeDocument/2006/relationships/image" Target="../media/image343.wmf"/><Relationship Id="rId4" Type="http://schemas.openxmlformats.org/officeDocument/2006/relationships/oleObject" Target="../embeddings/oleObject372.bin"/></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25.wmf"/><Relationship Id="rId4" Type="http://schemas.openxmlformats.org/officeDocument/2006/relationships/oleObject" Target="../embeddings/oleObject19.bin"/></Relationships>
</file>

<file path=ppt/slides/_rels/slide120.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45.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slide" Target="slide2.xml"/><Relationship Id="rId1" Type="http://schemas.openxmlformats.org/officeDocument/2006/relationships/slideLayout" Target="../slideLayouts/slideLayout14.xml"/><Relationship Id="rId6" Type="http://schemas.openxmlformats.org/officeDocument/2006/relationships/image" Target="../media/image349.jpeg"/><Relationship Id="rId5" Type="http://schemas.openxmlformats.org/officeDocument/2006/relationships/image" Target="../media/image348.jpeg"/><Relationship Id="rId4" Type="http://schemas.openxmlformats.org/officeDocument/2006/relationships/image" Target="../media/image347.jpeg"/></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46.jpeg"/></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375.bin"/><Relationship Id="rId3" Type="http://schemas.openxmlformats.org/officeDocument/2006/relationships/slide" Target="slide2.xml"/><Relationship Id="rId7" Type="http://schemas.openxmlformats.org/officeDocument/2006/relationships/image" Target="../media/image351.wmf"/><Relationship Id="rId2" Type="http://schemas.openxmlformats.org/officeDocument/2006/relationships/slideLayout" Target="../slideLayouts/slideLayout14.xml"/><Relationship Id="rId1" Type="http://schemas.openxmlformats.org/officeDocument/2006/relationships/vmlDrawing" Target="../drawings/vmlDrawing69.vml"/><Relationship Id="rId6" Type="http://schemas.openxmlformats.org/officeDocument/2006/relationships/oleObject" Target="../embeddings/oleObject374.bin"/><Relationship Id="rId5" Type="http://schemas.openxmlformats.org/officeDocument/2006/relationships/image" Target="../media/image350.wmf"/><Relationship Id="rId10" Type="http://schemas.openxmlformats.org/officeDocument/2006/relationships/image" Target="../media/image345.jpeg"/><Relationship Id="rId4" Type="http://schemas.openxmlformats.org/officeDocument/2006/relationships/oleObject" Target="../embeddings/oleObject373.bin"/><Relationship Id="rId9" Type="http://schemas.openxmlformats.org/officeDocument/2006/relationships/image" Target="../media/image352.wmf"/></Relationships>
</file>

<file path=ppt/slides/_rels/slide125.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14.xml"/><Relationship Id="rId5" Type="http://schemas.openxmlformats.org/officeDocument/2006/relationships/image" Target="../media/image357.png"/><Relationship Id="rId4" Type="http://schemas.openxmlformats.org/officeDocument/2006/relationships/image" Target="../media/image356.png"/></Relationships>
</file>

<file path=ppt/slides/_rels/slide127.xml.rels><?xml version="1.0" encoding="UTF-8" standalone="yes"?>
<Relationships xmlns="http://schemas.openxmlformats.org/package/2006/relationships"><Relationship Id="rId2" Type="http://schemas.openxmlformats.org/officeDocument/2006/relationships/image" Target="../media/image358.emf"/><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358.emf"/><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image" Target="../media/image359.em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5.wav"/><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jpeg"/><Relationship Id="rId1" Type="http://schemas.openxmlformats.org/officeDocument/2006/relationships/slideLayout" Target="../slideLayouts/slideLayout9.xml"/><Relationship Id="rId4" Type="http://schemas.openxmlformats.org/officeDocument/2006/relationships/image" Target="../media/image362.jpe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audio" Target="../media/audio2.wav"/><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20.bin"/><Relationship Id="rId11" Type="http://schemas.openxmlformats.org/officeDocument/2006/relationships/image" Target="../media/image29.png"/><Relationship Id="rId5" Type="http://schemas.openxmlformats.org/officeDocument/2006/relationships/audio" Target="../media/audio4.wav"/><Relationship Id="rId10" Type="http://schemas.openxmlformats.org/officeDocument/2006/relationships/oleObject" Target="../embeddings/oleObject22.bin"/><Relationship Id="rId4" Type="http://schemas.openxmlformats.org/officeDocument/2006/relationships/audio" Target="../media/audio1.wav"/><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audio" Target="../media/audio1.wav"/><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image" Target="../media/image30.png"/><Relationship Id="rId4" Type="http://schemas.openxmlformats.org/officeDocument/2006/relationships/oleObject" Target="../embeddings/oleObject23.bin"/><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audio" Target="../media/audio1.wav"/><Relationship Id="rId7"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33.emf"/><Relationship Id="rId5" Type="http://schemas.openxmlformats.org/officeDocument/2006/relationships/oleObject" Target="../embeddings/oleObject26.bin"/><Relationship Id="rId4"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audio" Target="../media/audio2.wav"/></Relationships>
</file>

<file path=ppt/slides/_rels/slide1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audio3.wav"/><Relationship Id="rId7" Type="http://schemas.openxmlformats.org/officeDocument/2006/relationships/oleObject" Target="../embeddings/oleObject29.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36.png"/><Relationship Id="rId5" Type="http://schemas.openxmlformats.org/officeDocument/2006/relationships/oleObject" Target="../embeddings/oleObject28.bin"/><Relationship Id="rId10" Type="http://schemas.openxmlformats.org/officeDocument/2006/relationships/image" Target="../media/image38.png"/><Relationship Id="rId4" Type="http://schemas.openxmlformats.org/officeDocument/2006/relationships/audio" Target="../media/audio2.wav"/><Relationship Id="rId9" Type="http://schemas.openxmlformats.org/officeDocument/2006/relationships/oleObject" Target="../embeddings/oleObject30.bin"/></Relationships>
</file>

<file path=ppt/slides/_rels/slide2.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slide" Target="slide77.xml"/><Relationship Id="rId5" Type="http://schemas.openxmlformats.org/officeDocument/2006/relationships/slide" Target="slide46.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39.wmf"/><Relationship Id="rId5" Type="http://schemas.openxmlformats.org/officeDocument/2006/relationships/oleObject" Target="../embeddings/oleObject31.bin"/><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32.bin"/><Relationship Id="rId7" Type="http://schemas.openxmlformats.org/officeDocument/2006/relationships/image" Target="../media/image41.jpeg"/><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42.wmf"/><Relationship Id="rId11" Type="http://schemas.openxmlformats.org/officeDocument/2006/relationships/image" Target="../media/image44.wmf"/><Relationship Id="rId5" Type="http://schemas.openxmlformats.org/officeDocument/2006/relationships/oleObject" Target="../embeddings/oleObject33.bin"/><Relationship Id="rId10" Type="http://schemas.openxmlformats.org/officeDocument/2006/relationships/oleObject" Target="../embeddings/oleObject35.bin"/><Relationship Id="rId4" Type="http://schemas.openxmlformats.org/officeDocument/2006/relationships/image" Target="../media/image40.emf"/><Relationship Id="rId9" Type="http://schemas.openxmlformats.org/officeDocument/2006/relationships/image" Target="../media/image43.emf"/></Relationships>
</file>

<file path=ppt/slides/_rels/slide22.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audio" Target="../media/audio1.wav"/><Relationship Id="rId7" Type="http://schemas.openxmlformats.org/officeDocument/2006/relationships/oleObject" Target="../embeddings/oleObject37.bin"/><Relationship Id="rId12" Type="http://schemas.openxmlformats.org/officeDocument/2006/relationships/image" Target="../media/image48.wmf"/><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45.e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47.wmf"/><Relationship Id="rId4" Type="http://schemas.openxmlformats.org/officeDocument/2006/relationships/audio" Target="../media/audio2.wav"/><Relationship Id="rId9" Type="http://schemas.openxmlformats.org/officeDocument/2006/relationships/oleObject" Target="../embeddings/oleObject38.bin"/></Relationships>
</file>

<file path=ppt/slides/_rels/slide23.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audio" Target="../media/audio5.wav"/><Relationship Id="rId7" Type="http://schemas.openxmlformats.org/officeDocument/2006/relationships/image" Target="../media/image50.wmf"/><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oleObject" Target="../embeddings/oleObject41.bin"/><Relationship Id="rId5" Type="http://schemas.openxmlformats.org/officeDocument/2006/relationships/image" Target="../media/image49.wmf"/><Relationship Id="rId4" Type="http://schemas.openxmlformats.org/officeDocument/2006/relationships/oleObject" Target="../embeddings/oleObject40.bin"/></Relationships>
</file>

<file path=ppt/slides/_rels/slide2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audio" Target="../media/audio2.wav"/><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4.xml"/><Relationship Id="rId1" Type="http://schemas.openxmlformats.org/officeDocument/2006/relationships/slideLayout" Target="../slideLayouts/slideLayout3.xml"/><Relationship Id="rId6" Type="http://schemas.openxmlformats.org/officeDocument/2006/relationships/slide" Target="slide62.xml"/><Relationship Id="rId5" Type="http://schemas.openxmlformats.org/officeDocument/2006/relationships/slide" Target="slide61.xml"/><Relationship Id="rId4" Type="http://schemas.openxmlformats.org/officeDocument/2006/relationships/slide" Target="slide60.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audio" Target="../media/audio4.wav"/><Relationship Id="rId7" Type="http://schemas.openxmlformats.org/officeDocument/2006/relationships/image" Target="../media/image51.png"/><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oleObject" Target="../embeddings/oleObject42.bin"/><Relationship Id="rId5" Type="http://schemas.openxmlformats.org/officeDocument/2006/relationships/audio" Target="../media/audio2.wav"/><Relationship Id="rId4" Type="http://schemas.openxmlformats.org/officeDocument/2006/relationships/audio" Target="../media/audio3.wav"/><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Layout" Target="../slideLayouts/slideLayout3.xml"/><Relationship Id="rId1" Type="http://schemas.openxmlformats.org/officeDocument/2006/relationships/video" Target="file:///D:\Ele_A\03\Avi\A03202.avi"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oleObject" Target="../embeddings/oleObject48.bin"/><Relationship Id="rId18" Type="http://schemas.openxmlformats.org/officeDocument/2006/relationships/image" Target="../media/image61.png"/><Relationship Id="rId3" Type="http://schemas.openxmlformats.org/officeDocument/2006/relationships/audio" Target="../media/audio2.wav"/><Relationship Id="rId7" Type="http://schemas.openxmlformats.org/officeDocument/2006/relationships/oleObject" Target="../embeddings/oleObject45.bin"/><Relationship Id="rId12" Type="http://schemas.openxmlformats.org/officeDocument/2006/relationships/image" Target="../media/image58.png"/><Relationship Id="rId17" Type="http://schemas.openxmlformats.org/officeDocument/2006/relationships/oleObject" Target="../embeddings/oleObject50.bin"/><Relationship Id="rId2" Type="http://schemas.openxmlformats.org/officeDocument/2006/relationships/slideLayout" Target="../slideLayouts/slideLayout3.xml"/><Relationship Id="rId16" Type="http://schemas.openxmlformats.org/officeDocument/2006/relationships/image" Target="../media/image60.png"/><Relationship Id="rId1" Type="http://schemas.openxmlformats.org/officeDocument/2006/relationships/vmlDrawing" Target="../drawings/vmlDrawing17.vml"/><Relationship Id="rId6" Type="http://schemas.openxmlformats.org/officeDocument/2006/relationships/image" Target="../media/image55.png"/><Relationship Id="rId11" Type="http://schemas.openxmlformats.org/officeDocument/2006/relationships/oleObject" Target="../embeddings/oleObject47.bin"/><Relationship Id="rId5" Type="http://schemas.openxmlformats.org/officeDocument/2006/relationships/oleObject" Target="../embeddings/oleObject44.bin"/><Relationship Id="rId15" Type="http://schemas.openxmlformats.org/officeDocument/2006/relationships/oleObject" Target="../embeddings/oleObject49.bin"/><Relationship Id="rId10" Type="http://schemas.openxmlformats.org/officeDocument/2006/relationships/image" Target="../media/image57.png"/><Relationship Id="rId19" Type="http://schemas.openxmlformats.org/officeDocument/2006/relationships/oleObject" Target="../embeddings/oleObject51.bin"/><Relationship Id="rId4" Type="http://schemas.openxmlformats.org/officeDocument/2006/relationships/audio" Target="../media/audio4.wav"/><Relationship Id="rId9" Type="http://schemas.openxmlformats.org/officeDocument/2006/relationships/oleObject" Target="../embeddings/oleObject46.bin"/><Relationship Id="rId14"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oleObject" Target="../embeddings/oleObject55.bin"/><Relationship Id="rId18" Type="http://schemas.openxmlformats.org/officeDocument/2006/relationships/image" Target="../media/image60.png"/><Relationship Id="rId3" Type="http://schemas.openxmlformats.org/officeDocument/2006/relationships/audio" Target="../media/audio4.wav"/><Relationship Id="rId7" Type="http://schemas.openxmlformats.org/officeDocument/2006/relationships/oleObject" Target="../embeddings/oleObject52.bin"/><Relationship Id="rId12" Type="http://schemas.openxmlformats.org/officeDocument/2006/relationships/image" Target="../media/image57.png"/><Relationship Id="rId17" Type="http://schemas.openxmlformats.org/officeDocument/2006/relationships/oleObject" Target="../embeddings/oleObject57.bin"/><Relationship Id="rId2" Type="http://schemas.openxmlformats.org/officeDocument/2006/relationships/slideLayout" Target="../slideLayouts/slideLayout3.xml"/><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vmlDrawing" Target="../drawings/vmlDrawing18.vml"/><Relationship Id="rId6" Type="http://schemas.openxmlformats.org/officeDocument/2006/relationships/audio" Target="../media/audio3.wav"/><Relationship Id="rId11" Type="http://schemas.openxmlformats.org/officeDocument/2006/relationships/oleObject" Target="../embeddings/oleObject54.bin"/><Relationship Id="rId5" Type="http://schemas.openxmlformats.org/officeDocument/2006/relationships/audio" Target="../media/audio2.wav"/><Relationship Id="rId15" Type="http://schemas.openxmlformats.org/officeDocument/2006/relationships/oleObject" Target="../embeddings/oleObject56.bin"/><Relationship Id="rId10" Type="http://schemas.openxmlformats.org/officeDocument/2006/relationships/image" Target="../media/image55.png"/><Relationship Id="rId19" Type="http://schemas.openxmlformats.org/officeDocument/2006/relationships/oleObject" Target="../embeddings/oleObject58.bin"/><Relationship Id="rId4" Type="http://schemas.openxmlformats.org/officeDocument/2006/relationships/audio" Target="../media/audio1.wav"/><Relationship Id="rId9" Type="http://schemas.openxmlformats.org/officeDocument/2006/relationships/oleObject" Target="../embeddings/oleObject53.bin"/><Relationship Id="rId14" Type="http://schemas.openxmlformats.org/officeDocument/2006/relationships/image" Target="../media/image58.png"/></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audio" Target="../media/audio4.wav"/><Relationship Id="rId7" Type="http://schemas.openxmlformats.org/officeDocument/2006/relationships/oleObject" Target="../embeddings/oleObject60.bin"/><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62.png"/><Relationship Id="rId5" Type="http://schemas.openxmlformats.org/officeDocument/2006/relationships/oleObject" Target="../embeddings/oleObject59.bin"/><Relationship Id="rId10" Type="http://schemas.openxmlformats.org/officeDocument/2006/relationships/image" Target="../media/image64.png"/><Relationship Id="rId4" Type="http://schemas.openxmlformats.org/officeDocument/2006/relationships/audio" Target="../media/audio2.wav"/><Relationship Id="rId9" Type="http://schemas.openxmlformats.org/officeDocument/2006/relationships/oleObject" Target="../embeddings/oleObject6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5.wav"/><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audio" Target="../media/audio5.wav"/><Relationship Id="rId7" Type="http://schemas.openxmlformats.org/officeDocument/2006/relationships/slide" Target="slide6.xml"/><Relationship Id="rId2" Type="http://schemas.openxmlformats.org/officeDocument/2006/relationships/audio" Target="../media/audio2.wav"/><Relationship Id="rId1" Type="http://schemas.openxmlformats.org/officeDocument/2006/relationships/slideLayout" Target="../slideLayouts/slideLayout3.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slide" Target="slide64.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audio" Target="../media/audio3.wav"/></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audio" Target="../media/audio1.wav"/><Relationship Id="rId7" Type="http://schemas.openxmlformats.org/officeDocument/2006/relationships/oleObject" Target="../embeddings/oleObject62.bin"/><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audio" Target="../media/audio5.wav"/><Relationship Id="rId5" Type="http://schemas.openxmlformats.org/officeDocument/2006/relationships/audio" Target="../media/audio4.wav"/><Relationship Id="rId10" Type="http://schemas.openxmlformats.org/officeDocument/2006/relationships/image" Target="../media/image67.wmf"/><Relationship Id="rId4" Type="http://schemas.openxmlformats.org/officeDocument/2006/relationships/audio" Target="../media/audio2.wav"/><Relationship Id="rId9" Type="http://schemas.openxmlformats.org/officeDocument/2006/relationships/oleObject" Target="../embeddings/oleObject63.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audio" Target="../media/audio4.wav"/><Relationship Id="rId7"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oleObject" Target="../embeddings/oleObject64.bin"/><Relationship Id="rId5" Type="http://schemas.openxmlformats.org/officeDocument/2006/relationships/image" Target="../media/image20.jpeg"/><Relationship Id="rId4" Type="http://schemas.openxmlformats.org/officeDocument/2006/relationships/audio" Target="../media/audio1.wav"/><Relationship Id="rId9" Type="http://schemas.openxmlformats.org/officeDocument/2006/relationships/image" Target="../media/image63.png"/></Relationships>
</file>

<file path=ppt/slides/_rels/slide4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oleObject" Target="../embeddings/oleObject69.bin"/><Relationship Id="rId18" Type="http://schemas.openxmlformats.org/officeDocument/2006/relationships/image" Target="../media/image73.wmf"/><Relationship Id="rId3" Type="http://schemas.openxmlformats.org/officeDocument/2006/relationships/audio" Target="../media/audio2.wav"/><Relationship Id="rId21" Type="http://schemas.openxmlformats.org/officeDocument/2006/relationships/oleObject" Target="../embeddings/oleObject73.bin"/><Relationship Id="rId7" Type="http://schemas.openxmlformats.org/officeDocument/2006/relationships/image" Target="../media/image68.png"/><Relationship Id="rId12" Type="http://schemas.openxmlformats.org/officeDocument/2006/relationships/image" Target="../media/image70.wmf"/><Relationship Id="rId17" Type="http://schemas.openxmlformats.org/officeDocument/2006/relationships/oleObject" Target="../embeddings/oleObject71.bin"/><Relationship Id="rId2" Type="http://schemas.openxmlformats.org/officeDocument/2006/relationships/slideLayout" Target="../slideLayouts/slideLayout3.xml"/><Relationship Id="rId16" Type="http://schemas.openxmlformats.org/officeDocument/2006/relationships/image" Target="../media/image72.wmf"/><Relationship Id="rId20" Type="http://schemas.openxmlformats.org/officeDocument/2006/relationships/image" Target="../media/image74.wmf"/><Relationship Id="rId1" Type="http://schemas.openxmlformats.org/officeDocument/2006/relationships/vmlDrawing" Target="../drawings/vmlDrawing22.vml"/><Relationship Id="rId6" Type="http://schemas.openxmlformats.org/officeDocument/2006/relationships/oleObject" Target="../embeddings/oleObject66.bin"/><Relationship Id="rId11" Type="http://schemas.openxmlformats.org/officeDocument/2006/relationships/oleObject" Target="../embeddings/oleObject68.bin"/><Relationship Id="rId5" Type="http://schemas.openxmlformats.org/officeDocument/2006/relationships/audio" Target="../media/audio3.wav"/><Relationship Id="rId15" Type="http://schemas.openxmlformats.org/officeDocument/2006/relationships/oleObject" Target="../embeddings/oleObject70.bin"/><Relationship Id="rId10" Type="http://schemas.openxmlformats.org/officeDocument/2006/relationships/image" Target="../media/image69.png"/><Relationship Id="rId19" Type="http://schemas.openxmlformats.org/officeDocument/2006/relationships/oleObject" Target="../embeddings/oleObject72.bin"/><Relationship Id="rId4" Type="http://schemas.openxmlformats.org/officeDocument/2006/relationships/audio" Target="../media/audio1.wav"/><Relationship Id="rId9" Type="http://schemas.openxmlformats.org/officeDocument/2006/relationships/oleObject" Target="../embeddings/oleObject67.bin"/><Relationship Id="rId14" Type="http://schemas.openxmlformats.org/officeDocument/2006/relationships/image" Target="../media/image71.wmf"/><Relationship Id="rId22" Type="http://schemas.openxmlformats.org/officeDocument/2006/relationships/image" Target="../media/image75.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79.wmf"/><Relationship Id="rId3" Type="http://schemas.openxmlformats.org/officeDocument/2006/relationships/audio" Target="../media/audio4.wav"/><Relationship Id="rId7" Type="http://schemas.openxmlformats.org/officeDocument/2006/relationships/image" Target="../media/image76.png"/><Relationship Id="rId12" Type="http://schemas.openxmlformats.org/officeDocument/2006/relationships/oleObject" Target="../embeddings/oleObject77.bin"/><Relationship Id="rId2" Type="http://schemas.openxmlformats.org/officeDocument/2006/relationships/slideLayout" Target="../slideLayouts/slideLayout3.xml"/><Relationship Id="rId16" Type="http://schemas.openxmlformats.org/officeDocument/2006/relationships/image" Target="../media/image20.jpeg"/><Relationship Id="rId1" Type="http://schemas.openxmlformats.org/officeDocument/2006/relationships/vmlDrawing" Target="../drawings/vmlDrawing23.vml"/><Relationship Id="rId6" Type="http://schemas.openxmlformats.org/officeDocument/2006/relationships/oleObject" Target="../embeddings/oleObject74.bin"/><Relationship Id="rId11" Type="http://schemas.openxmlformats.org/officeDocument/2006/relationships/image" Target="../media/image78.wmf"/><Relationship Id="rId5" Type="http://schemas.openxmlformats.org/officeDocument/2006/relationships/audio" Target="../media/audio2.wav"/><Relationship Id="rId15" Type="http://schemas.openxmlformats.org/officeDocument/2006/relationships/image" Target="../media/image80.wmf"/><Relationship Id="rId10" Type="http://schemas.openxmlformats.org/officeDocument/2006/relationships/oleObject" Target="../embeddings/oleObject76.bin"/><Relationship Id="rId4" Type="http://schemas.openxmlformats.org/officeDocument/2006/relationships/audio" Target="../media/audio1.wav"/><Relationship Id="rId9" Type="http://schemas.openxmlformats.org/officeDocument/2006/relationships/image" Target="../media/image77.png"/><Relationship Id="rId14" Type="http://schemas.openxmlformats.org/officeDocument/2006/relationships/oleObject" Target="../embeddings/oleObject78.bin"/></Relationships>
</file>

<file path=ppt/slides/_rels/slide4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oleObject" Target="../embeddings/oleObject82.bin"/><Relationship Id="rId18" Type="http://schemas.openxmlformats.org/officeDocument/2006/relationships/image" Target="../media/image85.wmf"/><Relationship Id="rId3" Type="http://schemas.openxmlformats.org/officeDocument/2006/relationships/audio" Target="../media/audio4.wav"/><Relationship Id="rId21" Type="http://schemas.openxmlformats.org/officeDocument/2006/relationships/oleObject" Target="../embeddings/oleObject86.bin"/><Relationship Id="rId7" Type="http://schemas.openxmlformats.org/officeDocument/2006/relationships/image" Target="../media/image76.png"/><Relationship Id="rId12" Type="http://schemas.openxmlformats.org/officeDocument/2006/relationships/image" Target="../media/image82.wmf"/><Relationship Id="rId17" Type="http://schemas.openxmlformats.org/officeDocument/2006/relationships/oleObject" Target="../embeddings/oleObject84.bin"/><Relationship Id="rId2" Type="http://schemas.openxmlformats.org/officeDocument/2006/relationships/slideLayout" Target="../slideLayouts/slideLayout3.xml"/><Relationship Id="rId16" Type="http://schemas.openxmlformats.org/officeDocument/2006/relationships/image" Target="../media/image84.wmf"/><Relationship Id="rId20" Type="http://schemas.openxmlformats.org/officeDocument/2006/relationships/image" Target="../media/image86.wmf"/><Relationship Id="rId1" Type="http://schemas.openxmlformats.org/officeDocument/2006/relationships/vmlDrawing" Target="../drawings/vmlDrawing24.vml"/><Relationship Id="rId6" Type="http://schemas.openxmlformats.org/officeDocument/2006/relationships/oleObject" Target="../embeddings/oleObject79.bin"/><Relationship Id="rId11" Type="http://schemas.openxmlformats.org/officeDocument/2006/relationships/oleObject" Target="../embeddings/oleObject81.bin"/><Relationship Id="rId5" Type="http://schemas.openxmlformats.org/officeDocument/2006/relationships/audio" Target="../media/audio5.wav"/><Relationship Id="rId15" Type="http://schemas.openxmlformats.org/officeDocument/2006/relationships/oleObject" Target="../embeddings/oleObject83.bin"/><Relationship Id="rId10" Type="http://schemas.openxmlformats.org/officeDocument/2006/relationships/image" Target="../media/image81.wmf"/><Relationship Id="rId19" Type="http://schemas.openxmlformats.org/officeDocument/2006/relationships/oleObject" Target="../embeddings/oleObject85.bin"/><Relationship Id="rId4" Type="http://schemas.openxmlformats.org/officeDocument/2006/relationships/audio" Target="../media/audio1.wav"/><Relationship Id="rId9" Type="http://schemas.openxmlformats.org/officeDocument/2006/relationships/oleObject" Target="../embeddings/oleObject80.bin"/><Relationship Id="rId14" Type="http://schemas.openxmlformats.org/officeDocument/2006/relationships/image" Target="../media/image83.wmf"/><Relationship Id="rId22" Type="http://schemas.openxmlformats.org/officeDocument/2006/relationships/image" Target="../media/image87.wmf"/></Relationships>
</file>

<file path=ppt/slides/_rels/slide4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audio" Target="../media/audio5.wav"/><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audio" Target="../media/audio4.wav"/><Relationship Id="rId7" Type="http://schemas.openxmlformats.org/officeDocument/2006/relationships/image" Target="../media/image89.wmf"/><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oleObject" Target="../embeddings/oleObject87.bin"/><Relationship Id="rId11" Type="http://schemas.openxmlformats.org/officeDocument/2006/relationships/image" Target="../media/image91.wmf"/><Relationship Id="rId5" Type="http://schemas.openxmlformats.org/officeDocument/2006/relationships/audio" Target="../media/audio2.wav"/><Relationship Id="rId10" Type="http://schemas.openxmlformats.org/officeDocument/2006/relationships/oleObject" Target="../embeddings/oleObject89.bin"/><Relationship Id="rId4" Type="http://schemas.openxmlformats.org/officeDocument/2006/relationships/audio" Target="../media/audio1.wav"/><Relationship Id="rId9" Type="http://schemas.openxmlformats.org/officeDocument/2006/relationships/image" Target="../media/image90.wmf"/></Relationships>
</file>

<file path=ppt/slides/_rels/slide4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audio" Target="../media/audio2.wav"/><Relationship Id="rId1" Type="http://schemas.openxmlformats.org/officeDocument/2006/relationships/slideLayout" Target="../slideLayouts/slideLayout3.xml"/><Relationship Id="rId4" Type="http://schemas.openxmlformats.org/officeDocument/2006/relationships/image" Target="../media/image93.jpeg"/></Relationships>
</file>

<file path=ppt/slides/_rels/slide4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audio" Target="../media/audio2.wav"/><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oleObject" Target="../embeddings/oleObject91.bin"/><Relationship Id="rId5" Type="http://schemas.openxmlformats.org/officeDocument/2006/relationships/image" Target="../media/image95.wmf"/><Relationship Id="rId4" Type="http://schemas.openxmlformats.org/officeDocument/2006/relationships/oleObject" Target="../embeddings/oleObject90.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99.wmf"/><Relationship Id="rId18" Type="http://schemas.openxmlformats.org/officeDocument/2006/relationships/oleObject" Target="../embeddings/oleObject98.bin"/><Relationship Id="rId3" Type="http://schemas.openxmlformats.org/officeDocument/2006/relationships/audio" Target="../media/audio4.wav"/><Relationship Id="rId21" Type="http://schemas.openxmlformats.org/officeDocument/2006/relationships/image" Target="../media/image103.png"/><Relationship Id="rId7" Type="http://schemas.openxmlformats.org/officeDocument/2006/relationships/image" Target="../media/image96.wmf"/><Relationship Id="rId12" Type="http://schemas.openxmlformats.org/officeDocument/2006/relationships/oleObject" Target="../embeddings/oleObject95.bin"/><Relationship Id="rId17" Type="http://schemas.openxmlformats.org/officeDocument/2006/relationships/image" Target="../media/image101.wmf"/><Relationship Id="rId2" Type="http://schemas.openxmlformats.org/officeDocument/2006/relationships/slideLayout" Target="../slideLayouts/slideLayout3.xml"/><Relationship Id="rId16" Type="http://schemas.openxmlformats.org/officeDocument/2006/relationships/oleObject" Target="../embeddings/oleObject97.bin"/><Relationship Id="rId20" Type="http://schemas.openxmlformats.org/officeDocument/2006/relationships/oleObject" Target="../embeddings/oleObject99.bin"/><Relationship Id="rId1" Type="http://schemas.openxmlformats.org/officeDocument/2006/relationships/vmlDrawing" Target="../drawings/vmlDrawing27.vml"/><Relationship Id="rId6" Type="http://schemas.openxmlformats.org/officeDocument/2006/relationships/oleObject" Target="../embeddings/oleObject92.bin"/><Relationship Id="rId11" Type="http://schemas.openxmlformats.org/officeDocument/2006/relationships/image" Target="../media/image98.wmf"/><Relationship Id="rId5" Type="http://schemas.openxmlformats.org/officeDocument/2006/relationships/audio" Target="../media/audio5.wav"/><Relationship Id="rId15" Type="http://schemas.openxmlformats.org/officeDocument/2006/relationships/image" Target="../media/image100.wmf"/><Relationship Id="rId23" Type="http://schemas.openxmlformats.org/officeDocument/2006/relationships/image" Target="../media/image104.emf"/><Relationship Id="rId10" Type="http://schemas.openxmlformats.org/officeDocument/2006/relationships/oleObject" Target="../embeddings/oleObject94.bin"/><Relationship Id="rId19" Type="http://schemas.openxmlformats.org/officeDocument/2006/relationships/image" Target="../media/image102.wmf"/><Relationship Id="rId4" Type="http://schemas.openxmlformats.org/officeDocument/2006/relationships/audio" Target="../media/audio1.wav"/><Relationship Id="rId9" Type="http://schemas.openxmlformats.org/officeDocument/2006/relationships/image" Target="../media/image97.wmf"/><Relationship Id="rId14" Type="http://schemas.openxmlformats.org/officeDocument/2006/relationships/oleObject" Target="../embeddings/oleObject96.bin"/><Relationship Id="rId22" Type="http://schemas.openxmlformats.org/officeDocument/2006/relationships/oleObject" Target="../embeddings/oleObject100.bin"/></Relationships>
</file>

<file path=ppt/slides/_rels/slide52.xml.rels><?xml version="1.0" encoding="UTF-8" standalone="yes"?>
<Relationships xmlns="http://schemas.openxmlformats.org/package/2006/relationships"><Relationship Id="rId3" Type="http://schemas.openxmlformats.org/officeDocument/2006/relationships/image" Target="http://jwc.hust.edu.cn/jpkc/dzjsjc/wlkc/md/test/03/Image/03201.28.gif" TargetMode="External"/><Relationship Id="rId2" Type="http://schemas.openxmlformats.org/officeDocument/2006/relationships/image" Target="../media/image105.png"/><Relationship Id="rId1" Type="http://schemas.openxmlformats.org/officeDocument/2006/relationships/slideLayout" Target="../slideLayouts/slideLayout3.xml"/><Relationship Id="rId5" Type="http://schemas.openxmlformats.org/officeDocument/2006/relationships/image" Target="http://jwc.hust.edu.cn/jpkc/dzjsjc/wlkc/md/test/03/Image/03201.29.gif" TargetMode="Externa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http://jwc.hust.edu.cn/jpkc/dzjsjc/wlkc/md/test/03/Image/03201.30.gif" TargetMode="External"/><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http://jwc.hust.edu.cn/jpkc/dzjsjc/wlkc/md/test/03/Image/03201.29.gif" TargetMode="Externa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http://jwc.hust.edu.cn/jpkc/dzjsjc/wlkc/md/test/03/Image/03201.33.gif" TargetMode="External"/><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10.wmf"/><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oleObject" Target="../embeddings/oleObject101.bin"/><Relationship Id="rId5" Type="http://schemas.openxmlformats.org/officeDocument/2006/relationships/audio" Target="../media/audio3.wav"/><Relationship Id="rId4" Type="http://schemas.openxmlformats.org/officeDocument/2006/relationships/audio" Target="../media/audio2.wav"/></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 Target="slide8.xml"/><Relationship Id="rId7" Type="http://schemas.openxmlformats.org/officeDocument/2006/relationships/slide" Target="slide65.xml"/><Relationship Id="rId2" Type="http://schemas.openxmlformats.org/officeDocument/2006/relationships/slide" Target="slide59.xml"/><Relationship Id="rId1" Type="http://schemas.openxmlformats.org/officeDocument/2006/relationships/slideLayout" Target="../slideLayouts/slideLayout3.xml"/><Relationship Id="rId6" Type="http://schemas.openxmlformats.org/officeDocument/2006/relationships/slide" Target="slide64.xml"/><Relationship Id="rId5" Type="http://schemas.openxmlformats.org/officeDocument/2006/relationships/slide" Target="slide62.xml"/><Relationship Id="rId4" Type="http://schemas.openxmlformats.org/officeDocument/2006/relationships/slide" Target="slide60.xml"/><Relationship Id="rId9" Type="http://schemas.openxmlformats.org/officeDocument/2006/relationships/slide" Target="slide67.xml"/></Relationships>
</file>

<file path=ppt/slides/_rels/slide6.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oleObject" Target="../embeddings/oleObject2.bin"/><Relationship Id="rId4" Type="http://schemas.openxmlformats.org/officeDocument/2006/relationships/audio" Target="../media/audio1.wav"/></Relationships>
</file>

<file path=ppt/slides/_rels/slide6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3.xml"/><Relationship Id="rId4" Type="http://schemas.openxmlformats.org/officeDocument/2006/relationships/audio" Target="../media/audio2.wav"/></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audio" Target="../media/audio1.wav"/><Relationship Id="rId7" Type="http://schemas.openxmlformats.org/officeDocument/2006/relationships/image" Target="../media/image113.wmf"/><Relationship Id="rId12" Type="http://schemas.openxmlformats.org/officeDocument/2006/relationships/image" Target="../media/image116.jpeg"/><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oleObject" Target="../embeddings/oleObject103.bin"/><Relationship Id="rId11" Type="http://schemas.openxmlformats.org/officeDocument/2006/relationships/image" Target="../media/image115.wmf"/><Relationship Id="rId5" Type="http://schemas.openxmlformats.org/officeDocument/2006/relationships/image" Target="../media/image112.wmf"/><Relationship Id="rId10" Type="http://schemas.openxmlformats.org/officeDocument/2006/relationships/oleObject" Target="../embeddings/oleObject105.bin"/><Relationship Id="rId4" Type="http://schemas.openxmlformats.org/officeDocument/2006/relationships/oleObject" Target="../embeddings/oleObject102.bin"/><Relationship Id="rId9" Type="http://schemas.openxmlformats.org/officeDocument/2006/relationships/image" Target="../media/image114.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20.png"/><Relationship Id="rId3" Type="http://schemas.openxmlformats.org/officeDocument/2006/relationships/audio" Target="../media/audio4.wav"/><Relationship Id="rId7" Type="http://schemas.openxmlformats.org/officeDocument/2006/relationships/image" Target="../media/image117.png"/><Relationship Id="rId12" Type="http://schemas.openxmlformats.org/officeDocument/2006/relationships/oleObject" Target="../embeddings/oleObject109.bin"/><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oleObject" Target="../embeddings/oleObject106.bin"/><Relationship Id="rId11" Type="http://schemas.openxmlformats.org/officeDocument/2006/relationships/image" Target="../media/image119.wmf"/><Relationship Id="rId5" Type="http://schemas.openxmlformats.org/officeDocument/2006/relationships/audio" Target="../media/audio1.wav"/><Relationship Id="rId10" Type="http://schemas.openxmlformats.org/officeDocument/2006/relationships/oleObject" Target="../embeddings/oleObject108.bin"/><Relationship Id="rId4" Type="http://schemas.openxmlformats.org/officeDocument/2006/relationships/audio" Target="../media/audio5.wav"/><Relationship Id="rId9" Type="http://schemas.openxmlformats.org/officeDocument/2006/relationships/image" Target="../media/image118.wmf"/></Relationships>
</file>

<file path=ppt/slides/_rels/slide6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audio" Target="../media/audio4.wav"/><Relationship Id="rId7" Type="http://schemas.openxmlformats.org/officeDocument/2006/relationships/oleObject" Target="../embeddings/oleObject111.bin"/><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image" Target="../media/image121.png"/><Relationship Id="rId5" Type="http://schemas.openxmlformats.org/officeDocument/2006/relationships/oleObject" Target="../embeddings/oleObject110.bin"/><Relationship Id="rId10" Type="http://schemas.openxmlformats.org/officeDocument/2006/relationships/image" Target="../media/image123.png"/><Relationship Id="rId4" Type="http://schemas.openxmlformats.org/officeDocument/2006/relationships/audio" Target="../media/audio2.wav"/><Relationship Id="rId9" Type="http://schemas.openxmlformats.org/officeDocument/2006/relationships/oleObject" Target="../embeddings/oleObject112.bin"/></Relationships>
</file>

<file path=ppt/slides/_rels/slide6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7.png"/><Relationship Id="rId3" Type="http://schemas.openxmlformats.org/officeDocument/2006/relationships/audio" Target="../media/audio4.wav"/><Relationship Id="rId7" Type="http://schemas.openxmlformats.org/officeDocument/2006/relationships/oleObject" Target="../embeddings/oleObject113.bin"/><Relationship Id="rId12" Type="http://schemas.openxmlformats.org/officeDocument/2006/relationships/image" Target="../media/image126.wmf"/><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audio" Target="../media/audio2.wav"/><Relationship Id="rId11" Type="http://schemas.openxmlformats.org/officeDocument/2006/relationships/oleObject" Target="../embeddings/oleObject115.bin"/><Relationship Id="rId5" Type="http://schemas.openxmlformats.org/officeDocument/2006/relationships/audio" Target="../media/audio3.wav"/><Relationship Id="rId10" Type="http://schemas.openxmlformats.org/officeDocument/2006/relationships/image" Target="../media/image125.wmf"/><Relationship Id="rId4" Type="http://schemas.openxmlformats.org/officeDocument/2006/relationships/audio" Target="../media/audio1.wav"/><Relationship Id="rId9" Type="http://schemas.openxmlformats.org/officeDocument/2006/relationships/oleObject" Target="../embeddings/oleObject114.bin"/></Relationships>
</file>

<file path=ppt/slides/_rels/slide65.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audio" Target="../media/audio2.wav"/><Relationship Id="rId7" Type="http://schemas.openxmlformats.org/officeDocument/2006/relationships/oleObject" Target="../embeddings/oleObject117.bin"/><Relationship Id="rId12"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image" Target="../media/image128.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130.wmf"/><Relationship Id="rId4" Type="http://schemas.openxmlformats.org/officeDocument/2006/relationships/audio" Target="../media/audio1.wav"/><Relationship Id="rId9" Type="http://schemas.openxmlformats.org/officeDocument/2006/relationships/oleObject" Target="../embeddings/oleObject118.bin"/></Relationships>
</file>

<file path=ppt/slides/_rels/slide66.xml.rels><?xml version="1.0" encoding="UTF-8" standalone="yes"?>
<Relationships xmlns="http://schemas.openxmlformats.org/package/2006/relationships"><Relationship Id="rId13" Type="http://schemas.openxmlformats.org/officeDocument/2006/relationships/oleObject" Target="../embeddings/oleObject124.bin"/><Relationship Id="rId18" Type="http://schemas.openxmlformats.org/officeDocument/2006/relationships/oleObject" Target="../embeddings/oleObject128.bin"/><Relationship Id="rId26" Type="http://schemas.openxmlformats.org/officeDocument/2006/relationships/oleObject" Target="../embeddings/oleObject134.bin"/><Relationship Id="rId39" Type="http://schemas.openxmlformats.org/officeDocument/2006/relationships/oleObject" Target="../embeddings/oleObject144.bin"/><Relationship Id="rId21" Type="http://schemas.openxmlformats.org/officeDocument/2006/relationships/oleObject" Target="../embeddings/oleObject131.bin"/><Relationship Id="rId34" Type="http://schemas.openxmlformats.org/officeDocument/2006/relationships/oleObject" Target="../embeddings/oleObject140.bin"/><Relationship Id="rId42" Type="http://schemas.openxmlformats.org/officeDocument/2006/relationships/oleObject" Target="../embeddings/oleObject146.bin"/><Relationship Id="rId47" Type="http://schemas.openxmlformats.org/officeDocument/2006/relationships/image" Target="../media/image63.png"/><Relationship Id="rId7" Type="http://schemas.openxmlformats.org/officeDocument/2006/relationships/image" Target="../media/image131.png"/><Relationship Id="rId2" Type="http://schemas.openxmlformats.org/officeDocument/2006/relationships/slideLayout" Target="../slideLayouts/slideLayout3.xml"/><Relationship Id="rId16" Type="http://schemas.openxmlformats.org/officeDocument/2006/relationships/oleObject" Target="../embeddings/oleObject127.bin"/><Relationship Id="rId29" Type="http://schemas.openxmlformats.org/officeDocument/2006/relationships/oleObject" Target="../embeddings/oleObject136.bin"/><Relationship Id="rId1" Type="http://schemas.openxmlformats.org/officeDocument/2006/relationships/vmlDrawing" Target="../drawings/vmlDrawing34.vml"/><Relationship Id="rId6" Type="http://schemas.openxmlformats.org/officeDocument/2006/relationships/oleObject" Target="../embeddings/oleObject120.bin"/><Relationship Id="rId11" Type="http://schemas.openxmlformats.org/officeDocument/2006/relationships/image" Target="../media/image133.wmf"/><Relationship Id="rId24" Type="http://schemas.openxmlformats.org/officeDocument/2006/relationships/image" Target="../media/image136.wmf"/><Relationship Id="rId32" Type="http://schemas.openxmlformats.org/officeDocument/2006/relationships/oleObject" Target="../embeddings/oleObject138.bin"/><Relationship Id="rId37" Type="http://schemas.openxmlformats.org/officeDocument/2006/relationships/oleObject" Target="../embeddings/oleObject143.bin"/><Relationship Id="rId40" Type="http://schemas.openxmlformats.org/officeDocument/2006/relationships/image" Target="../media/image139.png"/><Relationship Id="rId45" Type="http://schemas.openxmlformats.org/officeDocument/2006/relationships/oleObject" Target="../embeddings/oleObject149.bin"/><Relationship Id="rId5" Type="http://schemas.openxmlformats.org/officeDocument/2006/relationships/audio" Target="../media/audio2.wav"/><Relationship Id="rId15" Type="http://schemas.openxmlformats.org/officeDocument/2006/relationships/oleObject" Target="../embeddings/oleObject126.bin"/><Relationship Id="rId23" Type="http://schemas.openxmlformats.org/officeDocument/2006/relationships/oleObject" Target="../embeddings/oleObject132.bin"/><Relationship Id="rId28" Type="http://schemas.openxmlformats.org/officeDocument/2006/relationships/image" Target="../media/image137.wmf"/><Relationship Id="rId36" Type="http://schemas.openxmlformats.org/officeDocument/2006/relationships/oleObject" Target="../embeddings/oleObject142.bin"/><Relationship Id="rId10" Type="http://schemas.openxmlformats.org/officeDocument/2006/relationships/oleObject" Target="../embeddings/oleObject122.bin"/><Relationship Id="rId19" Type="http://schemas.openxmlformats.org/officeDocument/2006/relationships/oleObject" Target="../embeddings/oleObject129.bin"/><Relationship Id="rId31" Type="http://schemas.openxmlformats.org/officeDocument/2006/relationships/image" Target="../media/image138.png"/><Relationship Id="rId44" Type="http://schemas.openxmlformats.org/officeDocument/2006/relationships/oleObject" Target="../embeddings/oleObject148.bin"/><Relationship Id="rId4" Type="http://schemas.openxmlformats.org/officeDocument/2006/relationships/audio" Target="../media/audio5.wav"/><Relationship Id="rId9" Type="http://schemas.openxmlformats.org/officeDocument/2006/relationships/image" Target="../media/image132.wmf"/><Relationship Id="rId14" Type="http://schemas.openxmlformats.org/officeDocument/2006/relationships/oleObject" Target="../embeddings/oleObject125.bin"/><Relationship Id="rId22" Type="http://schemas.openxmlformats.org/officeDocument/2006/relationships/image" Target="../media/image135.png"/><Relationship Id="rId27" Type="http://schemas.openxmlformats.org/officeDocument/2006/relationships/oleObject" Target="../embeddings/oleObject135.bin"/><Relationship Id="rId30" Type="http://schemas.openxmlformats.org/officeDocument/2006/relationships/oleObject" Target="../embeddings/oleObject137.bin"/><Relationship Id="rId35" Type="http://schemas.openxmlformats.org/officeDocument/2006/relationships/oleObject" Target="../embeddings/oleObject141.bin"/><Relationship Id="rId43" Type="http://schemas.openxmlformats.org/officeDocument/2006/relationships/oleObject" Target="../embeddings/oleObject147.bin"/><Relationship Id="rId8" Type="http://schemas.openxmlformats.org/officeDocument/2006/relationships/oleObject" Target="../embeddings/oleObject121.bin"/><Relationship Id="rId3" Type="http://schemas.openxmlformats.org/officeDocument/2006/relationships/audio" Target="../media/audio4.wav"/><Relationship Id="rId12" Type="http://schemas.openxmlformats.org/officeDocument/2006/relationships/oleObject" Target="../embeddings/oleObject123.bin"/><Relationship Id="rId17" Type="http://schemas.openxmlformats.org/officeDocument/2006/relationships/image" Target="../media/image134.png"/><Relationship Id="rId25" Type="http://schemas.openxmlformats.org/officeDocument/2006/relationships/oleObject" Target="../embeddings/oleObject133.bin"/><Relationship Id="rId33" Type="http://schemas.openxmlformats.org/officeDocument/2006/relationships/oleObject" Target="../embeddings/oleObject139.bin"/><Relationship Id="rId38" Type="http://schemas.openxmlformats.org/officeDocument/2006/relationships/image" Target="../media/image77.png"/><Relationship Id="rId46" Type="http://schemas.openxmlformats.org/officeDocument/2006/relationships/oleObject" Target="../embeddings/oleObject150.bin"/><Relationship Id="rId20" Type="http://schemas.openxmlformats.org/officeDocument/2006/relationships/oleObject" Target="../embeddings/oleObject130.bin"/><Relationship Id="rId41" Type="http://schemas.openxmlformats.org/officeDocument/2006/relationships/oleObject" Target="../embeddings/oleObject145.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133.wmf"/><Relationship Id="rId18" Type="http://schemas.openxmlformats.org/officeDocument/2006/relationships/image" Target="../media/image140.wmf"/><Relationship Id="rId3" Type="http://schemas.openxmlformats.org/officeDocument/2006/relationships/audio" Target="../media/audio4.wav"/><Relationship Id="rId21" Type="http://schemas.openxmlformats.org/officeDocument/2006/relationships/oleObject" Target="../embeddings/oleObject159.bin"/><Relationship Id="rId7" Type="http://schemas.openxmlformats.org/officeDocument/2006/relationships/image" Target="../media/image139.png"/><Relationship Id="rId12" Type="http://schemas.openxmlformats.org/officeDocument/2006/relationships/oleObject" Target="../embeddings/oleObject154.bin"/><Relationship Id="rId17" Type="http://schemas.openxmlformats.org/officeDocument/2006/relationships/oleObject" Target="../embeddings/oleObject157.bin"/><Relationship Id="rId25" Type="http://schemas.openxmlformats.org/officeDocument/2006/relationships/oleObject" Target="../embeddings/oleObject161.bin"/><Relationship Id="rId2" Type="http://schemas.openxmlformats.org/officeDocument/2006/relationships/slideLayout" Target="../slideLayouts/slideLayout3.xml"/><Relationship Id="rId16" Type="http://schemas.openxmlformats.org/officeDocument/2006/relationships/oleObject" Target="../embeddings/oleObject156.bin"/><Relationship Id="rId20" Type="http://schemas.openxmlformats.org/officeDocument/2006/relationships/image" Target="../media/image141.wmf"/><Relationship Id="rId1" Type="http://schemas.openxmlformats.org/officeDocument/2006/relationships/vmlDrawing" Target="../drawings/vmlDrawing35.vml"/><Relationship Id="rId6" Type="http://schemas.openxmlformats.org/officeDocument/2006/relationships/oleObject" Target="../embeddings/oleObject151.bin"/><Relationship Id="rId11" Type="http://schemas.openxmlformats.org/officeDocument/2006/relationships/image" Target="../media/image132.wmf"/><Relationship Id="rId24" Type="http://schemas.openxmlformats.org/officeDocument/2006/relationships/image" Target="../media/image143.wmf"/><Relationship Id="rId5" Type="http://schemas.openxmlformats.org/officeDocument/2006/relationships/audio" Target="../media/audio2.wav"/><Relationship Id="rId15" Type="http://schemas.openxmlformats.org/officeDocument/2006/relationships/image" Target="../media/image137.wmf"/><Relationship Id="rId23" Type="http://schemas.openxmlformats.org/officeDocument/2006/relationships/oleObject" Target="../embeddings/oleObject160.bin"/><Relationship Id="rId10" Type="http://schemas.openxmlformats.org/officeDocument/2006/relationships/oleObject" Target="../embeddings/oleObject153.bin"/><Relationship Id="rId19" Type="http://schemas.openxmlformats.org/officeDocument/2006/relationships/oleObject" Target="../embeddings/oleObject158.bin"/><Relationship Id="rId4" Type="http://schemas.openxmlformats.org/officeDocument/2006/relationships/audio" Target="../media/audio1.wav"/><Relationship Id="rId9" Type="http://schemas.openxmlformats.org/officeDocument/2006/relationships/image" Target="../media/image136.wmf"/><Relationship Id="rId14" Type="http://schemas.openxmlformats.org/officeDocument/2006/relationships/oleObject" Target="../embeddings/oleObject155.bin"/><Relationship Id="rId22" Type="http://schemas.openxmlformats.org/officeDocument/2006/relationships/image" Target="../media/image142.wmf"/></Relationships>
</file>

<file path=ppt/slides/_rels/slide68.xml.rels><?xml version="1.0" encoding="UTF-8" standalone="yes"?>
<Relationships xmlns="http://schemas.openxmlformats.org/package/2006/relationships"><Relationship Id="rId13" Type="http://schemas.openxmlformats.org/officeDocument/2006/relationships/image" Target="../media/image133.wmf"/><Relationship Id="rId18" Type="http://schemas.openxmlformats.org/officeDocument/2006/relationships/image" Target="../media/image144.wmf"/><Relationship Id="rId26" Type="http://schemas.openxmlformats.org/officeDocument/2006/relationships/oleObject" Target="../embeddings/oleObject174.bin"/><Relationship Id="rId3" Type="http://schemas.openxmlformats.org/officeDocument/2006/relationships/audio" Target="../media/audio4.wav"/><Relationship Id="rId21" Type="http://schemas.openxmlformats.org/officeDocument/2006/relationships/image" Target="../media/image145.jpeg"/><Relationship Id="rId7" Type="http://schemas.openxmlformats.org/officeDocument/2006/relationships/image" Target="../media/image139.png"/><Relationship Id="rId12" Type="http://schemas.openxmlformats.org/officeDocument/2006/relationships/oleObject" Target="../embeddings/oleObject165.bin"/><Relationship Id="rId17" Type="http://schemas.openxmlformats.org/officeDocument/2006/relationships/oleObject" Target="../embeddings/oleObject168.bin"/><Relationship Id="rId25" Type="http://schemas.openxmlformats.org/officeDocument/2006/relationships/oleObject" Target="../embeddings/oleObject173.bin"/><Relationship Id="rId33" Type="http://schemas.openxmlformats.org/officeDocument/2006/relationships/image" Target="../media/image149.wmf"/><Relationship Id="rId2" Type="http://schemas.openxmlformats.org/officeDocument/2006/relationships/slideLayout" Target="../slideLayouts/slideLayout3.xml"/><Relationship Id="rId16" Type="http://schemas.openxmlformats.org/officeDocument/2006/relationships/oleObject" Target="../embeddings/oleObject167.bin"/><Relationship Id="rId20" Type="http://schemas.openxmlformats.org/officeDocument/2006/relationships/image" Target="../media/image146.wmf"/><Relationship Id="rId29" Type="http://schemas.openxmlformats.org/officeDocument/2006/relationships/image" Target="../media/image147.wmf"/><Relationship Id="rId1" Type="http://schemas.openxmlformats.org/officeDocument/2006/relationships/vmlDrawing" Target="../drawings/vmlDrawing36.vml"/><Relationship Id="rId6" Type="http://schemas.openxmlformats.org/officeDocument/2006/relationships/oleObject" Target="../embeddings/oleObject162.bin"/><Relationship Id="rId11" Type="http://schemas.openxmlformats.org/officeDocument/2006/relationships/image" Target="../media/image132.wmf"/><Relationship Id="rId24" Type="http://schemas.openxmlformats.org/officeDocument/2006/relationships/oleObject" Target="../embeddings/oleObject172.bin"/><Relationship Id="rId32" Type="http://schemas.openxmlformats.org/officeDocument/2006/relationships/oleObject" Target="../embeddings/oleObject178.bin"/><Relationship Id="rId5" Type="http://schemas.openxmlformats.org/officeDocument/2006/relationships/audio" Target="../media/audio1.wav"/><Relationship Id="rId15" Type="http://schemas.openxmlformats.org/officeDocument/2006/relationships/image" Target="../media/image137.wmf"/><Relationship Id="rId23" Type="http://schemas.openxmlformats.org/officeDocument/2006/relationships/oleObject" Target="../embeddings/oleObject171.bin"/><Relationship Id="rId28" Type="http://schemas.openxmlformats.org/officeDocument/2006/relationships/oleObject" Target="../embeddings/oleObject176.bin"/><Relationship Id="rId10" Type="http://schemas.openxmlformats.org/officeDocument/2006/relationships/oleObject" Target="../embeddings/oleObject164.bin"/><Relationship Id="rId19" Type="http://schemas.openxmlformats.org/officeDocument/2006/relationships/oleObject" Target="../embeddings/oleObject169.bin"/><Relationship Id="rId31" Type="http://schemas.openxmlformats.org/officeDocument/2006/relationships/image" Target="../media/image148.wmf"/><Relationship Id="rId4" Type="http://schemas.openxmlformats.org/officeDocument/2006/relationships/audio" Target="../media/audio2.wav"/><Relationship Id="rId9" Type="http://schemas.openxmlformats.org/officeDocument/2006/relationships/image" Target="../media/image136.wmf"/><Relationship Id="rId14" Type="http://schemas.openxmlformats.org/officeDocument/2006/relationships/oleObject" Target="../embeddings/oleObject166.bin"/><Relationship Id="rId22" Type="http://schemas.openxmlformats.org/officeDocument/2006/relationships/oleObject" Target="../embeddings/oleObject170.bin"/><Relationship Id="rId27" Type="http://schemas.openxmlformats.org/officeDocument/2006/relationships/oleObject" Target="../embeddings/oleObject175.bin"/><Relationship Id="rId30" Type="http://schemas.openxmlformats.org/officeDocument/2006/relationships/oleObject" Target="../embeddings/oleObject177.bin"/><Relationship Id="rId8" Type="http://schemas.openxmlformats.org/officeDocument/2006/relationships/oleObject" Target="../embeddings/oleObject163.bin"/></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audio" Target="../media/audio1.wav"/><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png"/><Relationship Id="rId4" Type="http://schemas.openxmlformats.org/officeDocument/2006/relationships/oleObject" Target="../embeddings/oleObject3.bin"/><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http://jwc.hust.edu.cn/jpkc/dzjsjc/wlkc/md/test/03/Image/03401.6.gif" TargetMode="External"/><Relationship Id="rId2" Type="http://schemas.openxmlformats.org/officeDocument/2006/relationships/image" Target="../media/image157.gif"/><Relationship Id="rId1" Type="http://schemas.openxmlformats.org/officeDocument/2006/relationships/slideLayout" Target="../slideLayouts/slideLayout3.xml"/><Relationship Id="rId5" Type="http://schemas.openxmlformats.org/officeDocument/2006/relationships/image" Target="http://jwc.hust.edu.cn/jpkc/dzjsjc/wlkc/md/test/03/Image/03401.2.gif" TargetMode="External"/><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oleObject" Target="../embeddings/oleObject182.bin"/><Relationship Id="rId18" Type="http://schemas.openxmlformats.org/officeDocument/2006/relationships/image" Target="../media/image164.wmf"/><Relationship Id="rId26" Type="http://schemas.openxmlformats.org/officeDocument/2006/relationships/image" Target="../media/image168.wmf"/><Relationship Id="rId3" Type="http://schemas.openxmlformats.org/officeDocument/2006/relationships/audio" Target="../media/audio1.wav"/><Relationship Id="rId21" Type="http://schemas.openxmlformats.org/officeDocument/2006/relationships/oleObject" Target="../embeddings/oleObject186.bin"/><Relationship Id="rId7" Type="http://schemas.openxmlformats.org/officeDocument/2006/relationships/oleObject" Target="../embeddings/oleObject179.bin"/><Relationship Id="rId12" Type="http://schemas.openxmlformats.org/officeDocument/2006/relationships/image" Target="../media/image161.wmf"/><Relationship Id="rId17" Type="http://schemas.openxmlformats.org/officeDocument/2006/relationships/oleObject" Target="../embeddings/oleObject184.bin"/><Relationship Id="rId25" Type="http://schemas.openxmlformats.org/officeDocument/2006/relationships/oleObject" Target="../embeddings/oleObject188.bin"/><Relationship Id="rId2" Type="http://schemas.openxmlformats.org/officeDocument/2006/relationships/slideLayout" Target="../slideLayouts/slideLayout3.xml"/><Relationship Id="rId16" Type="http://schemas.openxmlformats.org/officeDocument/2006/relationships/image" Target="../media/image163.wmf"/><Relationship Id="rId20" Type="http://schemas.openxmlformats.org/officeDocument/2006/relationships/image" Target="../media/image165.wmf"/><Relationship Id="rId29" Type="http://schemas.openxmlformats.org/officeDocument/2006/relationships/oleObject" Target="../embeddings/oleObject190.bin"/><Relationship Id="rId1" Type="http://schemas.openxmlformats.org/officeDocument/2006/relationships/vmlDrawing" Target="../drawings/vmlDrawing37.vml"/><Relationship Id="rId6" Type="http://schemas.openxmlformats.org/officeDocument/2006/relationships/audio" Target="../media/audio5.wav"/><Relationship Id="rId11" Type="http://schemas.openxmlformats.org/officeDocument/2006/relationships/oleObject" Target="../embeddings/oleObject181.bin"/><Relationship Id="rId24" Type="http://schemas.openxmlformats.org/officeDocument/2006/relationships/image" Target="../media/image167.wmf"/><Relationship Id="rId5" Type="http://schemas.openxmlformats.org/officeDocument/2006/relationships/audio" Target="../media/audio3.wav"/><Relationship Id="rId15" Type="http://schemas.openxmlformats.org/officeDocument/2006/relationships/oleObject" Target="../embeddings/oleObject183.bin"/><Relationship Id="rId23" Type="http://schemas.openxmlformats.org/officeDocument/2006/relationships/oleObject" Target="../embeddings/oleObject187.bin"/><Relationship Id="rId28" Type="http://schemas.openxmlformats.org/officeDocument/2006/relationships/image" Target="../media/image169.wmf"/><Relationship Id="rId10" Type="http://schemas.openxmlformats.org/officeDocument/2006/relationships/image" Target="../media/image160.wmf"/><Relationship Id="rId19" Type="http://schemas.openxmlformats.org/officeDocument/2006/relationships/oleObject" Target="../embeddings/oleObject185.bin"/><Relationship Id="rId4" Type="http://schemas.openxmlformats.org/officeDocument/2006/relationships/audio" Target="../media/audio2.wav"/><Relationship Id="rId9" Type="http://schemas.openxmlformats.org/officeDocument/2006/relationships/oleObject" Target="../embeddings/oleObject180.bin"/><Relationship Id="rId14" Type="http://schemas.openxmlformats.org/officeDocument/2006/relationships/image" Target="../media/image162.wmf"/><Relationship Id="rId22" Type="http://schemas.openxmlformats.org/officeDocument/2006/relationships/image" Target="../media/image166.wmf"/><Relationship Id="rId27" Type="http://schemas.openxmlformats.org/officeDocument/2006/relationships/oleObject" Target="../embeddings/oleObject189.bin"/><Relationship Id="rId30" Type="http://schemas.openxmlformats.org/officeDocument/2006/relationships/image" Target="../media/image170.wmf"/></Relationships>
</file>

<file path=ppt/slides/_rels/slide75.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9.xml"/><Relationship Id="rId1" Type="http://schemas.openxmlformats.org/officeDocument/2006/relationships/slideLayout" Target="../slideLayouts/slideLayout3.xml"/><Relationship Id="rId5" Type="http://schemas.openxmlformats.org/officeDocument/2006/relationships/slide" Target="slide65.xml"/><Relationship Id="rId4" Type="http://schemas.openxmlformats.org/officeDocument/2006/relationships/slide" Target="slide61.xml"/></Relationships>
</file>

<file path=ppt/slides/_rels/slide76.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oleObject" Target="../embeddings/oleObject194.bin"/><Relationship Id="rId3" Type="http://schemas.openxmlformats.org/officeDocument/2006/relationships/audio" Target="../media/audio1.wav"/><Relationship Id="rId7" Type="http://schemas.openxmlformats.org/officeDocument/2006/relationships/oleObject" Target="../embeddings/oleObject191.bin"/><Relationship Id="rId12" Type="http://schemas.openxmlformats.org/officeDocument/2006/relationships/image" Target="../media/image173.wmf"/><Relationship Id="rId2" Type="http://schemas.openxmlformats.org/officeDocument/2006/relationships/slideLayout" Target="../slideLayouts/slideLayout3.xml"/><Relationship Id="rId16" Type="http://schemas.openxmlformats.org/officeDocument/2006/relationships/image" Target="../media/image175.wmf"/><Relationship Id="rId1" Type="http://schemas.openxmlformats.org/officeDocument/2006/relationships/vmlDrawing" Target="../drawings/vmlDrawing38.vml"/><Relationship Id="rId6" Type="http://schemas.openxmlformats.org/officeDocument/2006/relationships/image" Target="../media/image176.jpeg"/><Relationship Id="rId11" Type="http://schemas.openxmlformats.org/officeDocument/2006/relationships/oleObject" Target="../embeddings/oleObject193.bin"/><Relationship Id="rId5" Type="http://schemas.openxmlformats.org/officeDocument/2006/relationships/audio" Target="../media/audio2.wav"/><Relationship Id="rId15" Type="http://schemas.openxmlformats.org/officeDocument/2006/relationships/oleObject" Target="../embeddings/oleObject195.bin"/><Relationship Id="rId10" Type="http://schemas.openxmlformats.org/officeDocument/2006/relationships/image" Target="../media/image172.png"/><Relationship Id="rId4" Type="http://schemas.openxmlformats.org/officeDocument/2006/relationships/audio" Target="../media/audio4.wav"/><Relationship Id="rId9" Type="http://schemas.openxmlformats.org/officeDocument/2006/relationships/oleObject" Target="../embeddings/oleObject192.bin"/><Relationship Id="rId14" Type="http://schemas.openxmlformats.org/officeDocument/2006/relationships/image" Target="../media/image174.wmf"/></Relationships>
</file>

<file path=ppt/slides/_rels/slide77.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oleObject" Target="../embeddings/oleObject199.bin"/><Relationship Id="rId3" Type="http://schemas.openxmlformats.org/officeDocument/2006/relationships/audio" Target="../media/audio1.wav"/><Relationship Id="rId7" Type="http://schemas.openxmlformats.org/officeDocument/2006/relationships/oleObject" Target="../embeddings/oleObject196.bin"/><Relationship Id="rId12" Type="http://schemas.openxmlformats.org/officeDocument/2006/relationships/image" Target="../media/image179.png"/><Relationship Id="rId2" Type="http://schemas.openxmlformats.org/officeDocument/2006/relationships/slideLayout" Target="../slideLayouts/slideLayout3.xml"/><Relationship Id="rId1" Type="http://schemas.openxmlformats.org/officeDocument/2006/relationships/vmlDrawing" Target="../drawings/vmlDrawing39.vml"/><Relationship Id="rId6" Type="http://schemas.openxmlformats.org/officeDocument/2006/relationships/image" Target="../media/image20.jpeg"/><Relationship Id="rId11" Type="http://schemas.openxmlformats.org/officeDocument/2006/relationships/oleObject" Target="../embeddings/oleObject198.bin"/><Relationship Id="rId5" Type="http://schemas.openxmlformats.org/officeDocument/2006/relationships/audio" Target="../media/audio2.wav"/><Relationship Id="rId15" Type="http://schemas.openxmlformats.org/officeDocument/2006/relationships/image" Target="../media/image181.png"/><Relationship Id="rId10" Type="http://schemas.openxmlformats.org/officeDocument/2006/relationships/image" Target="../media/image178.png"/><Relationship Id="rId4" Type="http://schemas.openxmlformats.org/officeDocument/2006/relationships/audio" Target="../media/audio4.wav"/><Relationship Id="rId9" Type="http://schemas.openxmlformats.org/officeDocument/2006/relationships/oleObject" Target="../embeddings/oleObject197.bin"/><Relationship Id="rId14" Type="http://schemas.openxmlformats.org/officeDocument/2006/relationships/image" Target="../media/image180.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201.bin"/><Relationship Id="rId13" Type="http://schemas.openxmlformats.org/officeDocument/2006/relationships/image" Target="../media/image184.wmf"/><Relationship Id="rId3" Type="http://schemas.openxmlformats.org/officeDocument/2006/relationships/audio" Target="../media/audio4.wav"/><Relationship Id="rId7" Type="http://schemas.openxmlformats.org/officeDocument/2006/relationships/image" Target="../media/image181.png"/><Relationship Id="rId12" Type="http://schemas.openxmlformats.org/officeDocument/2006/relationships/oleObject" Target="../embeddings/oleObject203.bin"/><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image" Target="../media/image180.wmf"/><Relationship Id="rId11" Type="http://schemas.openxmlformats.org/officeDocument/2006/relationships/image" Target="../media/image183.wmf"/><Relationship Id="rId5" Type="http://schemas.openxmlformats.org/officeDocument/2006/relationships/oleObject" Target="../embeddings/oleObject200.bin"/><Relationship Id="rId10" Type="http://schemas.openxmlformats.org/officeDocument/2006/relationships/oleObject" Target="../embeddings/oleObject202.bin"/><Relationship Id="rId4" Type="http://schemas.openxmlformats.org/officeDocument/2006/relationships/audio" Target="../media/audio1.wav"/><Relationship Id="rId9" Type="http://schemas.openxmlformats.org/officeDocument/2006/relationships/image" Target="../media/image182.wmf"/><Relationship Id="rId14" Type="http://schemas.openxmlformats.org/officeDocument/2006/relationships/image" Target="../media/image185.pn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04.bin"/><Relationship Id="rId13" Type="http://schemas.openxmlformats.org/officeDocument/2006/relationships/image" Target="../media/image188.wmf"/><Relationship Id="rId3" Type="http://schemas.openxmlformats.org/officeDocument/2006/relationships/slideLayout" Target="../slideLayouts/slideLayout3.xml"/><Relationship Id="rId7" Type="http://schemas.openxmlformats.org/officeDocument/2006/relationships/image" Target="../media/image20.jpeg"/><Relationship Id="rId12" Type="http://schemas.openxmlformats.org/officeDocument/2006/relationships/oleObject" Target="../embeddings/oleObject206.bin"/><Relationship Id="rId17" Type="http://schemas.openxmlformats.org/officeDocument/2006/relationships/image" Target="../media/image190.png"/><Relationship Id="rId2" Type="http://schemas.openxmlformats.org/officeDocument/2006/relationships/video" Target="file:///D:\Ele_A\03\Avi\A03502.avi" TargetMode="External"/><Relationship Id="rId16" Type="http://schemas.openxmlformats.org/officeDocument/2006/relationships/image" Target="../media/image189.png"/><Relationship Id="rId1" Type="http://schemas.openxmlformats.org/officeDocument/2006/relationships/vmlDrawing" Target="../drawings/vmlDrawing41.vml"/><Relationship Id="rId6" Type="http://schemas.openxmlformats.org/officeDocument/2006/relationships/audio" Target="../media/audio2.wav"/><Relationship Id="rId11" Type="http://schemas.openxmlformats.org/officeDocument/2006/relationships/image" Target="../media/image187.wmf"/><Relationship Id="rId5" Type="http://schemas.openxmlformats.org/officeDocument/2006/relationships/audio" Target="../media/audio6.wav"/><Relationship Id="rId15" Type="http://schemas.openxmlformats.org/officeDocument/2006/relationships/image" Target="../media/image125.wmf"/><Relationship Id="rId10" Type="http://schemas.openxmlformats.org/officeDocument/2006/relationships/oleObject" Target="../embeddings/oleObject205.bin"/><Relationship Id="rId4" Type="http://schemas.openxmlformats.org/officeDocument/2006/relationships/audio" Target="../media/audio1.wav"/><Relationship Id="rId9" Type="http://schemas.openxmlformats.org/officeDocument/2006/relationships/image" Target="../media/image186.wmf"/><Relationship Id="rId14" Type="http://schemas.openxmlformats.org/officeDocument/2006/relationships/oleObject" Target="../embeddings/oleObject207.bin"/></Relationships>
</file>

<file path=ppt/slides/_rels/slide8.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09.bin"/><Relationship Id="rId3" Type="http://schemas.openxmlformats.org/officeDocument/2006/relationships/audio" Target="../media/audio2.wav"/><Relationship Id="rId7" Type="http://schemas.openxmlformats.org/officeDocument/2006/relationships/image" Target="../media/image191.wmf"/><Relationship Id="rId2" Type="http://schemas.openxmlformats.org/officeDocument/2006/relationships/slideLayout" Target="../slideLayouts/slideLayout3.xml"/><Relationship Id="rId1" Type="http://schemas.openxmlformats.org/officeDocument/2006/relationships/vmlDrawing" Target="../drawings/vmlDrawing42.vml"/><Relationship Id="rId6" Type="http://schemas.openxmlformats.org/officeDocument/2006/relationships/oleObject" Target="../embeddings/oleObject208.bin"/><Relationship Id="rId11" Type="http://schemas.openxmlformats.org/officeDocument/2006/relationships/image" Target="../media/image193.emf"/><Relationship Id="rId5" Type="http://schemas.openxmlformats.org/officeDocument/2006/relationships/image" Target="../media/image194.png"/><Relationship Id="rId10" Type="http://schemas.openxmlformats.org/officeDocument/2006/relationships/oleObject" Target="../embeddings/oleObject210.bin"/><Relationship Id="rId4" Type="http://schemas.openxmlformats.org/officeDocument/2006/relationships/audio" Target="../media/audio1.wav"/><Relationship Id="rId9" Type="http://schemas.openxmlformats.org/officeDocument/2006/relationships/image" Target="../media/image192.wmf"/></Relationships>
</file>

<file path=ppt/slides/_rels/slide81.xml.rels><?xml version="1.0" encoding="UTF-8" standalone="yes"?>
<Relationships xmlns="http://schemas.openxmlformats.org/package/2006/relationships"><Relationship Id="rId8" Type="http://schemas.openxmlformats.org/officeDocument/2006/relationships/image" Target="../media/image195.wmf"/><Relationship Id="rId13" Type="http://schemas.openxmlformats.org/officeDocument/2006/relationships/oleObject" Target="../embeddings/oleObject214.bin"/><Relationship Id="rId18" Type="http://schemas.openxmlformats.org/officeDocument/2006/relationships/image" Target="../media/image200.wmf"/><Relationship Id="rId3" Type="http://schemas.openxmlformats.org/officeDocument/2006/relationships/slideLayout" Target="../slideLayouts/slideLayout3.xml"/><Relationship Id="rId21" Type="http://schemas.openxmlformats.org/officeDocument/2006/relationships/oleObject" Target="../embeddings/oleObject218.bin"/><Relationship Id="rId7" Type="http://schemas.openxmlformats.org/officeDocument/2006/relationships/oleObject" Target="../embeddings/oleObject211.bin"/><Relationship Id="rId12" Type="http://schemas.openxmlformats.org/officeDocument/2006/relationships/image" Target="../media/image197.wmf"/><Relationship Id="rId17" Type="http://schemas.openxmlformats.org/officeDocument/2006/relationships/oleObject" Target="../embeddings/oleObject216.bin"/><Relationship Id="rId25" Type="http://schemas.openxmlformats.org/officeDocument/2006/relationships/image" Target="../media/image203.png"/><Relationship Id="rId2" Type="http://schemas.openxmlformats.org/officeDocument/2006/relationships/video" Target="file:///D:\Ele_A\03\Avi\A03504.avi" TargetMode="External"/><Relationship Id="rId16" Type="http://schemas.openxmlformats.org/officeDocument/2006/relationships/image" Target="../media/image199.wmf"/><Relationship Id="rId20" Type="http://schemas.openxmlformats.org/officeDocument/2006/relationships/image" Target="../media/image201.wmf"/><Relationship Id="rId1" Type="http://schemas.openxmlformats.org/officeDocument/2006/relationships/vmlDrawing" Target="../drawings/vmlDrawing43.vml"/><Relationship Id="rId6" Type="http://schemas.openxmlformats.org/officeDocument/2006/relationships/image" Target="../media/image20.jpeg"/><Relationship Id="rId11" Type="http://schemas.openxmlformats.org/officeDocument/2006/relationships/oleObject" Target="../embeddings/oleObject213.bin"/><Relationship Id="rId24" Type="http://schemas.openxmlformats.org/officeDocument/2006/relationships/oleObject" Target="../embeddings/oleObject219.bin"/><Relationship Id="rId5" Type="http://schemas.openxmlformats.org/officeDocument/2006/relationships/audio" Target="../media/audio4.wav"/><Relationship Id="rId15" Type="http://schemas.openxmlformats.org/officeDocument/2006/relationships/oleObject" Target="../embeddings/oleObject215.bin"/><Relationship Id="rId23" Type="http://schemas.openxmlformats.org/officeDocument/2006/relationships/image" Target="../media/image204.png"/><Relationship Id="rId10" Type="http://schemas.openxmlformats.org/officeDocument/2006/relationships/image" Target="../media/image196.wmf"/><Relationship Id="rId19" Type="http://schemas.openxmlformats.org/officeDocument/2006/relationships/oleObject" Target="../embeddings/oleObject217.bin"/><Relationship Id="rId4" Type="http://schemas.openxmlformats.org/officeDocument/2006/relationships/audio" Target="../media/audio2.wav"/><Relationship Id="rId9" Type="http://schemas.openxmlformats.org/officeDocument/2006/relationships/oleObject" Target="../embeddings/oleObject212.bin"/><Relationship Id="rId14" Type="http://schemas.openxmlformats.org/officeDocument/2006/relationships/image" Target="../media/image198.wmf"/><Relationship Id="rId22" Type="http://schemas.openxmlformats.org/officeDocument/2006/relationships/image" Target="../media/image202.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221.bin"/><Relationship Id="rId13" Type="http://schemas.openxmlformats.org/officeDocument/2006/relationships/image" Target="../media/image180.wmf"/><Relationship Id="rId18" Type="http://schemas.openxmlformats.org/officeDocument/2006/relationships/oleObject" Target="../embeddings/oleObject226.bin"/><Relationship Id="rId3" Type="http://schemas.openxmlformats.org/officeDocument/2006/relationships/audio" Target="../media/audio4.wav"/><Relationship Id="rId21" Type="http://schemas.openxmlformats.org/officeDocument/2006/relationships/image" Target="../media/image63.png"/><Relationship Id="rId7" Type="http://schemas.openxmlformats.org/officeDocument/2006/relationships/image" Target="../media/image128.wmf"/><Relationship Id="rId12" Type="http://schemas.openxmlformats.org/officeDocument/2006/relationships/oleObject" Target="../embeddings/oleObject223.bin"/><Relationship Id="rId17" Type="http://schemas.openxmlformats.org/officeDocument/2006/relationships/image" Target="../media/image205.wmf"/><Relationship Id="rId2" Type="http://schemas.openxmlformats.org/officeDocument/2006/relationships/slideLayout" Target="../slideLayouts/slideLayout3.xml"/><Relationship Id="rId16" Type="http://schemas.openxmlformats.org/officeDocument/2006/relationships/oleObject" Target="../embeddings/oleObject225.bin"/><Relationship Id="rId20" Type="http://schemas.openxmlformats.org/officeDocument/2006/relationships/oleObject" Target="../embeddings/oleObject227.bin"/><Relationship Id="rId1" Type="http://schemas.openxmlformats.org/officeDocument/2006/relationships/vmlDrawing" Target="../drawings/vmlDrawing44.vml"/><Relationship Id="rId6" Type="http://schemas.openxmlformats.org/officeDocument/2006/relationships/oleObject" Target="../embeddings/oleObject220.bin"/><Relationship Id="rId11" Type="http://schemas.openxmlformats.org/officeDocument/2006/relationships/image" Target="../media/image130.wmf"/><Relationship Id="rId5" Type="http://schemas.openxmlformats.org/officeDocument/2006/relationships/image" Target="../media/image181.png"/><Relationship Id="rId15" Type="http://schemas.openxmlformats.org/officeDocument/2006/relationships/image" Target="../media/image182.wmf"/><Relationship Id="rId10" Type="http://schemas.openxmlformats.org/officeDocument/2006/relationships/oleObject" Target="../embeddings/oleObject222.bin"/><Relationship Id="rId19" Type="http://schemas.openxmlformats.org/officeDocument/2006/relationships/image" Target="../media/image184.wmf"/><Relationship Id="rId4" Type="http://schemas.openxmlformats.org/officeDocument/2006/relationships/audio" Target="../media/audio1.wav"/><Relationship Id="rId9" Type="http://schemas.openxmlformats.org/officeDocument/2006/relationships/image" Target="../media/image129.wmf"/><Relationship Id="rId14" Type="http://schemas.openxmlformats.org/officeDocument/2006/relationships/oleObject" Target="../embeddings/oleObject224.bin"/></Relationships>
</file>

<file path=ppt/slides/_rels/slide83.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oleObject" Target="../embeddings/oleObject231.bin"/><Relationship Id="rId18" Type="http://schemas.openxmlformats.org/officeDocument/2006/relationships/image" Target="../media/image136.wmf"/><Relationship Id="rId26" Type="http://schemas.openxmlformats.org/officeDocument/2006/relationships/oleObject" Target="../embeddings/oleObject238.bin"/><Relationship Id="rId3" Type="http://schemas.openxmlformats.org/officeDocument/2006/relationships/audio" Target="../media/audio4.wav"/><Relationship Id="rId21" Type="http://schemas.openxmlformats.org/officeDocument/2006/relationships/oleObject" Target="../embeddings/oleObject235.bin"/><Relationship Id="rId7" Type="http://schemas.openxmlformats.org/officeDocument/2006/relationships/image" Target="../media/image76.png"/><Relationship Id="rId12" Type="http://schemas.openxmlformats.org/officeDocument/2006/relationships/image" Target="../media/image207.wmf"/><Relationship Id="rId17" Type="http://schemas.openxmlformats.org/officeDocument/2006/relationships/oleObject" Target="../embeddings/oleObject233.bin"/><Relationship Id="rId25" Type="http://schemas.openxmlformats.org/officeDocument/2006/relationships/oleObject" Target="../embeddings/oleObject237.bin"/><Relationship Id="rId2" Type="http://schemas.openxmlformats.org/officeDocument/2006/relationships/slideLayout" Target="../slideLayouts/slideLayout3.xml"/><Relationship Id="rId16" Type="http://schemas.openxmlformats.org/officeDocument/2006/relationships/image" Target="../media/image139.png"/><Relationship Id="rId20" Type="http://schemas.openxmlformats.org/officeDocument/2006/relationships/image" Target="../media/image132.wmf"/><Relationship Id="rId29" Type="http://schemas.openxmlformats.org/officeDocument/2006/relationships/image" Target="../media/image209.wmf"/><Relationship Id="rId1" Type="http://schemas.openxmlformats.org/officeDocument/2006/relationships/vmlDrawing" Target="../drawings/vmlDrawing45.vml"/><Relationship Id="rId6" Type="http://schemas.openxmlformats.org/officeDocument/2006/relationships/oleObject" Target="../embeddings/oleObject228.bin"/><Relationship Id="rId11" Type="http://schemas.openxmlformats.org/officeDocument/2006/relationships/oleObject" Target="../embeddings/oleObject230.bin"/><Relationship Id="rId24" Type="http://schemas.openxmlformats.org/officeDocument/2006/relationships/image" Target="../media/image137.wmf"/><Relationship Id="rId5" Type="http://schemas.openxmlformats.org/officeDocument/2006/relationships/audio" Target="../media/audio2.wav"/><Relationship Id="rId15" Type="http://schemas.openxmlformats.org/officeDocument/2006/relationships/oleObject" Target="../embeddings/oleObject232.bin"/><Relationship Id="rId23" Type="http://schemas.openxmlformats.org/officeDocument/2006/relationships/oleObject" Target="../embeddings/oleObject236.bin"/><Relationship Id="rId28" Type="http://schemas.openxmlformats.org/officeDocument/2006/relationships/oleObject" Target="../embeddings/oleObject239.bin"/><Relationship Id="rId10" Type="http://schemas.openxmlformats.org/officeDocument/2006/relationships/image" Target="../media/image206.wmf"/><Relationship Id="rId19" Type="http://schemas.openxmlformats.org/officeDocument/2006/relationships/oleObject" Target="../embeddings/oleObject234.bin"/><Relationship Id="rId31" Type="http://schemas.openxmlformats.org/officeDocument/2006/relationships/image" Target="../media/image201.wmf"/><Relationship Id="rId4" Type="http://schemas.openxmlformats.org/officeDocument/2006/relationships/audio" Target="../media/audio1.wav"/><Relationship Id="rId9" Type="http://schemas.openxmlformats.org/officeDocument/2006/relationships/oleObject" Target="../embeddings/oleObject229.bin"/><Relationship Id="rId14" Type="http://schemas.openxmlformats.org/officeDocument/2006/relationships/image" Target="../media/image208.png"/><Relationship Id="rId22" Type="http://schemas.openxmlformats.org/officeDocument/2006/relationships/image" Target="../media/image133.wmf"/><Relationship Id="rId27" Type="http://schemas.openxmlformats.org/officeDocument/2006/relationships/image" Target="../media/image146.wmf"/><Relationship Id="rId30" Type="http://schemas.openxmlformats.org/officeDocument/2006/relationships/oleObject" Target="../embeddings/oleObject240.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242.bin"/><Relationship Id="rId13" Type="http://schemas.openxmlformats.org/officeDocument/2006/relationships/image" Target="../media/image213.png"/><Relationship Id="rId3" Type="http://schemas.openxmlformats.org/officeDocument/2006/relationships/audio" Target="../media/audio4.wav"/><Relationship Id="rId7" Type="http://schemas.openxmlformats.org/officeDocument/2006/relationships/image" Target="../media/image210.png"/><Relationship Id="rId12" Type="http://schemas.openxmlformats.org/officeDocument/2006/relationships/oleObject" Target="../embeddings/oleObject244.bin"/><Relationship Id="rId17" Type="http://schemas.openxmlformats.org/officeDocument/2006/relationships/image" Target="../media/image215.wmf"/><Relationship Id="rId2" Type="http://schemas.openxmlformats.org/officeDocument/2006/relationships/slideLayout" Target="../slideLayouts/slideLayout3.xml"/><Relationship Id="rId16" Type="http://schemas.openxmlformats.org/officeDocument/2006/relationships/oleObject" Target="../embeddings/oleObject246.bin"/><Relationship Id="rId1" Type="http://schemas.openxmlformats.org/officeDocument/2006/relationships/vmlDrawing" Target="../drawings/vmlDrawing46.vml"/><Relationship Id="rId6" Type="http://schemas.openxmlformats.org/officeDocument/2006/relationships/oleObject" Target="../embeddings/oleObject241.bin"/><Relationship Id="rId11" Type="http://schemas.openxmlformats.org/officeDocument/2006/relationships/image" Target="../media/image212.png"/><Relationship Id="rId5" Type="http://schemas.openxmlformats.org/officeDocument/2006/relationships/audio" Target="../media/audio1.wav"/><Relationship Id="rId15" Type="http://schemas.openxmlformats.org/officeDocument/2006/relationships/image" Target="../media/image214.wmf"/><Relationship Id="rId10" Type="http://schemas.openxmlformats.org/officeDocument/2006/relationships/oleObject" Target="../embeddings/oleObject243.bin"/><Relationship Id="rId4" Type="http://schemas.openxmlformats.org/officeDocument/2006/relationships/audio" Target="../media/audio2.wav"/><Relationship Id="rId9" Type="http://schemas.openxmlformats.org/officeDocument/2006/relationships/image" Target="../media/image211.png"/><Relationship Id="rId14" Type="http://schemas.openxmlformats.org/officeDocument/2006/relationships/oleObject" Target="../embeddings/oleObject245.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48.bin"/><Relationship Id="rId13" Type="http://schemas.openxmlformats.org/officeDocument/2006/relationships/image" Target="../media/image184.wmf"/><Relationship Id="rId3" Type="http://schemas.openxmlformats.org/officeDocument/2006/relationships/audio" Target="../media/audio2.wav"/><Relationship Id="rId7" Type="http://schemas.openxmlformats.org/officeDocument/2006/relationships/image" Target="../media/image216.wmf"/><Relationship Id="rId12" Type="http://schemas.openxmlformats.org/officeDocument/2006/relationships/oleObject" Target="../embeddings/oleObject250.bin"/><Relationship Id="rId2" Type="http://schemas.openxmlformats.org/officeDocument/2006/relationships/slideLayout" Target="../slideLayouts/slideLayout9.xml"/><Relationship Id="rId1" Type="http://schemas.openxmlformats.org/officeDocument/2006/relationships/vmlDrawing" Target="../drawings/vmlDrawing47.vml"/><Relationship Id="rId6" Type="http://schemas.openxmlformats.org/officeDocument/2006/relationships/oleObject" Target="../embeddings/oleObject247.bin"/><Relationship Id="rId11" Type="http://schemas.openxmlformats.org/officeDocument/2006/relationships/image" Target="../media/image218.wmf"/><Relationship Id="rId5" Type="http://schemas.openxmlformats.org/officeDocument/2006/relationships/image" Target="../media/image220.png"/><Relationship Id="rId15" Type="http://schemas.openxmlformats.org/officeDocument/2006/relationships/image" Target="../media/image219.wmf"/><Relationship Id="rId10" Type="http://schemas.openxmlformats.org/officeDocument/2006/relationships/oleObject" Target="../embeddings/oleObject249.bin"/><Relationship Id="rId4" Type="http://schemas.openxmlformats.org/officeDocument/2006/relationships/slide" Target="slide10.xml"/><Relationship Id="rId9" Type="http://schemas.openxmlformats.org/officeDocument/2006/relationships/image" Target="../media/image217.wmf"/><Relationship Id="rId14" Type="http://schemas.openxmlformats.org/officeDocument/2006/relationships/oleObject" Target="../embeddings/oleObject251.bin"/></Relationships>
</file>

<file path=ppt/slides/_rels/slide8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22.png"/><Relationship Id="rId1" Type="http://schemas.openxmlformats.org/officeDocument/2006/relationships/slideLayout" Target="../slideLayouts/slideLayout9.xml"/><Relationship Id="rId4" Type="http://schemas.openxmlformats.org/officeDocument/2006/relationships/image" Target="../media/image223.png"/></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54.bin"/><Relationship Id="rId3" Type="http://schemas.openxmlformats.org/officeDocument/2006/relationships/image" Target="../media/image228.jpeg"/><Relationship Id="rId7" Type="http://schemas.openxmlformats.org/officeDocument/2006/relationships/image" Target="../media/image225.wmf"/><Relationship Id="rId2" Type="http://schemas.openxmlformats.org/officeDocument/2006/relationships/slideLayout" Target="../slideLayouts/slideLayout9.xml"/><Relationship Id="rId1" Type="http://schemas.openxmlformats.org/officeDocument/2006/relationships/vmlDrawing" Target="../drawings/vmlDrawing48.vml"/><Relationship Id="rId6" Type="http://schemas.openxmlformats.org/officeDocument/2006/relationships/oleObject" Target="../embeddings/oleObject253.bin"/><Relationship Id="rId11" Type="http://schemas.openxmlformats.org/officeDocument/2006/relationships/image" Target="../media/image227.wmf"/><Relationship Id="rId5" Type="http://schemas.openxmlformats.org/officeDocument/2006/relationships/image" Target="../media/image224.wmf"/><Relationship Id="rId10" Type="http://schemas.openxmlformats.org/officeDocument/2006/relationships/oleObject" Target="../embeddings/oleObject255.bin"/><Relationship Id="rId4" Type="http://schemas.openxmlformats.org/officeDocument/2006/relationships/oleObject" Target="../embeddings/oleObject252.bin"/><Relationship Id="rId9" Type="http://schemas.openxmlformats.org/officeDocument/2006/relationships/image" Target="../media/image226.wmf"/></Relationships>
</file>

<file path=ppt/slides/_rels/slide89.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256.bin"/><Relationship Id="rId7" Type="http://schemas.openxmlformats.org/officeDocument/2006/relationships/oleObject" Target="../embeddings/oleObject258.bin"/><Relationship Id="rId2" Type="http://schemas.openxmlformats.org/officeDocument/2006/relationships/slideLayout" Target="../slideLayouts/slideLayout9.xml"/><Relationship Id="rId1" Type="http://schemas.openxmlformats.org/officeDocument/2006/relationships/vmlDrawing" Target="../drawings/vmlDrawing49.vml"/><Relationship Id="rId6" Type="http://schemas.openxmlformats.org/officeDocument/2006/relationships/image" Target="../media/image230.wmf"/><Relationship Id="rId11" Type="http://schemas.openxmlformats.org/officeDocument/2006/relationships/image" Target="../media/image233.png"/><Relationship Id="rId5" Type="http://schemas.openxmlformats.org/officeDocument/2006/relationships/oleObject" Target="../embeddings/oleObject257.bin"/><Relationship Id="rId10" Type="http://schemas.openxmlformats.org/officeDocument/2006/relationships/image" Target="../media/image232.wmf"/><Relationship Id="rId4" Type="http://schemas.openxmlformats.org/officeDocument/2006/relationships/image" Target="../media/image229.wmf"/><Relationship Id="rId9" Type="http://schemas.openxmlformats.org/officeDocument/2006/relationships/oleObject" Target="../embeddings/oleObject259.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audio" Target="../media/audio1.wav"/><Relationship Id="rId7" Type="http://schemas.openxmlformats.org/officeDocument/2006/relationships/image" Target="../media/image10.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12.emf"/><Relationship Id="rId5" Type="http://schemas.openxmlformats.org/officeDocument/2006/relationships/image" Target="../media/image13.jpeg"/><Relationship Id="rId10" Type="http://schemas.openxmlformats.org/officeDocument/2006/relationships/oleObject" Target="../embeddings/oleObject8.bin"/><Relationship Id="rId4" Type="http://schemas.openxmlformats.org/officeDocument/2006/relationships/audio" Target="../media/audio2.wav"/><Relationship Id="rId9" Type="http://schemas.openxmlformats.org/officeDocument/2006/relationships/image" Target="../media/image11.emf"/></Relationships>
</file>

<file path=ppt/slides/_rels/slide90.xml.rels><?xml version="1.0" encoding="UTF-8" standalone="yes"?>
<Relationships xmlns="http://schemas.openxmlformats.org/package/2006/relationships"><Relationship Id="rId8" Type="http://schemas.openxmlformats.org/officeDocument/2006/relationships/image" Target="../media/image201.wmf"/><Relationship Id="rId3" Type="http://schemas.openxmlformats.org/officeDocument/2006/relationships/oleObject" Target="../embeddings/oleObject260.bin"/><Relationship Id="rId7" Type="http://schemas.openxmlformats.org/officeDocument/2006/relationships/oleObject" Target="../embeddings/oleObject262.bin"/><Relationship Id="rId2" Type="http://schemas.openxmlformats.org/officeDocument/2006/relationships/slideLayout" Target="../slideLayouts/slideLayout9.xml"/><Relationship Id="rId1" Type="http://schemas.openxmlformats.org/officeDocument/2006/relationships/vmlDrawing" Target="../drawings/vmlDrawing50.vml"/><Relationship Id="rId6" Type="http://schemas.openxmlformats.org/officeDocument/2006/relationships/image" Target="../media/image200.wmf"/><Relationship Id="rId11" Type="http://schemas.openxmlformats.org/officeDocument/2006/relationships/image" Target="../media/image235.png"/><Relationship Id="rId5" Type="http://schemas.openxmlformats.org/officeDocument/2006/relationships/oleObject" Target="../embeddings/oleObject261.bin"/><Relationship Id="rId10" Type="http://schemas.openxmlformats.org/officeDocument/2006/relationships/image" Target="../media/image202.wmf"/><Relationship Id="rId4" Type="http://schemas.openxmlformats.org/officeDocument/2006/relationships/image" Target="../media/image234.wmf"/><Relationship Id="rId9" Type="http://schemas.openxmlformats.org/officeDocument/2006/relationships/oleObject" Target="../embeddings/oleObject263.bin"/></Relationships>
</file>

<file path=ppt/slides/_rels/slide91.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oleObject" Target="../embeddings/oleObject264.bin"/><Relationship Id="rId7" Type="http://schemas.openxmlformats.org/officeDocument/2006/relationships/oleObject" Target="../embeddings/oleObject266.bin"/><Relationship Id="rId2" Type="http://schemas.openxmlformats.org/officeDocument/2006/relationships/slideLayout" Target="../slideLayouts/slideLayout9.xml"/><Relationship Id="rId1" Type="http://schemas.openxmlformats.org/officeDocument/2006/relationships/vmlDrawing" Target="../drawings/vmlDrawing51.vml"/><Relationship Id="rId6" Type="http://schemas.openxmlformats.org/officeDocument/2006/relationships/image" Target="../media/image237.wmf"/><Relationship Id="rId5" Type="http://schemas.openxmlformats.org/officeDocument/2006/relationships/oleObject" Target="../embeddings/oleObject265.bin"/><Relationship Id="rId10" Type="http://schemas.openxmlformats.org/officeDocument/2006/relationships/image" Target="../media/image239.wmf"/><Relationship Id="rId4" Type="http://schemas.openxmlformats.org/officeDocument/2006/relationships/image" Target="../media/image236.wmf"/><Relationship Id="rId9" Type="http://schemas.openxmlformats.org/officeDocument/2006/relationships/oleObject" Target="../embeddings/oleObject267.bin"/></Relationships>
</file>

<file path=ppt/slides/_rels/slide9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70.bin"/><Relationship Id="rId13" Type="http://schemas.openxmlformats.org/officeDocument/2006/relationships/image" Target="../media/image244.wmf"/><Relationship Id="rId3" Type="http://schemas.openxmlformats.org/officeDocument/2006/relationships/slide" Target="slide2.xml"/><Relationship Id="rId7" Type="http://schemas.openxmlformats.org/officeDocument/2006/relationships/image" Target="../media/image241.wmf"/><Relationship Id="rId12" Type="http://schemas.openxmlformats.org/officeDocument/2006/relationships/oleObject" Target="../embeddings/oleObject272.bin"/><Relationship Id="rId2" Type="http://schemas.openxmlformats.org/officeDocument/2006/relationships/slideLayout" Target="../slideLayouts/slideLayout9.xml"/><Relationship Id="rId1" Type="http://schemas.openxmlformats.org/officeDocument/2006/relationships/vmlDrawing" Target="../drawings/vmlDrawing52.vml"/><Relationship Id="rId6" Type="http://schemas.openxmlformats.org/officeDocument/2006/relationships/oleObject" Target="../embeddings/oleObject269.bin"/><Relationship Id="rId11" Type="http://schemas.openxmlformats.org/officeDocument/2006/relationships/image" Target="../media/image243.wmf"/><Relationship Id="rId5" Type="http://schemas.openxmlformats.org/officeDocument/2006/relationships/image" Target="../media/image240.wmf"/><Relationship Id="rId15" Type="http://schemas.openxmlformats.org/officeDocument/2006/relationships/image" Target="../media/image246.jpeg"/><Relationship Id="rId10" Type="http://schemas.openxmlformats.org/officeDocument/2006/relationships/oleObject" Target="../embeddings/oleObject271.bin"/><Relationship Id="rId4" Type="http://schemas.openxmlformats.org/officeDocument/2006/relationships/oleObject" Target="../embeddings/oleObject268.bin"/><Relationship Id="rId9" Type="http://schemas.openxmlformats.org/officeDocument/2006/relationships/image" Target="../media/image242.wmf"/><Relationship Id="rId14" Type="http://schemas.openxmlformats.org/officeDocument/2006/relationships/image" Target="../media/image245.jpeg"/></Relationships>
</file>

<file path=ppt/slides/_rels/slide94.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7.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275.bin"/><Relationship Id="rId13" Type="http://schemas.openxmlformats.org/officeDocument/2006/relationships/image" Target="../media/image253.wmf"/><Relationship Id="rId18" Type="http://schemas.openxmlformats.org/officeDocument/2006/relationships/image" Target="../media/image247.png"/><Relationship Id="rId3" Type="http://schemas.openxmlformats.org/officeDocument/2006/relationships/oleObject" Target="../embeddings/oleObject273.bin"/><Relationship Id="rId7" Type="http://schemas.openxmlformats.org/officeDocument/2006/relationships/image" Target="../media/image250.wmf"/><Relationship Id="rId12" Type="http://schemas.openxmlformats.org/officeDocument/2006/relationships/oleObject" Target="../embeddings/oleObject277.bin"/><Relationship Id="rId17" Type="http://schemas.openxmlformats.org/officeDocument/2006/relationships/image" Target="../media/image255.wmf"/><Relationship Id="rId2" Type="http://schemas.openxmlformats.org/officeDocument/2006/relationships/slideLayout" Target="../slideLayouts/slideLayout9.xml"/><Relationship Id="rId16" Type="http://schemas.openxmlformats.org/officeDocument/2006/relationships/oleObject" Target="../embeddings/oleObject279.bin"/><Relationship Id="rId1" Type="http://schemas.openxmlformats.org/officeDocument/2006/relationships/vmlDrawing" Target="../drawings/vmlDrawing53.vml"/><Relationship Id="rId6" Type="http://schemas.openxmlformats.org/officeDocument/2006/relationships/oleObject" Target="../embeddings/oleObject274.bin"/><Relationship Id="rId11" Type="http://schemas.openxmlformats.org/officeDocument/2006/relationships/image" Target="../media/image252.wmf"/><Relationship Id="rId5" Type="http://schemas.openxmlformats.org/officeDocument/2006/relationships/image" Target="../media/image20.jpeg"/><Relationship Id="rId15" Type="http://schemas.openxmlformats.org/officeDocument/2006/relationships/image" Target="../media/image254.wmf"/><Relationship Id="rId10" Type="http://schemas.openxmlformats.org/officeDocument/2006/relationships/oleObject" Target="../embeddings/oleObject276.bin"/><Relationship Id="rId4" Type="http://schemas.openxmlformats.org/officeDocument/2006/relationships/image" Target="../media/image249.wmf"/><Relationship Id="rId9" Type="http://schemas.openxmlformats.org/officeDocument/2006/relationships/image" Target="../media/image251.wmf"/><Relationship Id="rId14" Type="http://schemas.openxmlformats.org/officeDocument/2006/relationships/oleObject" Target="../embeddings/oleObject278.bin"/></Relationships>
</file>

<file path=ppt/slides/_rels/slide96.x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oleObject" Target="../embeddings/oleObject280.bin"/><Relationship Id="rId7" Type="http://schemas.openxmlformats.org/officeDocument/2006/relationships/oleObject" Target="../embeddings/oleObject282.bin"/><Relationship Id="rId2" Type="http://schemas.openxmlformats.org/officeDocument/2006/relationships/slideLayout" Target="../slideLayouts/slideLayout9.xml"/><Relationship Id="rId1" Type="http://schemas.openxmlformats.org/officeDocument/2006/relationships/vmlDrawing" Target="../drawings/vmlDrawing54.vml"/><Relationship Id="rId6" Type="http://schemas.openxmlformats.org/officeDocument/2006/relationships/image" Target="../media/image257.wmf"/><Relationship Id="rId11" Type="http://schemas.openxmlformats.org/officeDocument/2006/relationships/image" Target="../media/image259.wmf"/><Relationship Id="rId5" Type="http://schemas.openxmlformats.org/officeDocument/2006/relationships/oleObject" Target="../embeddings/oleObject281.bin"/><Relationship Id="rId10" Type="http://schemas.openxmlformats.org/officeDocument/2006/relationships/oleObject" Target="../embeddings/oleObject283.bin"/><Relationship Id="rId4" Type="http://schemas.openxmlformats.org/officeDocument/2006/relationships/image" Target="../media/image256.wmf"/><Relationship Id="rId9" Type="http://schemas.openxmlformats.org/officeDocument/2006/relationships/image" Target="../media/image247.png"/></Relationships>
</file>

<file path=ppt/slides/_rels/slide97.x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image" Target="../media/image264.wmf"/><Relationship Id="rId18" Type="http://schemas.openxmlformats.org/officeDocument/2006/relationships/oleObject" Target="../embeddings/oleObject291.bin"/><Relationship Id="rId3" Type="http://schemas.openxmlformats.org/officeDocument/2006/relationships/oleObject" Target="../embeddings/oleObject284.bin"/><Relationship Id="rId7" Type="http://schemas.openxmlformats.org/officeDocument/2006/relationships/oleObject" Target="../embeddings/oleObject286.bin"/><Relationship Id="rId12" Type="http://schemas.openxmlformats.org/officeDocument/2006/relationships/oleObject" Target="../embeddings/oleObject288.bin"/><Relationship Id="rId17" Type="http://schemas.openxmlformats.org/officeDocument/2006/relationships/image" Target="../media/image256.wmf"/><Relationship Id="rId2" Type="http://schemas.openxmlformats.org/officeDocument/2006/relationships/slideLayout" Target="../slideLayouts/slideLayout9.xml"/><Relationship Id="rId16" Type="http://schemas.openxmlformats.org/officeDocument/2006/relationships/oleObject" Target="../embeddings/oleObject290.bin"/><Relationship Id="rId20" Type="http://schemas.openxmlformats.org/officeDocument/2006/relationships/image" Target="../media/image267.png"/><Relationship Id="rId1" Type="http://schemas.openxmlformats.org/officeDocument/2006/relationships/vmlDrawing" Target="../drawings/vmlDrawing55.vml"/><Relationship Id="rId6" Type="http://schemas.openxmlformats.org/officeDocument/2006/relationships/image" Target="../media/image261.wmf"/><Relationship Id="rId11" Type="http://schemas.openxmlformats.org/officeDocument/2006/relationships/image" Target="../media/image20.jpeg"/><Relationship Id="rId5" Type="http://schemas.openxmlformats.org/officeDocument/2006/relationships/oleObject" Target="../embeddings/oleObject285.bin"/><Relationship Id="rId15" Type="http://schemas.openxmlformats.org/officeDocument/2006/relationships/image" Target="../media/image265.wmf"/><Relationship Id="rId10" Type="http://schemas.openxmlformats.org/officeDocument/2006/relationships/image" Target="../media/image263.wmf"/><Relationship Id="rId19" Type="http://schemas.openxmlformats.org/officeDocument/2006/relationships/image" Target="../media/image266.wmf"/><Relationship Id="rId4" Type="http://schemas.openxmlformats.org/officeDocument/2006/relationships/image" Target="../media/image260.wmf"/><Relationship Id="rId9" Type="http://schemas.openxmlformats.org/officeDocument/2006/relationships/oleObject" Target="../embeddings/oleObject287.bin"/><Relationship Id="rId14" Type="http://schemas.openxmlformats.org/officeDocument/2006/relationships/oleObject" Target="../embeddings/oleObject289.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294.bin"/><Relationship Id="rId3" Type="http://schemas.openxmlformats.org/officeDocument/2006/relationships/image" Target="../media/image20.jpeg"/><Relationship Id="rId7" Type="http://schemas.openxmlformats.org/officeDocument/2006/relationships/image" Target="../media/image269.wmf"/><Relationship Id="rId12" Type="http://schemas.openxmlformats.org/officeDocument/2006/relationships/image" Target="../media/image245.jpeg"/><Relationship Id="rId2" Type="http://schemas.openxmlformats.org/officeDocument/2006/relationships/slideLayout" Target="../slideLayouts/slideLayout9.xml"/><Relationship Id="rId1" Type="http://schemas.openxmlformats.org/officeDocument/2006/relationships/vmlDrawing" Target="../drawings/vmlDrawing56.vml"/><Relationship Id="rId6" Type="http://schemas.openxmlformats.org/officeDocument/2006/relationships/oleObject" Target="../embeddings/oleObject293.bin"/><Relationship Id="rId11" Type="http://schemas.openxmlformats.org/officeDocument/2006/relationships/image" Target="../media/image271.wmf"/><Relationship Id="rId5" Type="http://schemas.openxmlformats.org/officeDocument/2006/relationships/image" Target="../media/image268.wmf"/><Relationship Id="rId10" Type="http://schemas.openxmlformats.org/officeDocument/2006/relationships/oleObject" Target="../embeddings/oleObject295.bin"/><Relationship Id="rId4" Type="http://schemas.openxmlformats.org/officeDocument/2006/relationships/oleObject" Target="../embeddings/oleObject292.bin"/><Relationship Id="rId9" Type="http://schemas.openxmlformats.org/officeDocument/2006/relationships/image" Target="../media/image270.wmf"/></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298.bin"/><Relationship Id="rId13" Type="http://schemas.openxmlformats.org/officeDocument/2006/relationships/image" Target="../media/image277.png"/><Relationship Id="rId3" Type="http://schemas.openxmlformats.org/officeDocument/2006/relationships/slide" Target="slide2.xml"/><Relationship Id="rId7" Type="http://schemas.openxmlformats.org/officeDocument/2006/relationships/image" Target="../media/image273.wmf"/><Relationship Id="rId12" Type="http://schemas.openxmlformats.org/officeDocument/2006/relationships/image" Target="../media/image276.jpeg"/><Relationship Id="rId2" Type="http://schemas.openxmlformats.org/officeDocument/2006/relationships/slideLayout" Target="../slideLayouts/slideLayout9.xml"/><Relationship Id="rId1" Type="http://schemas.openxmlformats.org/officeDocument/2006/relationships/vmlDrawing" Target="../drawings/vmlDrawing57.vml"/><Relationship Id="rId6" Type="http://schemas.openxmlformats.org/officeDocument/2006/relationships/oleObject" Target="../embeddings/oleObject297.bin"/><Relationship Id="rId11" Type="http://schemas.openxmlformats.org/officeDocument/2006/relationships/image" Target="../media/image275.wmf"/><Relationship Id="rId5" Type="http://schemas.openxmlformats.org/officeDocument/2006/relationships/image" Target="../media/image272.wmf"/><Relationship Id="rId10" Type="http://schemas.openxmlformats.org/officeDocument/2006/relationships/oleObject" Target="../embeddings/oleObject299.bin"/><Relationship Id="rId4" Type="http://schemas.openxmlformats.org/officeDocument/2006/relationships/oleObject" Target="../embeddings/oleObject296.bin"/><Relationship Id="rId9" Type="http://schemas.openxmlformats.org/officeDocument/2006/relationships/image" Target="../media/image27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6"/>
          <p:cNvPicPr>
            <a:picLocks noChangeAspect="1"/>
          </p:cNvPicPr>
          <p:nvPr/>
        </p:nvPicPr>
        <p:blipFill>
          <a:blip r:embed="rId2" cstate="print"/>
          <a:srcRect l="12280" t="30946" r="9671" b="34384"/>
          <a:stretch>
            <a:fillRect/>
          </a:stretch>
        </p:blipFill>
        <p:spPr bwMode="auto">
          <a:xfrm>
            <a:off x="214282" y="500042"/>
            <a:ext cx="3455988" cy="1122044"/>
          </a:xfrm>
          <a:prstGeom prst="rect">
            <a:avLst/>
          </a:prstGeom>
          <a:noFill/>
          <a:ln w="9525">
            <a:noFill/>
            <a:miter lim="800000"/>
            <a:headEnd/>
            <a:tailEnd/>
          </a:ln>
        </p:spPr>
      </p:pic>
      <p:grpSp>
        <p:nvGrpSpPr>
          <p:cNvPr id="6148" name="组合 7"/>
          <p:cNvGrpSpPr>
            <a:grpSpLocks/>
          </p:cNvGrpSpPr>
          <p:nvPr/>
        </p:nvGrpSpPr>
        <p:grpSpPr bwMode="auto">
          <a:xfrm>
            <a:off x="0" y="1428736"/>
            <a:ext cx="9144001" cy="2333624"/>
            <a:chOff x="0" y="1704206"/>
            <a:chExt cx="9143977" cy="1806157"/>
          </a:xfrm>
        </p:grpSpPr>
        <p:sp>
          <p:nvSpPr>
            <p:cNvPr id="9" name="矩形 8"/>
            <p:cNvSpPr/>
            <p:nvPr/>
          </p:nvSpPr>
          <p:spPr>
            <a:xfrm>
              <a:off x="0" y="1705680"/>
              <a:ext cx="9143977" cy="16572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 name="矩形 3"/>
            <p:cNvSpPr/>
            <p:nvPr/>
          </p:nvSpPr>
          <p:spPr>
            <a:xfrm>
              <a:off x="35496" y="1705556"/>
              <a:ext cx="3528392" cy="1656000"/>
            </a:xfrm>
            <a:prstGeom prst="rect">
              <a:avLst/>
            </a:prstGeom>
            <a:gradFill flip="none" rotWithShape="1">
              <a:gsLst>
                <a:gs pos="36000">
                  <a:srgbClr val="026DCE"/>
                </a:gs>
                <a:gs pos="95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p:nvSpPr>
          <p:spPr>
            <a:xfrm>
              <a:off x="0" y="3355550"/>
              <a:ext cx="9143977" cy="154813"/>
            </a:xfrm>
            <a:prstGeom prst="rect">
              <a:avLst/>
            </a:prstGeom>
            <a:solidFill>
              <a:schemeClr val="accent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155" name="图片 20"/>
            <p:cNvPicPr>
              <a:picLocks noChangeAspect="1"/>
            </p:cNvPicPr>
            <p:nvPr/>
          </p:nvPicPr>
          <p:blipFill>
            <a:blip r:embed="rId3" cstate="print"/>
            <a:srcRect/>
            <a:stretch>
              <a:fillRect/>
            </a:stretch>
          </p:blipFill>
          <p:spPr bwMode="auto">
            <a:xfrm>
              <a:off x="251519" y="1704206"/>
              <a:ext cx="3024336" cy="1644650"/>
            </a:xfrm>
            <a:prstGeom prst="rect">
              <a:avLst/>
            </a:prstGeom>
            <a:noFill/>
            <a:ln w="9525">
              <a:noFill/>
              <a:miter lim="800000"/>
              <a:headEnd/>
              <a:tailEnd/>
            </a:ln>
          </p:spPr>
        </p:pic>
      </p:grpSp>
      <p:sp>
        <p:nvSpPr>
          <p:cNvPr id="8" name="Rectangle 2"/>
          <p:cNvSpPr>
            <a:spLocks noChangeArrowheads="1"/>
          </p:cNvSpPr>
          <p:nvPr/>
        </p:nvSpPr>
        <p:spPr bwMode="auto">
          <a:xfrm>
            <a:off x="3437625" y="1793502"/>
            <a:ext cx="5598871" cy="1588769"/>
          </a:xfrm>
          <a:prstGeom prst="rect">
            <a:avLst/>
          </a:prstGeom>
          <a:noFill/>
          <a:ln w="9525">
            <a:noFill/>
            <a:miter lim="800000"/>
            <a:headEnd/>
            <a:tailEnd/>
          </a:ln>
        </p:spPr>
        <p:txBody>
          <a:bodyPr wrap="square" lIns="92075" tIns="46038" rIns="92075" bIns="46038" anchor="ctr">
            <a:spAutoFit/>
          </a:bodyPr>
          <a:lstStyle/>
          <a:p>
            <a:pPr algn="l">
              <a:lnSpc>
                <a:spcPct val="90000"/>
              </a:lnSpc>
            </a:pPr>
            <a:r>
              <a:rPr kumimoji="0" lang="en-US" altLang="zh-CN" sz="5400" b="1" dirty="0">
                <a:solidFill>
                  <a:srgbClr val="FF0000"/>
                </a:solidFill>
                <a:ea typeface="黑体" pitchFamily="49" charset="-122"/>
              </a:rPr>
              <a:t>3 </a:t>
            </a:r>
            <a:r>
              <a:rPr kumimoji="0" lang="zh-CN" altLang="en-US" sz="5400" b="1" dirty="0">
                <a:solidFill>
                  <a:srgbClr val="FF0000"/>
                </a:solidFill>
                <a:ea typeface="黑体" pitchFamily="49" charset="-122"/>
              </a:rPr>
              <a:t>双极结型三极管及放大电路基础</a:t>
            </a:r>
          </a:p>
        </p:txBody>
      </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8485F-D4DC-4047-B376-1CDEA2C2A02B}"/>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0C014639-1295-4BD8-827A-022BBA624A68}"/>
              </a:ext>
            </a:extLst>
          </p:cNvPr>
          <p:cNvSpPr>
            <a:spLocks noChangeArrowheads="1"/>
          </p:cNvSpPr>
          <p:nvPr/>
        </p:nvSpPr>
        <p:spPr bwMode="auto">
          <a:xfrm>
            <a:off x="838200" y="166688"/>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90500" indent="-1905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endParaRPr lang="zh-CN" altLang="zh-CN" sz="2800" b="1">
              <a:solidFill>
                <a:srgbClr val="FF5050"/>
              </a:solidFill>
              <a:ea typeface="宋体" panose="02010600030101010101" pitchFamily="2" charset="-122"/>
            </a:endParaRPr>
          </a:p>
        </p:txBody>
      </p:sp>
      <p:graphicFrame>
        <p:nvGraphicFramePr>
          <p:cNvPr id="4" name="Object 3">
            <a:extLst>
              <a:ext uri="{FF2B5EF4-FFF2-40B4-BE49-F238E27FC236}">
                <a16:creationId xmlns:a16="http://schemas.microsoft.com/office/drawing/2014/main" id="{0AB15EE0-CA20-4BCF-BBCE-31BEAD34EFF9}"/>
              </a:ext>
            </a:extLst>
          </p:cNvPr>
          <p:cNvGraphicFramePr>
            <a:graphicFrameLocks noChangeAspect="1"/>
          </p:cNvGraphicFramePr>
          <p:nvPr/>
        </p:nvGraphicFramePr>
        <p:xfrm>
          <a:off x="611188" y="981075"/>
          <a:ext cx="3905250" cy="758825"/>
        </p:xfrm>
        <a:graphic>
          <a:graphicData uri="http://schemas.openxmlformats.org/presentationml/2006/ole">
            <mc:AlternateContent xmlns:mc="http://schemas.openxmlformats.org/markup-compatibility/2006">
              <mc:Choice xmlns:v="urn:schemas-microsoft-com:vml" Requires="v">
                <p:oleObj spid="_x0000_s23878" name="公式" r:id="rId6" imgW="48463200" imgH="10058400" progId="Equation.3">
                  <p:embed/>
                </p:oleObj>
              </mc:Choice>
              <mc:Fallback>
                <p:oleObj name="公式" r:id="rId6" imgW="48463200" imgH="10058400" progId="Equation.3">
                  <p:embed/>
                  <p:pic>
                    <p:nvPicPr>
                      <p:cNvPr id="0" name="Picture 1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981075"/>
                        <a:ext cx="3905250"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B0CBA178-05CE-4137-8BDB-24AB0FF8EB75}"/>
              </a:ext>
            </a:extLst>
          </p:cNvPr>
          <p:cNvGraphicFramePr>
            <a:graphicFrameLocks noChangeAspect="1"/>
          </p:cNvGraphicFramePr>
          <p:nvPr/>
        </p:nvGraphicFramePr>
        <p:xfrm>
          <a:off x="4716463" y="981075"/>
          <a:ext cx="1646237" cy="788988"/>
        </p:xfrm>
        <a:graphic>
          <a:graphicData uri="http://schemas.openxmlformats.org/presentationml/2006/ole">
            <mc:AlternateContent xmlns:mc="http://schemas.openxmlformats.org/markup-compatibility/2006">
              <mc:Choice xmlns:v="urn:schemas-microsoft-com:vml" Requires="v">
                <p:oleObj spid="_x0000_s23879" name="公式" r:id="rId8" imgW="21640800" imgH="10668000" progId="Equation.3">
                  <p:embed/>
                </p:oleObj>
              </mc:Choice>
              <mc:Fallback>
                <p:oleObj name="公式" r:id="rId8" imgW="21640800" imgH="10668000" progId="Equation.3">
                  <p:embed/>
                  <p:pic>
                    <p:nvPicPr>
                      <p:cNvPr id="0" name="Picture 1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463" y="981075"/>
                        <a:ext cx="1646237"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960C04B5-BC76-4C4B-8DC1-CDBE920A3465}"/>
              </a:ext>
            </a:extLst>
          </p:cNvPr>
          <p:cNvGraphicFramePr>
            <a:graphicFrameLocks noChangeAspect="1"/>
          </p:cNvGraphicFramePr>
          <p:nvPr/>
        </p:nvGraphicFramePr>
        <p:xfrm>
          <a:off x="6659563" y="1052513"/>
          <a:ext cx="1584325" cy="755650"/>
        </p:xfrm>
        <a:graphic>
          <a:graphicData uri="http://schemas.openxmlformats.org/presentationml/2006/ole">
            <mc:AlternateContent xmlns:mc="http://schemas.openxmlformats.org/markup-compatibility/2006">
              <mc:Choice xmlns:v="urn:schemas-microsoft-com:vml" Requires="v">
                <p:oleObj spid="_x0000_s23880" name="公式" r:id="rId10" imgW="22860000" imgH="10668000" progId="Equation.3">
                  <p:embed/>
                </p:oleObj>
              </mc:Choice>
              <mc:Fallback>
                <p:oleObj name="公式" r:id="rId10" imgW="22860000" imgH="10668000" progId="Equation.3">
                  <p:embed/>
                  <p:pic>
                    <p:nvPicPr>
                      <p:cNvPr id="0" name="Picture 1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9563" y="1052513"/>
                        <a:ext cx="1584325" cy="755650"/>
                      </a:xfrm>
                      <a:prstGeom prst="rect">
                        <a:avLst/>
                      </a:prstGeom>
                      <a:solidFill>
                        <a:schemeClr val="bg1"/>
                      </a:solidFill>
                      <a:ln w="19050">
                        <a:solidFill>
                          <a:schemeClr val="tx2"/>
                        </a:solidFill>
                        <a:miter lim="800000"/>
                        <a:headEnd/>
                        <a:tailEnd/>
                      </a:ln>
                    </p:spPr>
                  </p:pic>
                </p:oleObj>
              </mc:Fallback>
            </mc:AlternateContent>
          </a:graphicData>
        </a:graphic>
      </p:graphicFrame>
      <p:sp>
        <p:nvSpPr>
          <p:cNvPr id="7" name="Text Box 6" descr="羊皮纸">
            <a:extLst>
              <a:ext uri="{FF2B5EF4-FFF2-40B4-BE49-F238E27FC236}">
                <a16:creationId xmlns:a16="http://schemas.microsoft.com/office/drawing/2014/main" id="{016D15EE-BA68-48A4-8C2F-F1C5A1D8C280}"/>
              </a:ext>
            </a:extLst>
          </p:cNvPr>
          <p:cNvSpPr txBox="1">
            <a:spLocks noChangeArrowheads="1"/>
          </p:cNvSpPr>
          <p:nvPr/>
        </p:nvSpPr>
        <p:spPr bwMode="auto">
          <a:xfrm>
            <a:off x="250825" y="4724400"/>
            <a:ext cx="3960813" cy="1311275"/>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b="1">
                <a:solidFill>
                  <a:srgbClr val="000000"/>
                </a:solidFill>
                <a:ea typeface="宋体" panose="02010600030101010101" pitchFamily="2" charset="-122"/>
              </a:rPr>
              <a:t>        </a:t>
            </a:r>
            <a:r>
              <a:rPr lang="en-US" altLang="zh-CN" sz="2000" b="1">
                <a:solidFill>
                  <a:srgbClr val="003399"/>
                </a:solidFill>
                <a:ea typeface="宋体" panose="02010600030101010101" pitchFamily="2" charset="-122"/>
                <a:sym typeface="Symbol" panose="05050102010706020507" pitchFamily="18" charset="2"/>
              </a:rPr>
              <a:t></a:t>
            </a:r>
            <a:r>
              <a:rPr lang="zh-CN" altLang="zh-CN" sz="2000" b="1">
                <a:solidFill>
                  <a:srgbClr val="003399"/>
                </a:solidFill>
                <a:ea typeface="宋体" panose="02010600030101010101" pitchFamily="2" charset="-122"/>
                <a:sym typeface="Symbol" panose="05050102010706020507" pitchFamily="18" charset="2"/>
              </a:rPr>
              <a:t>、</a:t>
            </a:r>
            <a:r>
              <a:rPr lang="zh-CN" altLang="en-US" sz="2000" b="1" i="1">
                <a:solidFill>
                  <a:srgbClr val="003399"/>
                </a:solidFill>
                <a:latin typeface="Arial" panose="020B0604020202020204" pitchFamily="34" charset="0"/>
                <a:ea typeface="宋体" panose="02010600030101010101" pitchFamily="2" charset="-122"/>
                <a:sym typeface="Symbol" panose="05050102010706020507" pitchFamily="18" charset="2"/>
              </a:rPr>
              <a:t></a:t>
            </a:r>
            <a:r>
              <a:rPr lang="zh-CN" altLang="en-US" sz="2000" b="1">
                <a:solidFill>
                  <a:srgbClr val="003399"/>
                </a:solidFill>
                <a:ea typeface="宋体" panose="02010600030101010101" pitchFamily="2" charset="-122"/>
              </a:rPr>
              <a:t> </a:t>
            </a:r>
            <a:r>
              <a:rPr lang="zh-CN" altLang="en-US" sz="2000" b="1">
                <a:solidFill>
                  <a:srgbClr val="003399"/>
                </a:solidFill>
                <a:latin typeface="Arial" panose="020B0604020202020204" pitchFamily="34" charset="0"/>
                <a:ea typeface="宋体" panose="02010600030101010101" pitchFamily="2" charset="-122"/>
              </a:rPr>
              <a:t>为电流放大系数</a:t>
            </a:r>
            <a:r>
              <a:rPr lang="zh-CN" altLang="en-US" sz="2000" b="1">
                <a:solidFill>
                  <a:srgbClr val="000000"/>
                </a:solidFill>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它只与管子的结构尺寸和掺杂浓度有关，与外加电压无关。一般</a:t>
            </a:r>
            <a:r>
              <a:rPr lang="zh-CN" altLang="en-US" sz="2000" b="1" i="1">
                <a:ea typeface="宋体" panose="02010600030101010101" pitchFamily="2" charset="-122"/>
              </a:rPr>
              <a:t> </a:t>
            </a:r>
            <a:r>
              <a:rPr lang="zh-CN" altLang="en-US" sz="2000" b="1" i="1">
                <a:latin typeface="Arial" panose="020B0604020202020204" pitchFamily="34" charset="0"/>
                <a:ea typeface="宋体" panose="02010600030101010101" pitchFamily="2" charset="-122"/>
                <a:sym typeface="Symbol" panose="05050102010706020507" pitchFamily="18" charset="2"/>
              </a:rPr>
              <a:t></a:t>
            </a:r>
            <a:r>
              <a:rPr lang="zh-CN" altLang="en-US" sz="2000" b="1">
                <a:ea typeface="宋体" panose="02010600030101010101" pitchFamily="2" charset="-122"/>
              </a:rPr>
              <a:t> </a:t>
            </a:r>
            <a:r>
              <a:rPr lang="zh-CN" altLang="en-US" sz="2000" b="1">
                <a:ea typeface="宋体" panose="02010600030101010101" pitchFamily="2" charset="-122"/>
                <a:cs typeface="Times New Roman" panose="02020603050405020304" pitchFamily="18" charset="0"/>
                <a:sym typeface="Symbol" panose="05050102010706020507" pitchFamily="18" charset="2"/>
              </a:rPr>
              <a:t></a:t>
            </a:r>
            <a:r>
              <a:rPr lang="en-US" altLang="zh-CN" sz="2000" b="1">
                <a:ea typeface="宋体" panose="02010600030101010101" pitchFamily="2" charset="-122"/>
                <a:cs typeface="Times New Roman" panose="02020603050405020304" pitchFamily="18" charset="0"/>
              </a:rPr>
              <a:t>1</a:t>
            </a:r>
            <a:r>
              <a:rPr lang="zh-CN" altLang="zh-CN" sz="2000" b="1">
                <a:ea typeface="宋体" panose="02010600030101010101" pitchFamily="2" charset="-122"/>
              </a:rPr>
              <a:t>，</a:t>
            </a:r>
            <a:r>
              <a:rPr lang="zh-CN" altLang="zh-CN" sz="2000" b="1">
                <a:ea typeface="宋体" panose="02010600030101010101" pitchFamily="2" charset="-122"/>
                <a:sym typeface="Symbol" panose="05050102010706020507" pitchFamily="18" charset="2"/>
              </a:rPr>
              <a:t>≈</a:t>
            </a:r>
            <a:r>
              <a:rPr lang="zh-CN" altLang="en-US" sz="2000" b="1">
                <a:ea typeface="宋体" panose="02010600030101010101" pitchFamily="2" charset="-122"/>
                <a:sym typeface="Symbol" panose="05050102010706020507" pitchFamily="18" charset="2"/>
              </a:rPr>
              <a:t>几十</a:t>
            </a:r>
            <a:r>
              <a:rPr lang="zh-CN" altLang="zh-CN" sz="2000" b="1">
                <a:ea typeface="宋体" panose="02010600030101010101" pitchFamily="2" charset="-122"/>
                <a:sym typeface="Symbol" panose="05050102010706020507" pitchFamily="18" charset="2"/>
              </a:rPr>
              <a:t>。</a:t>
            </a:r>
          </a:p>
        </p:txBody>
      </p:sp>
      <p:sp>
        <p:nvSpPr>
          <p:cNvPr id="8" name="Rectangle 7">
            <a:extLst>
              <a:ext uri="{FF2B5EF4-FFF2-40B4-BE49-F238E27FC236}">
                <a16:creationId xmlns:a16="http://schemas.microsoft.com/office/drawing/2014/main" id="{A3AEE66D-5C7A-47D0-A22B-99E89C7745D0}"/>
              </a:ext>
            </a:extLst>
          </p:cNvPr>
          <p:cNvSpPr txBox="1">
            <a:spLocks noChangeArrowheads="1"/>
          </p:cNvSpPr>
          <p:nvPr/>
        </p:nvSpPr>
        <p:spPr bwMode="auto">
          <a:xfrm>
            <a:off x="1196975" y="142875"/>
            <a:ext cx="4321175" cy="4905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a:solidFill>
                  <a:srgbClr val="FF0000"/>
                </a:solidFill>
              </a:rPr>
              <a:t>3.</a:t>
            </a:r>
            <a:r>
              <a:rPr lang="zh-CN" altLang="en-US" sz="2800" b="1">
                <a:solidFill>
                  <a:srgbClr val="FF0000"/>
                </a:solidFill>
                <a:latin typeface="宋体" panose="02010600030101010101" pitchFamily="2" charset="-122"/>
                <a:ea typeface="黑体" panose="02010609060101010101" pitchFamily="49" charset="-122"/>
              </a:rPr>
              <a:t>三极管</a:t>
            </a:r>
            <a:r>
              <a:rPr lang="zh-CN" altLang="en-US" sz="2800" b="1">
                <a:solidFill>
                  <a:srgbClr val="FF0000"/>
                </a:solidFill>
                <a:ea typeface="黑体" panose="02010609060101010101" pitchFamily="49" charset="-122"/>
              </a:rPr>
              <a:t>电流分配关系</a:t>
            </a:r>
          </a:p>
        </p:txBody>
      </p:sp>
      <p:graphicFrame>
        <p:nvGraphicFramePr>
          <p:cNvPr id="9" name="Object 8">
            <a:extLst>
              <a:ext uri="{FF2B5EF4-FFF2-40B4-BE49-F238E27FC236}">
                <a16:creationId xmlns:a16="http://schemas.microsoft.com/office/drawing/2014/main" id="{B036A4BA-D9ED-4C84-A9B4-94CBED1DD322}"/>
              </a:ext>
            </a:extLst>
          </p:cNvPr>
          <p:cNvGraphicFramePr>
            <a:graphicFrameLocks noChangeAspect="1"/>
          </p:cNvGraphicFramePr>
          <p:nvPr/>
        </p:nvGraphicFramePr>
        <p:xfrm>
          <a:off x="1116013" y="1916113"/>
          <a:ext cx="1512887" cy="720725"/>
        </p:xfrm>
        <a:graphic>
          <a:graphicData uri="http://schemas.openxmlformats.org/presentationml/2006/ole">
            <mc:AlternateContent xmlns:mc="http://schemas.openxmlformats.org/markup-compatibility/2006">
              <mc:Choice xmlns:v="urn:schemas-microsoft-com:vml" Requires="v">
                <p:oleObj spid="_x0000_s23881" name="公式" r:id="rId13" imgW="11887200" imgH="10363200" progId="Equation.3">
                  <p:embed/>
                </p:oleObj>
              </mc:Choice>
              <mc:Fallback>
                <p:oleObj name="公式" r:id="rId13" imgW="11887200" imgH="10363200" progId="Equation.3">
                  <p:embed/>
                  <p:pic>
                    <p:nvPicPr>
                      <p:cNvPr id="0" name="Picture 1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6013" y="1916113"/>
                        <a:ext cx="1512887" cy="720725"/>
                      </a:xfrm>
                      <a:prstGeom prst="rect">
                        <a:avLst/>
                      </a:prstGeom>
                      <a:solidFill>
                        <a:schemeClr val="bg1"/>
                      </a:solidFill>
                      <a:ln w="19050">
                        <a:solidFill>
                          <a:schemeClr val="tx2"/>
                        </a:solidFill>
                        <a:miter lim="800000"/>
                        <a:headEnd/>
                        <a:tailEnd/>
                      </a:ln>
                    </p:spPr>
                  </p:pic>
                </p:oleObj>
              </mc:Fallback>
            </mc:AlternateContent>
          </a:graphicData>
        </a:graphic>
      </p:graphicFrame>
      <p:graphicFrame>
        <p:nvGraphicFramePr>
          <p:cNvPr id="10" name="Object 9">
            <a:extLst>
              <a:ext uri="{FF2B5EF4-FFF2-40B4-BE49-F238E27FC236}">
                <a16:creationId xmlns:a16="http://schemas.microsoft.com/office/drawing/2014/main" id="{91E3C0F8-004E-4B9B-88E4-15C0CF06B933}"/>
              </a:ext>
            </a:extLst>
          </p:cNvPr>
          <p:cNvGraphicFramePr>
            <a:graphicFrameLocks noChangeAspect="1"/>
          </p:cNvGraphicFramePr>
          <p:nvPr/>
        </p:nvGraphicFramePr>
        <p:xfrm>
          <a:off x="611188" y="2924175"/>
          <a:ext cx="3097212" cy="1439863"/>
        </p:xfrm>
        <a:graphic>
          <a:graphicData uri="http://schemas.openxmlformats.org/presentationml/2006/ole">
            <mc:AlternateContent xmlns:mc="http://schemas.openxmlformats.org/markup-compatibility/2006">
              <mc:Choice xmlns:v="urn:schemas-microsoft-com:vml" Requires="v">
                <p:oleObj spid="_x0000_s23882" name="公式" r:id="rId15" imgW="39624000" imgH="21031200" progId="Equation.3">
                  <p:embed/>
                </p:oleObj>
              </mc:Choice>
              <mc:Fallback>
                <p:oleObj name="公式" r:id="rId15" imgW="39624000" imgH="21031200" progId="Equation.3">
                  <p:embed/>
                  <p:pic>
                    <p:nvPicPr>
                      <p:cNvPr id="0" name="Picture 1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188" y="2924175"/>
                        <a:ext cx="3097212" cy="1439863"/>
                      </a:xfrm>
                      <a:prstGeom prst="rect">
                        <a:avLst/>
                      </a:prstGeom>
                      <a:solidFill>
                        <a:schemeClr val="bg1"/>
                      </a:solidFill>
                      <a:ln w="19050">
                        <a:solidFill>
                          <a:schemeClr val="tx2"/>
                        </a:solidFill>
                        <a:miter lim="800000"/>
                        <a:headEnd/>
                        <a:tailEnd/>
                      </a:ln>
                    </p:spPr>
                  </p:pic>
                </p:oleObj>
              </mc:Fallback>
            </mc:AlternateContent>
          </a:graphicData>
        </a:graphic>
      </p:graphicFrame>
      <p:graphicFrame>
        <p:nvGraphicFramePr>
          <p:cNvPr id="11" name="Object 10">
            <a:extLst>
              <a:ext uri="{FF2B5EF4-FFF2-40B4-BE49-F238E27FC236}">
                <a16:creationId xmlns:a16="http://schemas.microsoft.com/office/drawing/2014/main" id="{7ABEBDA8-B087-4E12-8238-78F68BF20958}"/>
              </a:ext>
            </a:extLst>
          </p:cNvPr>
          <p:cNvGraphicFramePr>
            <a:graphicFrameLocks noChangeAspect="1"/>
          </p:cNvGraphicFramePr>
          <p:nvPr/>
        </p:nvGraphicFramePr>
        <p:xfrm>
          <a:off x="2124075" y="3357563"/>
          <a:ext cx="114300" cy="215900"/>
        </p:xfrm>
        <a:graphic>
          <a:graphicData uri="http://schemas.openxmlformats.org/presentationml/2006/ole">
            <mc:AlternateContent xmlns:mc="http://schemas.openxmlformats.org/markup-compatibility/2006">
              <mc:Choice xmlns:v="urn:schemas-microsoft-com:vml" Requires="v">
                <p:oleObj spid="_x0000_s23883" name="公式" r:id="rId17" imgW="2743200" imgH="5181600" progId="Equation.3">
                  <p:embed/>
                </p:oleObj>
              </mc:Choice>
              <mc:Fallback>
                <p:oleObj name="公式" r:id="rId17" imgW="2743200" imgH="5181600" progId="Equation.3">
                  <p:embed/>
                  <p:pic>
                    <p:nvPicPr>
                      <p:cNvPr id="0" name="Picture 17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24075" y="3357563"/>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descr="未标题-2 拷贝">
            <a:extLst>
              <a:ext uri="{FF2B5EF4-FFF2-40B4-BE49-F238E27FC236}">
                <a16:creationId xmlns:a16="http://schemas.microsoft.com/office/drawing/2014/main" id="{38506798-0D8F-4D0C-B3AA-663548D22FE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4663" y="2420938"/>
            <a:ext cx="4608512"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662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3000"/>
                                        <p:tgtEl>
                                          <p:spTgt spid="6"/>
                                        </p:tgtEl>
                                      </p:cBhvr>
                                    </p:animEffect>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3000"/>
                                        <p:tgtEl>
                                          <p:spTgt spid="10"/>
                                        </p:tgtEl>
                                      </p:cBhvr>
                                    </p:animEffect>
                                  </p:childTnLst>
                                  <p:subTnLst>
                                    <p:audio>
                                      <p:cMediaNode>
                                        <p:cTn display="0" masterRel="sameClick">
                                          <p:stCondLst>
                                            <p:cond evt="begin" delay="0">
                                              <p:tn val="25"/>
                                            </p:cond>
                                          </p:stCondLst>
                                          <p:endCondLst>
                                            <p:cond evt="onStopAudio" delay="0">
                                              <p:tgtEl>
                                                <p:sldTgt/>
                                              </p:tgtEl>
                                            </p:cond>
                                          </p:endCondLst>
                                        </p:cTn>
                                        <p:tgtEl>
                                          <p:sndTgt r:embed="rId5" name="PROJCTOR.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4" name="Text Box 2"/>
          <p:cNvSpPr txBox="1">
            <a:spLocks noChangeArrowheads="1"/>
          </p:cNvSpPr>
          <p:nvPr/>
        </p:nvSpPr>
        <p:spPr bwMode="auto">
          <a:xfrm>
            <a:off x="838200" y="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800" b="1">
                <a:solidFill>
                  <a:srgbClr val="CC0000"/>
                </a:solidFill>
                <a:latin typeface="楷体_GB2312" pitchFamily="49" charset="-122"/>
              </a:rPr>
              <a:t>2.</a:t>
            </a:r>
            <a:r>
              <a:rPr lang="zh-CN" altLang="en-US" sz="2800" b="1">
                <a:solidFill>
                  <a:srgbClr val="CC0000"/>
                </a:solidFill>
                <a:latin typeface="楷体_GB2312" pitchFamily="49" charset="-122"/>
              </a:rPr>
              <a:t>动态指标</a:t>
            </a:r>
          </a:p>
        </p:txBody>
      </p:sp>
      <p:sp>
        <p:nvSpPr>
          <p:cNvPr id="185347" name="Rectangle 3"/>
          <p:cNvSpPr>
            <a:spLocks noChangeArrowheads="1"/>
          </p:cNvSpPr>
          <p:nvPr/>
        </p:nvSpPr>
        <p:spPr bwMode="auto">
          <a:xfrm>
            <a:off x="381000" y="3581400"/>
            <a:ext cx="205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400" b="1">
                <a:solidFill>
                  <a:srgbClr val="0000FF"/>
                </a:solidFill>
                <a:latin typeface="楷体_GB2312" pitchFamily="49" charset="-122"/>
              </a:rPr>
              <a:t>①</a:t>
            </a:r>
            <a:r>
              <a:rPr lang="zh-CN" altLang="en-US" sz="2400" b="1">
                <a:solidFill>
                  <a:srgbClr val="0000FF"/>
                </a:solidFill>
                <a:latin typeface="楷体_GB2312" pitchFamily="49" charset="-122"/>
              </a:rPr>
              <a:t>电压增益</a:t>
            </a:r>
          </a:p>
        </p:txBody>
      </p:sp>
      <p:sp>
        <p:nvSpPr>
          <p:cNvPr id="185348" name="Text Box 4"/>
          <p:cNvSpPr txBox="1">
            <a:spLocks noChangeArrowheads="1"/>
          </p:cNvSpPr>
          <p:nvPr/>
        </p:nvSpPr>
        <p:spPr bwMode="auto">
          <a:xfrm>
            <a:off x="1143000" y="4664075"/>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a:latin typeface="楷体_GB2312" pitchFamily="49" charset="-122"/>
              </a:rPr>
              <a:t>输出回路：</a:t>
            </a:r>
          </a:p>
        </p:txBody>
      </p:sp>
      <p:sp>
        <p:nvSpPr>
          <p:cNvPr id="185349" name="Text Box 5"/>
          <p:cNvSpPr txBox="1">
            <a:spLocks noChangeArrowheads="1"/>
          </p:cNvSpPr>
          <p:nvPr/>
        </p:nvSpPr>
        <p:spPr bwMode="auto">
          <a:xfrm>
            <a:off x="1143000" y="4114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a:latin typeface="楷体_GB2312" pitchFamily="49" charset="-122"/>
              </a:rPr>
              <a:t>输入回路：</a:t>
            </a:r>
          </a:p>
        </p:txBody>
      </p:sp>
      <p:sp>
        <p:nvSpPr>
          <p:cNvPr id="185350" name="Text Box 6"/>
          <p:cNvSpPr txBox="1">
            <a:spLocks noChangeArrowheads="1"/>
          </p:cNvSpPr>
          <p:nvPr/>
        </p:nvSpPr>
        <p:spPr bwMode="auto">
          <a:xfrm>
            <a:off x="1143000" y="5334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a:latin typeface="楷体_GB2312" pitchFamily="49" charset="-122"/>
              </a:rPr>
              <a:t>电压增益：</a:t>
            </a:r>
          </a:p>
        </p:txBody>
      </p:sp>
      <p:graphicFrame>
        <p:nvGraphicFramePr>
          <p:cNvPr id="185351" name="Object 2"/>
          <p:cNvGraphicFramePr>
            <a:graphicFrameLocks noChangeAspect="1"/>
          </p:cNvGraphicFramePr>
          <p:nvPr/>
        </p:nvGraphicFramePr>
        <p:xfrm>
          <a:off x="6172200" y="4267200"/>
          <a:ext cx="1676400" cy="457200"/>
        </p:xfrm>
        <a:graphic>
          <a:graphicData uri="http://schemas.openxmlformats.org/presentationml/2006/ole">
            <mc:AlternateContent xmlns:mc="http://schemas.openxmlformats.org/markup-compatibility/2006">
              <mc:Choice xmlns:v="urn:schemas-microsoft-com:vml" Requires="v">
                <p:oleObj spid="_x0000_s77954" name="公式" r:id="rId3" imgW="838200" imgH="228600" progId="Equation.3">
                  <p:embed/>
                </p:oleObj>
              </mc:Choice>
              <mc:Fallback>
                <p:oleObj name="公式" r:id="rId3" imgW="838200" imgH="2286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267200"/>
                        <a:ext cx="1676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8"/>
          <p:cNvGrpSpPr>
            <a:grpSpLocks/>
          </p:cNvGrpSpPr>
          <p:nvPr/>
        </p:nvGrpSpPr>
        <p:grpSpPr bwMode="auto">
          <a:xfrm>
            <a:off x="107950" y="765175"/>
            <a:ext cx="4248150" cy="2874963"/>
            <a:chOff x="68" y="482"/>
            <a:chExt cx="2676" cy="1811"/>
          </a:xfrm>
        </p:grpSpPr>
        <p:pic>
          <p:nvPicPr>
            <p:cNvPr id="63504" name="Picture 9" descr="未标题-3 拷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 y="482"/>
              <a:ext cx="2676"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5" name="Rectangle 10"/>
            <p:cNvSpPr>
              <a:spLocks noChangeArrowheads="1"/>
            </p:cNvSpPr>
            <p:nvPr/>
          </p:nvSpPr>
          <p:spPr bwMode="auto">
            <a:xfrm>
              <a:off x="930" y="2043"/>
              <a:ext cx="8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t>交流通路 </a:t>
              </a:r>
            </a:p>
          </p:txBody>
        </p:sp>
      </p:grpSp>
      <p:grpSp>
        <p:nvGrpSpPr>
          <p:cNvPr id="3" name="Group 11"/>
          <p:cNvGrpSpPr>
            <a:grpSpLocks/>
          </p:cNvGrpSpPr>
          <p:nvPr/>
        </p:nvGrpSpPr>
        <p:grpSpPr bwMode="auto">
          <a:xfrm>
            <a:off x="4572000" y="692150"/>
            <a:ext cx="4464050" cy="3241675"/>
            <a:chOff x="2880" y="436"/>
            <a:chExt cx="2812" cy="2042"/>
          </a:xfrm>
        </p:grpSpPr>
        <p:pic>
          <p:nvPicPr>
            <p:cNvPr id="63502" name="Picture 12" descr="45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0" y="436"/>
              <a:ext cx="2812" cy="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3" name="Rectangle 13"/>
            <p:cNvSpPr>
              <a:spLocks noChangeArrowheads="1"/>
            </p:cNvSpPr>
            <p:nvPr/>
          </p:nvSpPr>
          <p:spPr bwMode="auto">
            <a:xfrm>
              <a:off x="3593" y="2228"/>
              <a:ext cx="1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t>小信号等效电路 </a:t>
              </a:r>
            </a:p>
          </p:txBody>
        </p:sp>
      </p:grpSp>
      <p:graphicFrame>
        <p:nvGraphicFramePr>
          <p:cNvPr id="185358" name="Object 3"/>
          <p:cNvGraphicFramePr>
            <a:graphicFrameLocks noChangeAspect="1"/>
          </p:cNvGraphicFramePr>
          <p:nvPr/>
        </p:nvGraphicFramePr>
        <p:xfrm>
          <a:off x="2789238" y="4692650"/>
          <a:ext cx="1700212" cy="457200"/>
        </p:xfrm>
        <a:graphic>
          <a:graphicData uri="http://schemas.openxmlformats.org/presentationml/2006/ole">
            <mc:AlternateContent xmlns:mc="http://schemas.openxmlformats.org/markup-compatibility/2006">
              <mc:Choice xmlns:v="urn:schemas-microsoft-com:vml" Requires="v">
                <p:oleObj spid="_x0000_s77955" name="公式" r:id="rId7" imgW="850900" imgH="228600" progId="Equation.3">
                  <p:embed/>
                </p:oleObj>
              </mc:Choice>
              <mc:Fallback>
                <p:oleObj name="公式" r:id="rId7" imgW="850900" imgH="228600" progId="Equation.3">
                  <p:embed/>
                  <p:pic>
                    <p:nvPicPr>
                      <p:cNvPr id="0" name="Picture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9238" y="4692650"/>
                        <a:ext cx="17002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9" name="Object 4"/>
          <p:cNvGraphicFramePr>
            <a:graphicFrameLocks noChangeAspect="1"/>
          </p:cNvGraphicFramePr>
          <p:nvPr/>
        </p:nvGraphicFramePr>
        <p:xfrm>
          <a:off x="2820988" y="4113213"/>
          <a:ext cx="1344612" cy="457200"/>
        </p:xfrm>
        <a:graphic>
          <a:graphicData uri="http://schemas.openxmlformats.org/presentationml/2006/ole">
            <mc:AlternateContent xmlns:mc="http://schemas.openxmlformats.org/markup-compatibility/2006">
              <mc:Choice xmlns:v="urn:schemas-microsoft-com:vml" Requires="v">
                <p:oleObj spid="_x0000_s77956" name="公式" r:id="rId9" imgW="672808" imgH="228501" progId="Equation.3">
                  <p:embed/>
                </p:oleObj>
              </mc:Choice>
              <mc:Fallback>
                <p:oleObj name="公式" r:id="rId9" imgW="672808" imgH="228501" progId="Equation.3">
                  <p:embed/>
                  <p:pic>
                    <p:nvPicPr>
                      <p:cNvPr id="0" name="Picture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0988" y="4113213"/>
                        <a:ext cx="13446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60" name="Object 5"/>
          <p:cNvGraphicFramePr>
            <a:graphicFrameLocks noChangeAspect="1"/>
          </p:cNvGraphicFramePr>
          <p:nvPr/>
        </p:nvGraphicFramePr>
        <p:xfrm>
          <a:off x="2790825" y="5149850"/>
          <a:ext cx="2081213" cy="887413"/>
        </p:xfrm>
        <a:graphic>
          <a:graphicData uri="http://schemas.openxmlformats.org/presentationml/2006/ole">
            <mc:AlternateContent xmlns:mc="http://schemas.openxmlformats.org/markup-compatibility/2006">
              <mc:Choice xmlns:v="urn:schemas-microsoft-com:vml" Requires="v">
                <p:oleObj spid="_x0000_s77957" name="公式" r:id="rId11" imgW="1040948" imgH="444307" progId="Equation.3">
                  <p:embed/>
                </p:oleObj>
              </mc:Choice>
              <mc:Fallback>
                <p:oleObj name="公式" r:id="rId11" imgW="1040948" imgH="444307" progId="Equation.3">
                  <p:embed/>
                  <p:pic>
                    <p:nvPicPr>
                      <p:cNvPr id="0" name="Picture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0825" y="5149850"/>
                        <a:ext cx="2081213"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灯片编号占位符 16"/>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C8A4F97C-A549-4109-85AF-7F9348080ACE}" type="slidenum">
              <a:rPr lang="en-US" altLang="zh-CN">
                <a:solidFill>
                  <a:srgbClr val="653A20"/>
                </a:solidFill>
              </a:rPr>
              <a:pPr eaLnBrk="1" hangingPunct="1"/>
              <a:t>100</a:t>
            </a:fld>
            <a:endParaRPr lang="zh-CN" altLang="en-US">
              <a:solidFill>
                <a:srgbClr val="653A20"/>
              </a:solidFill>
            </a:endParaRPr>
          </a:p>
        </p:txBody>
      </p:sp>
    </p:spTree>
    <p:extLst>
      <p:ext uri="{BB962C8B-B14F-4D97-AF65-F5344CB8AC3E}">
        <p14:creationId xmlns:p14="http://schemas.microsoft.com/office/powerpoint/2010/main" val="260651255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5347"/>
                                        </p:tgtEl>
                                        <p:attrNameLst>
                                          <p:attrName>style.visibility</p:attrName>
                                        </p:attrNameLst>
                                      </p:cBhvr>
                                      <p:to>
                                        <p:strVal val="visible"/>
                                      </p:to>
                                    </p:set>
                                    <p:animEffect transition="in" filter="strips(downRight)">
                                      <p:cBhvr>
                                        <p:cTn id="17" dur="500"/>
                                        <p:tgtEl>
                                          <p:spTgt spid="1853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85349"/>
                                        </p:tgtEl>
                                        <p:attrNameLst>
                                          <p:attrName>style.visibility</p:attrName>
                                        </p:attrNameLst>
                                      </p:cBhvr>
                                      <p:to>
                                        <p:strVal val="visible"/>
                                      </p:to>
                                    </p:set>
                                    <p:animEffect transition="in" filter="strips(downRight)">
                                      <p:cBhvr>
                                        <p:cTn id="22" dur="500"/>
                                        <p:tgtEl>
                                          <p:spTgt spid="1853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85359"/>
                                        </p:tgtEl>
                                        <p:attrNameLst>
                                          <p:attrName>style.visibility</p:attrName>
                                        </p:attrNameLst>
                                      </p:cBhvr>
                                      <p:to>
                                        <p:strVal val="visible"/>
                                      </p:to>
                                    </p:set>
                                    <p:animEffect transition="in" filter="strips(downRight)">
                                      <p:cBhvr>
                                        <p:cTn id="27" dur="500"/>
                                        <p:tgtEl>
                                          <p:spTgt spid="1853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85348"/>
                                        </p:tgtEl>
                                        <p:attrNameLst>
                                          <p:attrName>style.visibility</p:attrName>
                                        </p:attrNameLst>
                                      </p:cBhvr>
                                      <p:to>
                                        <p:strVal val="visible"/>
                                      </p:to>
                                    </p:set>
                                    <p:animEffect transition="in" filter="strips(downRight)">
                                      <p:cBhvr>
                                        <p:cTn id="32" dur="500"/>
                                        <p:tgtEl>
                                          <p:spTgt spid="1853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185358"/>
                                        </p:tgtEl>
                                        <p:attrNameLst>
                                          <p:attrName>style.visibility</p:attrName>
                                        </p:attrNameLst>
                                      </p:cBhvr>
                                      <p:to>
                                        <p:strVal val="visible"/>
                                      </p:to>
                                    </p:set>
                                    <p:animEffect transition="in" filter="strips(downRight)">
                                      <p:cBhvr>
                                        <p:cTn id="37" dur="500"/>
                                        <p:tgtEl>
                                          <p:spTgt spid="1853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185351"/>
                                        </p:tgtEl>
                                        <p:attrNameLst>
                                          <p:attrName>style.visibility</p:attrName>
                                        </p:attrNameLst>
                                      </p:cBhvr>
                                      <p:to>
                                        <p:strVal val="visible"/>
                                      </p:to>
                                    </p:set>
                                    <p:animEffect transition="in" filter="strips(downRight)">
                                      <p:cBhvr>
                                        <p:cTn id="42" dur="500"/>
                                        <p:tgtEl>
                                          <p:spTgt spid="18535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85350"/>
                                        </p:tgtEl>
                                        <p:attrNameLst>
                                          <p:attrName>style.visibility</p:attrName>
                                        </p:attrNameLst>
                                      </p:cBhvr>
                                      <p:to>
                                        <p:strVal val="visible"/>
                                      </p:to>
                                    </p:set>
                                    <p:animEffect transition="in" filter="strips(downRight)">
                                      <p:cBhvr>
                                        <p:cTn id="47" dur="500"/>
                                        <p:tgtEl>
                                          <p:spTgt spid="18535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nodeType="clickEffect">
                                  <p:stCondLst>
                                    <p:cond delay="0"/>
                                  </p:stCondLst>
                                  <p:childTnLst>
                                    <p:set>
                                      <p:cBhvr>
                                        <p:cTn id="51" dur="1" fill="hold">
                                          <p:stCondLst>
                                            <p:cond delay="0"/>
                                          </p:stCondLst>
                                        </p:cTn>
                                        <p:tgtEl>
                                          <p:spTgt spid="185360"/>
                                        </p:tgtEl>
                                        <p:attrNameLst>
                                          <p:attrName>style.visibility</p:attrName>
                                        </p:attrNameLst>
                                      </p:cBhvr>
                                      <p:to>
                                        <p:strVal val="visible"/>
                                      </p:to>
                                    </p:set>
                                    <p:animEffect transition="in" filter="strips(downRight)">
                                      <p:cBhvr>
                                        <p:cTn id="52" dur="500"/>
                                        <p:tgtEl>
                                          <p:spTgt spid="185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autoUpdateAnimBg="0"/>
      <p:bldP spid="185348" grpId="0" autoUpdateAnimBg="0"/>
      <p:bldP spid="185349" grpId="0" autoUpdateAnimBg="0"/>
      <p:bldP spid="185350"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0" name="Rectangle 2"/>
          <p:cNvSpPr>
            <a:spLocks noChangeArrowheads="1"/>
          </p:cNvSpPr>
          <p:nvPr/>
        </p:nvSpPr>
        <p:spPr bwMode="auto">
          <a:xfrm>
            <a:off x="609600" y="854075"/>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800" b="1">
                <a:solidFill>
                  <a:srgbClr val="0000FF"/>
                </a:solidFill>
                <a:latin typeface="楷体_GB2312" pitchFamily="49" charset="-122"/>
              </a:rPr>
              <a:t>② </a:t>
            </a:r>
            <a:r>
              <a:rPr lang="zh-CN" altLang="en-US" sz="2800" b="1">
                <a:solidFill>
                  <a:srgbClr val="0000FF"/>
                </a:solidFill>
                <a:latin typeface="楷体_GB2312" pitchFamily="49" charset="-122"/>
              </a:rPr>
              <a:t>输入电阻</a:t>
            </a:r>
          </a:p>
        </p:txBody>
      </p:sp>
      <p:sp>
        <p:nvSpPr>
          <p:cNvPr id="186371" name="Rectangle 3"/>
          <p:cNvSpPr>
            <a:spLocks noChangeArrowheads="1"/>
          </p:cNvSpPr>
          <p:nvPr/>
        </p:nvSpPr>
        <p:spPr bwMode="auto">
          <a:xfrm>
            <a:off x="685800" y="499745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800" b="1">
                <a:solidFill>
                  <a:srgbClr val="0000FF"/>
                </a:solidFill>
                <a:latin typeface="楷体_GB2312" pitchFamily="49" charset="-122"/>
              </a:rPr>
              <a:t>③ </a:t>
            </a:r>
            <a:r>
              <a:rPr lang="zh-CN" altLang="en-US" sz="2800" b="1">
                <a:solidFill>
                  <a:srgbClr val="0000FF"/>
                </a:solidFill>
                <a:latin typeface="楷体_GB2312" pitchFamily="49" charset="-122"/>
              </a:rPr>
              <a:t>输出电阻</a:t>
            </a:r>
          </a:p>
        </p:txBody>
      </p:sp>
      <p:graphicFrame>
        <p:nvGraphicFramePr>
          <p:cNvPr id="186372" name="Object 2"/>
          <p:cNvGraphicFramePr>
            <a:graphicFrameLocks noChangeAspect="1"/>
          </p:cNvGraphicFramePr>
          <p:nvPr/>
        </p:nvGraphicFramePr>
        <p:xfrm>
          <a:off x="3124200" y="5059363"/>
          <a:ext cx="1041400" cy="457200"/>
        </p:xfrm>
        <a:graphic>
          <a:graphicData uri="http://schemas.openxmlformats.org/presentationml/2006/ole">
            <mc:AlternateContent xmlns:mc="http://schemas.openxmlformats.org/markup-compatibility/2006">
              <mc:Choice xmlns:v="urn:schemas-microsoft-com:vml" Requires="v">
                <p:oleObj spid="_x0000_s79042" name="公式" r:id="rId3" imgW="520700" imgH="228600" progId="Equation.3">
                  <p:embed/>
                </p:oleObj>
              </mc:Choice>
              <mc:Fallback>
                <p:oleObj name="公式" r:id="rId3" imgW="520700" imgH="228600" progId="Equation.3">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5059363"/>
                        <a:ext cx="1041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4522" name="Group 6"/>
          <p:cNvGrpSpPr>
            <a:grpSpLocks/>
          </p:cNvGrpSpPr>
          <p:nvPr/>
        </p:nvGrpSpPr>
        <p:grpSpPr bwMode="auto">
          <a:xfrm>
            <a:off x="4427538" y="260350"/>
            <a:ext cx="4464050" cy="3241675"/>
            <a:chOff x="2880" y="436"/>
            <a:chExt cx="2812" cy="2042"/>
          </a:xfrm>
        </p:grpSpPr>
        <p:pic>
          <p:nvPicPr>
            <p:cNvPr id="64525" name="Picture 7" descr="45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 y="436"/>
              <a:ext cx="2812" cy="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6" name="Rectangle 8"/>
            <p:cNvSpPr>
              <a:spLocks noChangeArrowheads="1"/>
            </p:cNvSpPr>
            <p:nvPr/>
          </p:nvSpPr>
          <p:spPr bwMode="auto">
            <a:xfrm>
              <a:off x="3593" y="2228"/>
              <a:ext cx="1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t>小信号等效电路 </a:t>
              </a:r>
            </a:p>
          </p:txBody>
        </p:sp>
      </p:grpSp>
      <p:grpSp>
        <p:nvGrpSpPr>
          <p:cNvPr id="3" name="Group 9"/>
          <p:cNvGrpSpPr>
            <a:grpSpLocks/>
          </p:cNvGrpSpPr>
          <p:nvPr/>
        </p:nvGrpSpPr>
        <p:grpSpPr bwMode="auto">
          <a:xfrm>
            <a:off x="903288" y="1471613"/>
            <a:ext cx="3325812" cy="1452562"/>
            <a:chOff x="569" y="837"/>
            <a:chExt cx="2095" cy="915"/>
          </a:xfrm>
        </p:grpSpPr>
        <p:graphicFrame>
          <p:nvGraphicFramePr>
            <p:cNvPr id="64517" name="Object 5"/>
            <p:cNvGraphicFramePr>
              <a:graphicFrameLocks noChangeAspect="1"/>
            </p:cNvGraphicFramePr>
            <p:nvPr/>
          </p:nvGraphicFramePr>
          <p:xfrm>
            <a:off x="569" y="837"/>
            <a:ext cx="2095" cy="304"/>
          </p:xfrm>
          <a:graphic>
            <a:graphicData uri="http://schemas.openxmlformats.org/presentationml/2006/ole">
              <mc:AlternateContent xmlns:mc="http://schemas.openxmlformats.org/markup-compatibility/2006">
                <mc:Choice xmlns:v="urn:schemas-microsoft-com:vml" Requires="v">
                  <p:oleObj spid="_x0000_s79043" name="公式" r:id="rId6" imgW="1663700" imgH="241300" progId="Equation.3">
                    <p:embed/>
                  </p:oleObj>
                </mc:Choice>
                <mc:Fallback>
                  <p:oleObj name="公式" r:id="rId6" imgW="1663700" imgH="241300" progId="Equation.3">
                    <p:embed/>
                    <p:pic>
                      <p:nvPicPr>
                        <p:cNvPr id="0"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 y="837"/>
                          <a:ext cx="2095"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8" name="Object 6"/>
            <p:cNvGraphicFramePr>
              <a:graphicFrameLocks noChangeAspect="1"/>
            </p:cNvGraphicFramePr>
            <p:nvPr/>
          </p:nvGraphicFramePr>
          <p:xfrm>
            <a:off x="569" y="1146"/>
            <a:ext cx="928" cy="304"/>
          </p:xfrm>
          <a:graphic>
            <a:graphicData uri="http://schemas.openxmlformats.org/presentationml/2006/ole">
              <mc:AlternateContent xmlns:mc="http://schemas.openxmlformats.org/markup-compatibility/2006">
                <mc:Choice xmlns:v="urn:schemas-microsoft-com:vml" Requires="v">
                  <p:oleObj spid="_x0000_s79044" name="公式" r:id="rId8" imgW="736600" imgH="241300" progId="Equation.3">
                    <p:embed/>
                  </p:oleObj>
                </mc:Choice>
                <mc:Fallback>
                  <p:oleObj name="公式" r:id="rId8" imgW="736600" imgH="241300" progId="Equation.3">
                    <p:embed/>
                    <p:pic>
                      <p:nvPicPr>
                        <p:cNvPr id="0" name="Picture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 y="1146"/>
                          <a:ext cx="928"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9" name="Object 7"/>
            <p:cNvGraphicFramePr>
              <a:graphicFrameLocks noChangeAspect="1"/>
            </p:cNvGraphicFramePr>
            <p:nvPr/>
          </p:nvGraphicFramePr>
          <p:xfrm>
            <a:off x="569" y="1464"/>
            <a:ext cx="959" cy="288"/>
          </p:xfrm>
          <a:graphic>
            <a:graphicData uri="http://schemas.openxmlformats.org/presentationml/2006/ole">
              <mc:AlternateContent xmlns:mc="http://schemas.openxmlformats.org/markup-compatibility/2006">
                <mc:Choice xmlns:v="urn:schemas-microsoft-com:vml" Requires="v">
                  <p:oleObj spid="_x0000_s79045" name="公式" r:id="rId10" imgW="761669" imgH="228501" progId="Equation.3">
                    <p:embed/>
                  </p:oleObj>
                </mc:Choice>
                <mc:Fallback>
                  <p:oleObj name="公式" r:id="rId10" imgW="761669" imgH="228501" progId="Equation.3">
                    <p:embed/>
                    <p:pic>
                      <p:nvPicPr>
                        <p:cNvPr id="0" name="Picture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 y="1464"/>
                          <a:ext cx="95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6381" name="Object 3"/>
          <p:cNvGraphicFramePr>
            <a:graphicFrameLocks noChangeAspect="1"/>
          </p:cNvGraphicFramePr>
          <p:nvPr/>
        </p:nvGraphicFramePr>
        <p:xfrm>
          <a:off x="447675" y="3240088"/>
          <a:ext cx="4314825" cy="863600"/>
        </p:xfrm>
        <a:graphic>
          <a:graphicData uri="http://schemas.openxmlformats.org/presentationml/2006/ole">
            <mc:AlternateContent xmlns:mc="http://schemas.openxmlformats.org/markup-compatibility/2006">
              <mc:Choice xmlns:v="urn:schemas-microsoft-com:vml" Requires="v">
                <p:oleObj spid="_x0000_s79046" name="公式" r:id="rId12" imgW="2159000" imgH="431800" progId="Equation.3">
                  <p:embed/>
                </p:oleObj>
              </mc:Choice>
              <mc:Fallback>
                <p:oleObj name="公式" r:id="rId12" imgW="2159000" imgH="431800" progId="Equation.3">
                  <p:embed/>
                  <p:pic>
                    <p:nvPicPr>
                      <p:cNvPr id="0"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7675" y="3240088"/>
                        <a:ext cx="431482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2" name="Object 4"/>
          <p:cNvGraphicFramePr>
            <a:graphicFrameLocks noChangeAspect="1"/>
          </p:cNvGraphicFramePr>
          <p:nvPr/>
        </p:nvGraphicFramePr>
        <p:xfrm>
          <a:off x="908050" y="3927475"/>
          <a:ext cx="1547813" cy="863600"/>
        </p:xfrm>
        <a:graphic>
          <a:graphicData uri="http://schemas.openxmlformats.org/presentationml/2006/ole">
            <mc:AlternateContent xmlns:mc="http://schemas.openxmlformats.org/markup-compatibility/2006">
              <mc:Choice xmlns:v="urn:schemas-microsoft-com:vml" Requires="v">
                <p:oleObj spid="_x0000_s79047" name="公式" r:id="rId14" imgW="774364" imgH="431613" progId="Equation.3">
                  <p:embed/>
                </p:oleObj>
              </mc:Choice>
              <mc:Fallback>
                <p:oleObj name="公式" r:id="rId14" imgW="774364" imgH="431613" progId="Equation.3">
                  <p:embed/>
                  <p:pic>
                    <p:nvPicPr>
                      <p:cNvPr id="0" name="Picture 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050" y="3927475"/>
                        <a:ext cx="15478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灯片编号占位符 13"/>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980B66E8-7464-41C8-AAA4-D9435BA55EB2}" type="slidenum">
              <a:rPr lang="en-US" altLang="zh-CN">
                <a:solidFill>
                  <a:srgbClr val="653A20"/>
                </a:solidFill>
              </a:rPr>
              <a:pPr eaLnBrk="1" hangingPunct="1"/>
              <a:t>101</a:t>
            </a:fld>
            <a:endParaRPr lang="zh-CN" altLang="en-US">
              <a:solidFill>
                <a:srgbClr val="653A20"/>
              </a:solidFill>
            </a:endParaRPr>
          </a:p>
        </p:txBody>
      </p:sp>
    </p:spTree>
    <p:extLst>
      <p:ext uri="{BB962C8B-B14F-4D97-AF65-F5344CB8AC3E}">
        <p14:creationId xmlns:p14="http://schemas.microsoft.com/office/powerpoint/2010/main" val="140486944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86381"/>
                                        </p:tgtEl>
                                        <p:attrNameLst>
                                          <p:attrName>style.visibility</p:attrName>
                                        </p:attrNameLst>
                                      </p:cBhvr>
                                      <p:to>
                                        <p:strVal val="visible"/>
                                      </p:to>
                                    </p:set>
                                    <p:animEffect transition="in" filter="strips(downRight)">
                                      <p:cBhvr>
                                        <p:cTn id="12" dur="500"/>
                                        <p:tgtEl>
                                          <p:spTgt spid="1863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86382"/>
                                        </p:tgtEl>
                                        <p:attrNameLst>
                                          <p:attrName>style.visibility</p:attrName>
                                        </p:attrNameLst>
                                      </p:cBhvr>
                                      <p:to>
                                        <p:strVal val="visible"/>
                                      </p:to>
                                    </p:set>
                                    <p:animEffect transition="in" filter="strips(downRight)">
                                      <p:cBhvr>
                                        <p:cTn id="17" dur="500"/>
                                        <p:tgtEl>
                                          <p:spTgt spid="1863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86371"/>
                                        </p:tgtEl>
                                        <p:attrNameLst>
                                          <p:attrName>style.visibility</p:attrName>
                                        </p:attrNameLst>
                                      </p:cBhvr>
                                      <p:to>
                                        <p:strVal val="visible"/>
                                      </p:to>
                                    </p:set>
                                    <p:anim calcmode="lin" valueType="num">
                                      <p:cBhvr additive="base">
                                        <p:cTn id="22" dur="500" fill="hold"/>
                                        <p:tgtEl>
                                          <p:spTgt spid="186371"/>
                                        </p:tgtEl>
                                        <p:attrNameLst>
                                          <p:attrName>ppt_x</p:attrName>
                                        </p:attrNameLst>
                                      </p:cBhvr>
                                      <p:tavLst>
                                        <p:tav tm="0">
                                          <p:val>
                                            <p:strVal val="0-#ppt_w/2"/>
                                          </p:val>
                                        </p:tav>
                                        <p:tav tm="100000">
                                          <p:val>
                                            <p:strVal val="#ppt_x"/>
                                          </p:val>
                                        </p:tav>
                                      </p:tavLst>
                                    </p:anim>
                                    <p:anim calcmode="lin" valueType="num">
                                      <p:cBhvr additive="base">
                                        <p:cTn id="23" dur="500" fill="hold"/>
                                        <p:tgtEl>
                                          <p:spTgt spid="186371"/>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nodeType="clickEffect">
                                  <p:stCondLst>
                                    <p:cond delay="0"/>
                                  </p:stCondLst>
                                  <p:childTnLst>
                                    <p:set>
                                      <p:cBhvr>
                                        <p:cTn id="27" dur="1" fill="hold">
                                          <p:stCondLst>
                                            <p:cond delay="0"/>
                                          </p:stCondLst>
                                        </p:cTn>
                                        <p:tgtEl>
                                          <p:spTgt spid="186372"/>
                                        </p:tgtEl>
                                        <p:attrNameLst>
                                          <p:attrName>style.visibility</p:attrName>
                                        </p:attrNameLst>
                                      </p:cBhvr>
                                      <p:to>
                                        <p:strVal val="visible"/>
                                      </p:to>
                                    </p:set>
                                    <p:animEffect transition="in" filter="strips(downRight)">
                                      <p:cBhvr>
                                        <p:cTn id="28" dur="500"/>
                                        <p:tgtEl>
                                          <p:spTgt spid="186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hlinkClick r:id="rId2"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3.5.3  </a:t>
            </a:r>
            <a:r>
              <a:rPr lang="zh-CN" altLang="en-US" sz="3200" b="1" dirty="0">
                <a:solidFill>
                  <a:srgbClr val="000066"/>
                </a:solidFill>
                <a:ea typeface="黑体" panose="02010609060101010101" pitchFamily="49" charset="-122"/>
              </a:rPr>
              <a:t>放大电路三种组态的比较</a:t>
            </a:r>
          </a:p>
        </p:txBody>
      </p:sp>
      <p:sp>
        <p:nvSpPr>
          <p:cNvPr id="133123" name="Line 3"/>
          <p:cNvSpPr>
            <a:spLocks noChangeShapeType="1"/>
          </p:cNvSpPr>
          <p:nvPr/>
        </p:nvSpPr>
        <p:spPr bwMode="auto">
          <a:xfrm>
            <a:off x="533400" y="762000"/>
            <a:ext cx="5715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24" name="Text Box 4"/>
          <p:cNvSpPr txBox="1">
            <a:spLocks noChangeArrowheads="1"/>
          </p:cNvSpPr>
          <p:nvPr/>
        </p:nvSpPr>
        <p:spPr bwMode="auto">
          <a:xfrm>
            <a:off x="381000" y="914400"/>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800" b="1">
                <a:solidFill>
                  <a:srgbClr val="CC0000"/>
                </a:solidFill>
                <a:latin typeface="楷体_GB2312" pitchFamily="49" charset="-122"/>
              </a:rPr>
              <a:t>1.</a:t>
            </a:r>
            <a:r>
              <a:rPr lang="zh-CN" altLang="en-US" sz="2800" b="1">
                <a:solidFill>
                  <a:srgbClr val="CC0000"/>
                </a:solidFill>
                <a:latin typeface="楷体_GB2312" pitchFamily="49" charset="-122"/>
              </a:rPr>
              <a:t>三种组态的判别</a:t>
            </a:r>
          </a:p>
        </p:txBody>
      </p:sp>
      <p:sp>
        <p:nvSpPr>
          <p:cNvPr id="130053" name="Rectangle 5"/>
          <p:cNvSpPr>
            <a:spLocks noChangeArrowheads="1"/>
          </p:cNvSpPr>
          <p:nvPr/>
        </p:nvSpPr>
        <p:spPr bwMode="auto">
          <a:xfrm>
            <a:off x="609600" y="1447800"/>
            <a:ext cx="7924800"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35000"/>
              </a:lnSpc>
            </a:pPr>
            <a:r>
              <a:rPr lang="zh-CN" altLang="en-US" sz="2400" b="1">
                <a:latin typeface="楷体_GB2312" pitchFamily="49" charset="-122"/>
              </a:rPr>
              <a:t>以</a:t>
            </a:r>
            <a:r>
              <a:rPr lang="zh-CN" altLang="en-US" sz="2400" b="1" u="sng">
                <a:latin typeface="楷体_GB2312" pitchFamily="49" charset="-122"/>
              </a:rPr>
              <a:t>输入、输出信号的位置</a:t>
            </a:r>
            <a:r>
              <a:rPr lang="zh-CN" altLang="en-US" sz="2400" b="1">
                <a:latin typeface="楷体_GB2312" pitchFamily="49" charset="-122"/>
              </a:rPr>
              <a:t>为判断依据：</a:t>
            </a:r>
          </a:p>
          <a:p>
            <a:pPr eaLnBrk="1" hangingPunct="1">
              <a:lnSpc>
                <a:spcPct val="135000"/>
              </a:lnSpc>
            </a:pPr>
            <a:r>
              <a:rPr lang="zh-CN" altLang="en-US" sz="2400" b="1">
                <a:latin typeface="楷体_GB2312" pitchFamily="49" charset="-122"/>
              </a:rPr>
              <a:t>    信号由基极输入，集电极输出</a:t>
            </a:r>
            <a:endParaRPr lang="en-US" altLang="zh-CN" sz="2400" b="1">
              <a:latin typeface="楷体_GB2312" pitchFamily="49" charset="-122"/>
            </a:endParaRPr>
          </a:p>
          <a:p>
            <a:pPr eaLnBrk="1" hangingPunct="1">
              <a:lnSpc>
                <a:spcPct val="135000"/>
              </a:lnSpc>
            </a:pPr>
            <a:r>
              <a:rPr lang="en-US" altLang="zh-CN" sz="2400" b="1">
                <a:latin typeface="Times New Roman" panose="02020603050405020304" pitchFamily="18" charset="0"/>
              </a:rPr>
              <a:t>                                                  ——</a:t>
            </a:r>
            <a:r>
              <a:rPr lang="zh-CN" altLang="en-US" sz="2400" b="1">
                <a:latin typeface="楷体_GB2312" pitchFamily="49" charset="-122"/>
              </a:rPr>
              <a:t>共射极放大电路</a:t>
            </a:r>
          </a:p>
          <a:p>
            <a:pPr eaLnBrk="1" hangingPunct="1">
              <a:lnSpc>
                <a:spcPct val="135000"/>
              </a:lnSpc>
            </a:pPr>
            <a:r>
              <a:rPr lang="zh-CN" altLang="en-US" sz="2400" b="1">
                <a:latin typeface="楷体_GB2312" pitchFamily="49" charset="-122"/>
              </a:rPr>
              <a:t>    信号由基极输入，发射极输出</a:t>
            </a:r>
            <a:endParaRPr lang="en-US" altLang="zh-CN" sz="2400" b="1">
              <a:latin typeface="楷体_GB2312" pitchFamily="49" charset="-122"/>
            </a:endParaRPr>
          </a:p>
          <a:p>
            <a:pPr eaLnBrk="1" hangingPunct="1">
              <a:lnSpc>
                <a:spcPct val="135000"/>
              </a:lnSpc>
            </a:pPr>
            <a:r>
              <a:rPr lang="en-US" altLang="zh-CN" sz="2400" b="1">
                <a:latin typeface="楷体_GB2312" pitchFamily="49" charset="-122"/>
              </a:rPr>
              <a:t>                         </a:t>
            </a:r>
            <a:r>
              <a:rPr lang="en-US" altLang="zh-CN" sz="2400" b="1">
                <a:latin typeface="Times New Roman" panose="02020603050405020304" pitchFamily="18" charset="0"/>
              </a:rPr>
              <a:t>——</a:t>
            </a:r>
            <a:r>
              <a:rPr lang="zh-CN" altLang="en-US" sz="2400" b="1">
                <a:latin typeface="楷体_GB2312" pitchFamily="49" charset="-122"/>
              </a:rPr>
              <a:t>共集电极放大电路</a:t>
            </a:r>
          </a:p>
          <a:p>
            <a:pPr eaLnBrk="1" hangingPunct="1">
              <a:lnSpc>
                <a:spcPct val="135000"/>
              </a:lnSpc>
            </a:pPr>
            <a:r>
              <a:rPr lang="zh-CN" altLang="en-US" sz="2400" b="1">
                <a:latin typeface="楷体_GB2312" pitchFamily="49" charset="-122"/>
              </a:rPr>
              <a:t>    信号由发射极输入，集电极输出</a:t>
            </a:r>
            <a:endParaRPr lang="en-US" altLang="zh-CN" sz="2400" b="1">
              <a:latin typeface="楷体_GB2312" pitchFamily="49" charset="-122"/>
            </a:endParaRPr>
          </a:p>
          <a:p>
            <a:pPr eaLnBrk="1" hangingPunct="1">
              <a:lnSpc>
                <a:spcPct val="135000"/>
              </a:lnSpc>
            </a:pPr>
            <a:r>
              <a:rPr lang="en-US" altLang="zh-CN" sz="2400" b="1">
                <a:latin typeface="楷体_GB2312" pitchFamily="49" charset="-122"/>
              </a:rPr>
              <a:t>                         </a:t>
            </a:r>
            <a:r>
              <a:rPr lang="en-US" altLang="zh-CN" sz="2400" b="1">
                <a:latin typeface="Times New Roman" panose="02020603050405020304" pitchFamily="18" charset="0"/>
              </a:rPr>
              <a:t>——</a:t>
            </a:r>
            <a:r>
              <a:rPr lang="zh-CN" altLang="en-US" sz="2400" b="1">
                <a:latin typeface="楷体_GB2312" pitchFamily="49" charset="-122"/>
              </a:rPr>
              <a:t>共基极电路 </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E9560CFF-DF64-463F-A6D7-21D45C03EE2F}" type="slidenum">
              <a:rPr lang="en-US" altLang="zh-CN">
                <a:solidFill>
                  <a:srgbClr val="653A20"/>
                </a:solidFill>
              </a:rPr>
              <a:pPr eaLnBrk="1" hangingPunct="1"/>
              <a:t>102</a:t>
            </a:fld>
            <a:endParaRPr lang="zh-CN" altLang="en-US">
              <a:solidFill>
                <a:srgbClr val="653A20"/>
              </a:solidFill>
            </a:endParaRPr>
          </a:p>
        </p:txBody>
      </p:sp>
    </p:spTree>
    <p:extLst>
      <p:ext uri="{BB962C8B-B14F-4D97-AF65-F5344CB8AC3E}">
        <p14:creationId xmlns:p14="http://schemas.microsoft.com/office/powerpoint/2010/main" val="28227786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0053">
                                            <p:txEl>
                                              <p:pRg st="0" end="0"/>
                                            </p:txEl>
                                          </p:spTgt>
                                        </p:tgtEl>
                                        <p:attrNameLst>
                                          <p:attrName>style.visibility</p:attrName>
                                        </p:attrNameLst>
                                      </p:cBhvr>
                                      <p:to>
                                        <p:strVal val="visible"/>
                                      </p:to>
                                    </p:set>
                                    <p:animEffect transition="in" filter="wipe(left)">
                                      <p:cBhvr>
                                        <p:cTn id="7" dur="500"/>
                                        <p:tgtEl>
                                          <p:spTgt spid="13005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0053">
                                            <p:txEl>
                                              <p:pRg st="1" end="1"/>
                                            </p:txEl>
                                          </p:spTgt>
                                        </p:tgtEl>
                                        <p:attrNameLst>
                                          <p:attrName>style.visibility</p:attrName>
                                        </p:attrNameLst>
                                      </p:cBhvr>
                                      <p:to>
                                        <p:strVal val="visible"/>
                                      </p:to>
                                    </p:set>
                                    <p:animEffect transition="in" filter="wipe(left)">
                                      <p:cBhvr>
                                        <p:cTn id="12" dur="500"/>
                                        <p:tgtEl>
                                          <p:spTgt spid="13005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0053">
                                            <p:txEl>
                                              <p:pRg st="2" end="2"/>
                                            </p:txEl>
                                          </p:spTgt>
                                        </p:tgtEl>
                                        <p:attrNameLst>
                                          <p:attrName>style.visibility</p:attrName>
                                        </p:attrNameLst>
                                      </p:cBhvr>
                                      <p:to>
                                        <p:strVal val="visible"/>
                                      </p:to>
                                    </p:set>
                                    <p:animEffect transition="in" filter="wipe(left)">
                                      <p:cBhvr>
                                        <p:cTn id="17" dur="500"/>
                                        <p:tgtEl>
                                          <p:spTgt spid="13005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0053">
                                            <p:txEl>
                                              <p:pRg st="3" end="3"/>
                                            </p:txEl>
                                          </p:spTgt>
                                        </p:tgtEl>
                                        <p:attrNameLst>
                                          <p:attrName>style.visibility</p:attrName>
                                        </p:attrNameLst>
                                      </p:cBhvr>
                                      <p:to>
                                        <p:strVal val="visible"/>
                                      </p:to>
                                    </p:set>
                                    <p:animEffect transition="in" filter="wipe(left)">
                                      <p:cBhvr>
                                        <p:cTn id="22" dur="500"/>
                                        <p:tgtEl>
                                          <p:spTgt spid="13005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0053">
                                            <p:txEl>
                                              <p:pRg st="4" end="4"/>
                                            </p:txEl>
                                          </p:spTgt>
                                        </p:tgtEl>
                                        <p:attrNameLst>
                                          <p:attrName>style.visibility</p:attrName>
                                        </p:attrNameLst>
                                      </p:cBhvr>
                                      <p:to>
                                        <p:strVal val="visible"/>
                                      </p:to>
                                    </p:set>
                                    <p:animEffect transition="in" filter="wipe(left)">
                                      <p:cBhvr>
                                        <p:cTn id="27" dur="500"/>
                                        <p:tgtEl>
                                          <p:spTgt spid="13005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0053">
                                            <p:txEl>
                                              <p:pRg st="5" end="5"/>
                                            </p:txEl>
                                          </p:spTgt>
                                        </p:tgtEl>
                                        <p:attrNameLst>
                                          <p:attrName>style.visibility</p:attrName>
                                        </p:attrNameLst>
                                      </p:cBhvr>
                                      <p:to>
                                        <p:strVal val="visible"/>
                                      </p:to>
                                    </p:set>
                                    <p:animEffect transition="in" filter="wipe(left)">
                                      <p:cBhvr>
                                        <p:cTn id="32" dur="500"/>
                                        <p:tgtEl>
                                          <p:spTgt spid="13005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0053">
                                            <p:txEl>
                                              <p:pRg st="6" end="6"/>
                                            </p:txEl>
                                          </p:spTgt>
                                        </p:tgtEl>
                                        <p:attrNameLst>
                                          <p:attrName>style.visibility</p:attrName>
                                        </p:attrNameLst>
                                      </p:cBhvr>
                                      <p:to>
                                        <p:strVal val="visible"/>
                                      </p:to>
                                    </p:set>
                                    <p:animEffect transition="in" filter="wipe(left)">
                                      <p:cBhvr>
                                        <p:cTn id="37" dur="500"/>
                                        <p:tgtEl>
                                          <p:spTgt spid="13005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838200" y="1524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800" b="1">
                <a:solidFill>
                  <a:srgbClr val="CC0000"/>
                </a:solidFill>
                <a:latin typeface="楷体_GB2312" pitchFamily="49" charset="-122"/>
              </a:rPr>
              <a:t>2.</a:t>
            </a:r>
            <a:r>
              <a:rPr lang="zh-CN" altLang="en-US" sz="2800" b="1">
                <a:solidFill>
                  <a:srgbClr val="CC0000"/>
                </a:solidFill>
                <a:latin typeface="楷体_GB2312" pitchFamily="49" charset="-122"/>
              </a:rPr>
              <a:t>三种组态的比较</a:t>
            </a:r>
          </a:p>
        </p:txBody>
      </p:sp>
      <p:pic>
        <p:nvPicPr>
          <p:cNvPr id="134147" name="Picture 3" descr="未标题-2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836613"/>
            <a:ext cx="9075738"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4682E5E3-887C-4F1D-A349-4F47BD1D43CB}" type="slidenum">
              <a:rPr lang="en-US" altLang="zh-CN">
                <a:solidFill>
                  <a:srgbClr val="653A20"/>
                </a:solidFill>
              </a:rPr>
              <a:pPr eaLnBrk="1" hangingPunct="1"/>
              <a:t>103</a:t>
            </a:fld>
            <a:endParaRPr lang="zh-CN" altLang="en-US">
              <a:solidFill>
                <a:srgbClr val="653A20"/>
              </a:solidFill>
            </a:endParaRPr>
          </a:p>
        </p:txBody>
      </p:sp>
    </p:spTree>
    <p:extLst>
      <p:ext uri="{BB962C8B-B14F-4D97-AF65-F5344CB8AC3E}">
        <p14:creationId xmlns:p14="http://schemas.microsoft.com/office/powerpoint/2010/main" val="454143910"/>
      </p:ext>
    </p:extLst>
  </p:cSld>
  <p:clrMapOvr>
    <a:masterClrMapping/>
  </p:clrMapOvr>
  <p:transition>
    <p:rand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762000" y="3810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800" b="1">
                <a:solidFill>
                  <a:srgbClr val="CC0000"/>
                </a:solidFill>
                <a:latin typeface="楷体_GB2312" pitchFamily="49" charset="-122"/>
              </a:rPr>
              <a:t>3.</a:t>
            </a:r>
            <a:r>
              <a:rPr lang="zh-CN" altLang="en-US" sz="2800" b="1">
                <a:solidFill>
                  <a:srgbClr val="CC0000"/>
                </a:solidFill>
                <a:latin typeface="楷体_GB2312" pitchFamily="49" charset="-122"/>
              </a:rPr>
              <a:t>三种组态的特点及用途</a:t>
            </a:r>
          </a:p>
        </p:txBody>
      </p:sp>
      <p:sp>
        <p:nvSpPr>
          <p:cNvPr id="132099" name="Rectangle 3"/>
          <p:cNvSpPr>
            <a:spLocks noChangeArrowheads="1"/>
          </p:cNvSpPr>
          <p:nvPr/>
        </p:nvSpPr>
        <p:spPr bwMode="auto">
          <a:xfrm>
            <a:off x="533400" y="914400"/>
            <a:ext cx="8610600"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800" b="1" dirty="0">
                <a:solidFill>
                  <a:srgbClr val="FF0000"/>
                </a:solidFill>
                <a:latin typeface="楷体_GB2312" pitchFamily="49" charset="-122"/>
              </a:rPr>
              <a:t>共射极放大电路：</a:t>
            </a:r>
          </a:p>
          <a:p>
            <a:pPr eaLnBrk="1" hangingPunct="1">
              <a:lnSpc>
                <a:spcPct val="150000"/>
              </a:lnSpc>
            </a:pPr>
            <a:r>
              <a:rPr lang="zh-CN" altLang="en-US" sz="2000" b="1" dirty="0">
                <a:latin typeface="楷体_GB2312" pitchFamily="49" charset="-122"/>
              </a:rPr>
              <a:t>    </a:t>
            </a:r>
            <a:r>
              <a:rPr lang="zh-CN" altLang="en-US" b="1" dirty="0">
                <a:latin typeface="楷体_GB2312" pitchFamily="49" charset="-122"/>
              </a:rPr>
              <a:t>电压和电流增益都大于</a:t>
            </a:r>
            <a:r>
              <a:rPr lang="en-US" altLang="zh-CN" b="1" dirty="0">
                <a:latin typeface="楷体_GB2312" pitchFamily="49" charset="-122"/>
              </a:rPr>
              <a:t>1</a:t>
            </a:r>
            <a:r>
              <a:rPr lang="zh-CN" altLang="en-US" b="1" dirty="0">
                <a:latin typeface="楷体_GB2312" pitchFamily="49" charset="-122"/>
              </a:rPr>
              <a:t>，输入电阻在三种组态中居中，输出电阻与集电极电阻有很大关系。适用于低频情况下，作多级放大电路的中间级。</a:t>
            </a:r>
          </a:p>
          <a:p>
            <a:pPr eaLnBrk="1" hangingPunct="1">
              <a:lnSpc>
                <a:spcPct val="150000"/>
              </a:lnSpc>
            </a:pPr>
            <a:r>
              <a:rPr lang="zh-CN" altLang="en-US" sz="2800" b="1" dirty="0">
                <a:solidFill>
                  <a:srgbClr val="FF0000"/>
                </a:solidFill>
                <a:latin typeface="楷体_GB2312" pitchFamily="49" charset="-122"/>
              </a:rPr>
              <a:t>共集电极放大电路：</a:t>
            </a:r>
          </a:p>
          <a:p>
            <a:pPr eaLnBrk="1" hangingPunct="1">
              <a:lnSpc>
                <a:spcPct val="150000"/>
              </a:lnSpc>
            </a:pPr>
            <a:r>
              <a:rPr lang="zh-CN" altLang="en-US" sz="2000" b="1" dirty="0">
                <a:latin typeface="楷体_GB2312" pitchFamily="49" charset="-122"/>
              </a:rPr>
              <a:t>    </a:t>
            </a:r>
            <a:r>
              <a:rPr lang="zh-CN" altLang="en-US" b="1" dirty="0">
                <a:latin typeface="楷体_GB2312" pitchFamily="49" charset="-122"/>
              </a:rPr>
              <a:t>只有电流放大作用，没有电压放大，有电压跟随作用。在三种组态中，输入电阻最高，输出电阻最小，频率特性好。可用于输入级、输出级或缓冲级。</a:t>
            </a:r>
          </a:p>
          <a:p>
            <a:pPr eaLnBrk="1" hangingPunct="1">
              <a:lnSpc>
                <a:spcPct val="150000"/>
              </a:lnSpc>
            </a:pPr>
            <a:r>
              <a:rPr lang="zh-CN" altLang="en-US" sz="2800" b="1" dirty="0">
                <a:solidFill>
                  <a:srgbClr val="FF0000"/>
                </a:solidFill>
                <a:latin typeface="楷体_GB2312" pitchFamily="49" charset="-122"/>
              </a:rPr>
              <a:t>共基极放大电路：</a:t>
            </a:r>
          </a:p>
          <a:p>
            <a:pPr eaLnBrk="1" hangingPunct="1">
              <a:lnSpc>
                <a:spcPct val="150000"/>
              </a:lnSpc>
            </a:pPr>
            <a:r>
              <a:rPr lang="zh-CN" altLang="en-US" sz="2000" b="1" dirty="0">
                <a:latin typeface="楷体_GB2312" pitchFamily="49" charset="-122"/>
              </a:rPr>
              <a:t>    </a:t>
            </a:r>
            <a:r>
              <a:rPr lang="zh-CN" altLang="en-US" b="1" dirty="0">
                <a:latin typeface="楷体_GB2312" pitchFamily="49" charset="-122"/>
              </a:rPr>
              <a:t>只有电压放大作用，没有电流放大，有电流跟随作用，输入电阻小，输出电阻与集电极电阻有关。高频特性较好，常用于高频或宽频带低输入阻抗的场合，模拟集成电路中亦兼有电位移动的功能。</a:t>
            </a:r>
            <a:r>
              <a:rPr lang="zh-CN" altLang="en-US" sz="2000" b="1" dirty="0">
                <a:latin typeface="楷体_GB2312" pitchFamily="49" charset="-122"/>
              </a:rPr>
              <a:t> </a:t>
            </a:r>
          </a:p>
        </p:txBody>
      </p:sp>
      <p:sp>
        <p:nvSpPr>
          <p:cNvPr id="4" name="灯片编号占位符 3"/>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BDAFE195-6FE0-4A50-81A1-2DE8EB29A8FA}" type="slidenum">
              <a:rPr lang="en-US" altLang="zh-CN">
                <a:solidFill>
                  <a:srgbClr val="653A20"/>
                </a:solidFill>
              </a:rPr>
              <a:pPr eaLnBrk="1" hangingPunct="1"/>
              <a:t>104</a:t>
            </a:fld>
            <a:endParaRPr lang="zh-CN" altLang="en-US">
              <a:solidFill>
                <a:srgbClr val="653A20"/>
              </a:solidFill>
            </a:endParaRPr>
          </a:p>
        </p:txBody>
      </p:sp>
    </p:spTree>
    <p:extLst>
      <p:ext uri="{BB962C8B-B14F-4D97-AF65-F5344CB8AC3E}">
        <p14:creationId xmlns:p14="http://schemas.microsoft.com/office/powerpoint/2010/main" val="365154950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wipe(down)">
                                      <p:cBhvr>
                                        <p:cTn id="7" dur="500"/>
                                        <p:tgtEl>
                                          <p:spTgt spid="13209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2099">
                                            <p:txEl>
                                              <p:pRg st="1" end="1"/>
                                            </p:txEl>
                                          </p:spTgt>
                                        </p:tgtEl>
                                        <p:attrNameLst>
                                          <p:attrName>style.visibility</p:attrName>
                                        </p:attrNameLst>
                                      </p:cBhvr>
                                      <p:to>
                                        <p:strVal val="visible"/>
                                      </p:to>
                                    </p:set>
                                    <p:animEffect transition="in" filter="wipe(down)">
                                      <p:cBhvr>
                                        <p:cTn id="10" dur="500"/>
                                        <p:tgtEl>
                                          <p:spTgt spid="13209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32099">
                                            <p:txEl>
                                              <p:pRg st="2" end="2"/>
                                            </p:txEl>
                                          </p:spTgt>
                                        </p:tgtEl>
                                        <p:attrNameLst>
                                          <p:attrName>style.visibility</p:attrName>
                                        </p:attrNameLst>
                                      </p:cBhvr>
                                      <p:to>
                                        <p:strVal val="visible"/>
                                      </p:to>
                                    </p:set>
                                    <p:animEffect transition="in" filter="wipe(down)">
                                      <p:cBhvr>
                                        <p:cTn id="15" dur="500"/>
                                        <p:tgtEl>
                                          <p:spTgt spid="132099">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wipe(down)">
                                      <p:cBhvr>
                                        <p:cTn id="18" dur="500"/>
                                        <p:tgtEl>
                                          <p:spTgt spid="13209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132099">
                                            <p:txEl>
                                              <p:pRg st="4" end="4"/>
                                            </p:txEl>
                                          </p:spTgt>
                                        </p:tgtEl>
                                        <p:attrNameLst>
                                          <p:attrName>style.visibility</p:attrName>
                                        </p:attrNameLst>
                                      </p:cBhvr>
                                      <p:to>
                                        <p:strVal val="visible"/>
                                      </p:to>
                                    </p:set>
                                    <p:animEffect transition="in" filter="wipe(down)">
                                      <p:cBhvr>
                                        <p:cTn id="23" dur="500"/>
                                        <p:tgtEl>
                                          <p:spTgt spid="132099">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32099">
                                            <p:txEl>
                                              <p:pRg st="5" end="5"/>
                                            </p:txEl>
                                          </p:spTgt>
                                        </p:tgtEl>
                                        <p:attrNameLst>
                                          <p:attrName>style.visibility</p:attrName>
                                        </p:attrNameLst>
                                      </p:cBhvr>
                                      <p:to>
                                        <p:strVal val="visible"/>
                                      </p:to>
                                    </p:set>
                                    <p:animEffect transition="in" filter="wipe(down)">
                                      <p:cBhvr>
                                        <p:cTn id="26" dur="500"/>
                                        <p:tgtEl>
                                          <p:spTgt spid="132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9512" y="908720"/>
            <a:ext cx="8599743" cy="4597883"/>
          </a:xfrm>
          <a:prstGeom prst="rect">
            <a:avLst/>
          </a:prstGeom>
        </p:spPr>
      </p:pic>
    </p:spTree>
    <p:extLst>
      <p:ext uri="{BB962C8B-B14F-4D97-AF65-F5344CB8AC3E}">
        <p14:creationId xmlns:p14="http://schemas.microsoft.com/office/powerpoint/2010/main" val="25046356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Line 2"/>
          <p:cNvSpPr>
            <a:spLocks noChangeShapeType="1"/>
          </p:cNvSpPr>
          <p:nvPr/>
        </p:nvSpPr>
        <p:spPr bwMode="auto">
          <a:xfrm>
            <a:off x="381000" y="1828800"/>
            <a:ext cx="8382000" cy="0"/>
          </a:xfrm>
          <a:prstGeom prst="line">
            <a:avLst/>
          </a:prstGeom>
          <a:noFill/>
          <a:ln w="762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195" name="Rectangle 3"/>
          <p:cNvSpPr>
            <a:spLocks noChangeArrowheads="1"/>
          </p:cNvSpPr>
          <p:nvPr/>
        </p:nvSpPr>
        <p:spPr bwMode="auto">
          <a:xfrm>
            <a:off x="1143000" y="881063"/>
            <a:ext cx="64008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90000"/>
              </a:lnSpc>
            </a:pPr>
            <a:r>
              <a:rPr lang="en-US" altLang="zh-CN" sz="4800" b="1" dirty="0" smtClean="0">
                <a:solidFill>
                  <a:srgbClr val="FF0000"/>
                </a:solidFill>
                <a:ea typeface="黑体" panose="02010609060101010101" pitchFamily="49" charset="-122"/>
              </a:rPr>
              <a:t>3.6  </a:t>
            </a:r>
            <a:r>
              <a:rPr lang="zh-CN" altLang="en-US" sz="4800" b="1" dirty="0">
                <a:solidFill>
                  <a:srgbClr val="FF0000"/>
                </a:solidFill>
                <a:ea typeface="黑体" panose="02010609060101010101" pitchFamily="49" charset="-122"/>
              </a:rPr>
              <a:t>组合放大电路</a:t>
            </a:r>
          </a:p>
        </p:txBody>
      </p:sp>
      <p:sp>
        <p:nvSpPr>
          <p:cNvPr id="136196" name="Rectangle 4">
            <a:hlinkClick r:id="" action="ppaction://hlinkshowjump?jump=nextslide"/>
          </p:cNvPr>
          <p:cNvSpPr>
            <a:spLocks noChangeArrowheads="1"/>
          </p:cNvSpPr>
          <p:nvPr/>
        </p:nvSpPr>
        <p:spPr bwMode="auto">
          <a:xfrm>
            <a:off x="1331913" y="3213100"/>
            <a:ext cx="662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600" b="1" dirty="0" smtClean="0">
                <a:solidFill>
                  <a:srgbClr val="000066"/>
                </a:solidFill>
                <a:ea typeface="黑体" panose="02010609060101010101" pitchFamily="49" charset="-122"/>
              </a:rPr>
              <a:t>3.6.2  </a:t>
            </a:r>
            <a:r>
              <a:rPr lang="zh-CN" altLang="en-US" sz="3600" b="1" dirty="0">
                <a:solidFill>
                  <a:srgbClr val="000066"/>
                </a:solidFill>
                <a:ea typeface="黑体" panose="02010609060101010101" pitchFamily="49" charset="-122"/>
              </a:rPr>
              <a:t>共射</a:t>
            </a:r>
            <a:r>
              <a:rPr lang="en-US" altLang="zh-CN" sz="3600" b="1" dirty="0">
                <a:solidFill>
                  <a:srgbClr val="000066"/>
                </a:solidFill>
                <a:ea typeface="黑体" panose="02010609060101010101" pitchFamily="49" charset="-122"/>
              </a:rPr>
              <a:t>-</a:t>
            </a:r>
            <a:r>
              <a:rPr lang="zh-CN" altLang="en-US" sz="3600" b="1" dirty="0">
                <a:solidFill>
                  <a:srgbClr val="000066"/>
                </a:solidFill>
                <a:ea typeface="黑体" panose="02010609060101010101" pitchFamily="49" charset="-122"/>
              </a:rPr>
              <a:t>共基放大电路</a:t>
            </a:r>
          </a:p>
        </p:txBody>
      </p:sp>
      <p:sp>
        <p:nvSpPr>
          <p:cNvPr id="136197" name="Rectangle 5">
            <a:hlinkClick r:id="rId2" action="ppaction://hlinksldjump"/>
          </p:cNvPr>
          <p:cNvSpPr>
            <a:spLocks noChangeArrowheads="1"/>
          </p:cNvSpPr>
          <p:nvPr/>
        </p:nvSpPr>
        <p:spPr bwMode="auto">
          <a:xfrm>
            <a:off x="1331913" y="4005263"/>
            <a:ext cx="723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600" b="1" dirty="0" smtClean="0">
                <a:solidFill>
                  <a:srgbClr val="000066"/>
                </a:solidFill>
                <a:ea typeface="黑体" panose="02010609060101010101" pitchFamily="49" charset="-122"/>
              </a:rPr>
              <a:t>3.6.3  </a:t>
            </a:r>
            <a:r>
              <a:rPr lang="zh-CN" altLang="en-US" sz="3600" b="1" dirty="0">
                <a:solidFill>
                  <a:srgbClr val="000066"/>
                </a:solidFill>
                <a:ea typeface="黑体" panose="02010609060101010101" pitchFamily="49" charset="-122"/>
              </a:rPr>
              <a:t>共集</a:t>
            </a:r>
            <a:r>
              <a:rPr lang="en-US" altLang="zh-CN" sz="3600" b="1" dirty="0">
                <a:solidFill>
                  <a:srgbClr val="000066"/>
                </a:solidFill>
                <a:ea typeface="黑体" panose="02010609060101010101" pitchFamily="49" charset="-122"/>
              </a:rPr>
              <a:t>-</a:t>
            </a:r>
            <a:r>
              <a:rPr lang="zh-CN" altLang="en-US" sz="3600" b="1" dirty="0">
                <a:solidFill>
                  <a:srgbClr val="000066"/>
                </a:solidFill>
                <a:ea typeface="黑体" panose="02010609060101010101" pitchFamily="49" charset="-122"/>
              </a:rPr>
              <a:t>共集放大电路</a:t>
            </a:r>
          </a:p>
        </p:txBody>
      </p:sp>
      <p:pic>
        <p:nvPicPr>
          <p:cNvPr id="136198" name="Picture 6" descr="未标题-8 拷贝">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6453188"/>
            <a:ext cx="4857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9" name="Rectangle 7">
            <a:hlinkClick r:id="" action="ppaction://hlinkshowjump?jump=nextslide"/>
          </p:cNvPr>
          <p:cNvSpPr>
            <a:spLocks noChangeArrowheads="1"/>
          </p:cNvSpPr>
          <p:nvPr/>
        </p:nvSpPr>
        <p:spPr bwMode="auto">
          <a:xfrm>
            <a:off x="1327150" y="2420938"/>
            <a:ext cx="662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600" b="1" dirty="0" smtClean="0">
                <a:solidFill>
                  <a:srgbClr val="000066"/>
                </a:solidFill>
                <a:ea typeface="黑体" panose="02010609060101010101" pitchFamily="49" charset="-122"/>
              </a:rPr>
              <a:t>3.6.1  </a:t>
            </a:r>
            <a:r>
              <a:rPr lang="zh-CN" altLang="en-US" sz="3600" b="1" dirty="0">
                <a:solidFill>
                  <a:srgbClr val="000066"/>
                </a:solidFill>
                <a:ea typeface="黑体" panose="02010609060101010101" pitchFamily="49" charset="-122"/>
              </a:rPr>
              <a:t>多级放大器级连</a:t>
            </a:r>
          </a:p>
        </p:txBody>
      </p:sp>
      <p:sp>
        <p:nvSpPr>
          <p:cNvPr id="8" name="灯片编号占位符 7"/>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5B02FA35-B065-4E7C-AF8C-E30FAC3FC053}" type="slidenum">
              <a:rPr lang="en-US" altLang="zh-CN">
                <a:solidFill>
                  <a:srgbClr val="653A20"/>
                </a:solidFill>
              </a:rPr>
              <a:pPr eaLnBrk="1" hangingPunct="1"/>
              <a:t>106</a:t>
            </a:fld>
            <a:endParaRPr lang="zh-CN" altLang="en-US">
              <a:solidFill>
                <a:srgbClr val="653A20"/>
              </a:solidFill>
            </a:endParaRPr>
          </a:p>
        </p:txBody>
      </p:sp>
    </p:spTree>
    <p:extLst>
      <p:ext uri="{BB962C8B-B14F-4D97-AF65-F5344CB8AC3E}">
        <p14:creationId xmlns:p14="http://schemas.microsoft.com/office/powerpoint/2010/main" val="3434620803"/>
      </p:ext>
    </p:extLst>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4">
            <a:hlinkClick r:id="rId3" action="ppaction://hlinksldjump"/>
          </p:cNvPr>
          <p:cNvSpPr txBox="1">
            <a:spLocks noChangeArrowheads="1"/>
          </p:cNvSpPr>
          <p:nvPr/>
        </p:nvSpPr>
        <p:spPr bwMode="auto">
          <a:xfrm>
            <a:off x="1042988" y="1484313"/>
            <a:ext cx="411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3600" b="1">
                <a:solidFill>
                  <a:srgbClr val="0000FF"/>
                </a:solidFill>
              </a:rPr>
              <a:t>1.</a:t>
            </a:r>
            <a:r>
              <a:rPr lang="zh-CN" altLang="en-US" sz="3600" b="1">
                <a:solidFill>
                  <a:srgbClr val="0000FF"/>
                </a:solidFill>
              </a:rPr>
              <a:t>阻容耦合</a:t>
            </a:r>
          </a:p>
        </p:txBody>
      </p:sp>
      <p:sp>
        <p:nvSpPr>
          <p:cNvPr id="137219" name="Text Box 5">
            <a:hlinkClick r:id="rId4" action="ppaction://hlinksldjump"/>
          </p:cNvPr>
          <p:cNvSpPr txBox="1">
            <a:spLocks noChangeArrowheads="1"/>
          </p:cNvSpPr>
          <p:nvPr/>
        </p:nvSpPr>
        <p:spPr bwMode="auto">
          <a:xfrm>
            <a:off x="1042988" y="2492375"/>
            <a:ext cx="411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3600" b="1">
                <a:solidFill>
                  <a:srgbClr val="0000FF"/>
                </a:solidFill>
              </a:rPr>
              <a:t>2.</a:t>
            </a:r>
            <a:r>
              <a:rPr lang="zh-CN" altLang="en-US" sz="3600" b="1">
                <a:solidFill>
                  <a:srgbClr val="0000FF"/>
                </a:solidFill>
              </a:rPr>
              <a:t>直接耦合</a:t>
            </a:r>
          </a:p>
        </p:txBody>
      </p:sp>
      <p:sp>
        <p:nvSpPr>
          <p:cNvPr id="137220" name="Rectangle 6">
            <a:hlinkClick r:id="" action="ppaction://hlinkshowjump?jump=nextslide"/>
          </p:cNvPr>
          <p:cNvSpPr>
            <a:spLocks noChangeArrowheads="1"/>
          </p:cNvSpPr>
          <p:nvPr/>
        </p:nvSpPr>
        <p:spPr bwMode="auto">
          <a:xfrm>
            <a:off x="1116013" y="0"/>
            <a:ext cx="662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600" b="1" dirty="0" smtClean="0">
                <a:solidFill>
                  <a:srgbClr val="000066"/>
                </a:solidFill>
                <a:ea typeface="黑体" panose="02010609060101010101" pitchFamily="49" charset="-122"/>
              </a:rPr>
              <a:t>3.6.1  </a:t>
            </a:r>
            <a:r>
              <a:rPr lang="zh-CN" altLang="en-US" sz="3600" b="1" dirty="0">
                <a:solidFill>
                  <a:srgbClr val="000066"/>
                </a:solidFill>
                <a:ea typeface="黑体" panose="02010609060101010101" pitchFamily="49" charset="-122"/>
              </a:rPr>
              <a:t>多级放大器级连</a:t>
            </a:r>
          </a:p>
        </p:txBody>
      </p:sp>
      <p:sp>
        <p:nvSpPr>
          <p:cNvPr id="137221" name="Line 7"/>
          <p:cNvSpPr>
            <a:spLocks noChangeShapeType="1"/>
          </p:cNvSpPr>
          <p:nvPr/>
        </p:nvSpPr>
        <p:spPr bwMode="auto">
          <a:xfrm>
            <a:off x="914400" y="620713"/>
            <a:ext cx="4953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灯片编号占位符 5"/>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B66B1FA0-0538-4A85-BE5C-6B1E2E365A44}" type="slidenum">
              <a:rPr lang="en-US" altLang="zh-CN">
                <a:solidFill>
                  <a:srgbClr val="653A20"/>
                </a:solidFill>
              </a:rPr>
              <a:pPr eaLnBrk="1" hangingPunct="1"/>
              <a:t>107</a:t>
            </a:fld>
            <a:endParaRPr lang="zh-CN" altLang="en-US">
              <a:solidFill>
                <a:srgbClr val="653A20"/>
              </a:solidFill>
            </a:endParaRPr>
          </a:p>
        </p:txBody>
      </p:sp>
    </p:spTree>
    <p:extLst>
      <p:ext uri="{BB962C8B-B14F-4D97-AF65-F5344CB8AC3E}">
        <p14:creationId xmlns:p14="http://schemas.microsoft.com/office/powerpoint/2010/main" val="1487172464"/>
      </p:ext>
    </p:ext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669925" y="4248150"/>
            <a:ext cx="7026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sz="2000" b="1">
                <a:solidFill>
                  <a:srgbClr val="0000FF"/>
                </a:solidFill>
              </a:rPr>
              <a:t>耦合方式：</a:t>
            </a:r>
            <a:r>
              <a:rPr lang="zh-CN" altLang="en-US" sz="2000" b="1"/>
              <a:t>直接耦合；阻容耦合；变压器耦合；光电耦合。</a:t>
            </a:r>
          </a:p>
        </p:txBody>
      </p:sp>
      <p:sp>
        <p:nvSpPr>
          <p:cNvPr id="194563" name="Text Box 3"/>
          <p:cNvSpPr txBox="1">
            <a:spLocks noChangeArrowheads="1"/>
          </p:cNvSpPr>
          <p:nvPr/>
        </p:nvSpPr>
        <p:spPr bwMode="auto">
          <a:xfrm>
            <a:off x="704850" y="3798888"/>
            <a:ext cx="3824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sz="2000" b="1" dirty="0">
                <a:solidFill>
                  <a:srgbClr val="0000FF"/>
                </a:solidFill>
              </a:rPr>
              <a:t>耦合：</a:t>
            </a:r>
            <a:r>
              <a:rPr lang="zh-CN" altLang="en-US" sz="2000" b="1" dirty="0"/>
              <a:t>即信号的传送。</a:t>
            </a:r>
          </a:p>
        </p:txBody>
      </p:sp>
      <p:sp>
        <p:nvSpPr>
          <p:cNvPr id="194564" name="Rectangle 4"/>
          <p:cNvSpPr>
            <a:spLocks noChangeArrowheads="1"/>
          </p:cNvSpPr>
          <p:nvPr/>
        </p:nvSpPr>
        <p:spPr bwMode="auto">
          <a:xfrm>
            <a:off x="533400" y="4800600"/>
            <a:ext cx="4572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b="1" u="sng">
                <a:solidFill>
                  <a:srgbClr val="800000"/>
                </a:solidFill>
              </a:rPr>
              <a:t>多级放大电路对耦合电路要求：</a:t>
            </a:r>
          </a:p>
        </p:txBody>
      </p:sp>
      <p:sp>
        <p:nvSpPr>
          <p:cNvPr id="194565" name="Text Box 5"/>
          <p:cNvSpPr txBox="1">
            <a:spLocks noChangeArrowheads="1"/>
          </p:cNvSpPr>
          <p:nvPr/>
        </p:nvSpPr>
        <p:spPr bwMode="auto">
          <a:xfrm>
            <a:off x="736600" y="5603875"/>
            <a:ext cx="3478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sz="2000" b="1"/>
              <a:t>1.  </a:t>
            </a:r>
            <a:r>
              <a:rPr lang="zh-CN" altLang="en-US" sz="2000" b="1"/>
              <a:t>静态：保证各级</a:t>
            </a:r>
            <a:r>
              <a:rPr lang="en-US" altLang="zh-CN" sz="2000" b="1" i="1"/>
              <a:t>Q</a:t>
            </a:r>
            <a:r>
              <a:rPr lang="zh-CN" altLang="en-US" sz="2000" b="1"/>
              <a:t>点设置</a:t>
            </a:r>
          </a:p>
        </p:txBody>
      </p:sp>
      <p:sp>
        <p:nvSpPr>
          <p:cNvPr id="194566" name="Rectangle 6"/>
          <p:cNvSpPr>
            <a:spLocks noChangeArrowheads="1"/>
          </p:cNvSpPr>
          <p:nvPr/>
        </p:nvSpPr>
        <p:spPr bwMode="auto">
          <a:xfrm>
            <a:off x="754063" y="6164263"/>
            <a:ext cx="2979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sz="2000" b="1"/>
              <a:t>2.  </a:t>
            </a:r>
            <a:r>
              <a:rPr lang="zh-CN" altLang="en-US" sz="2000" b="1"/>
              <a:t>动态</a:t>
            </a:r>
            <a:r>
              <a:rPr lang="en-US" altLang="zh-CN" sz="2000" b="1"/>
              <a:t>:  </a:t>
            </a:r>
            <a:r>
              <a:rPr lang="zh-CN" altLang="en-US" sz="2000" b="1"/>
              <a:t>传送信号。</a:t>
            </a:r>
            <a:endParaRPr lang="zh-CN" altLang="en-US" sz="2000" b="1">
              <a:solidFill>
                <a:srgbClr val="006666"/>
              </a:solidFill>
            </a:endParaRPr>
          </a:p>
        </p:txBody>
      </p:sp>
      <p:grpSp>
        <p:nvGrpSpPr>
          <p:cNvPr id="138247" name="Group 7"/>
          <p:cNvGrpSpPr>
            <a:grpSpLocks/>
          </p:cNvGrpSpPr>
          <p:nvPr/>
        </p:nvGrpSpPr>
        <p:grpSpPr bwMode="auto">
          <a:xfrm>
            <a:off x="506413" y="1146175"/>
            <a:ext cx="8299450" cy="2432050"/>
            <a:chOff x="298" y="806"/>
            <a:chExt cx="5228" cy="1532"/>
          </a:xfrm>
        </p:grpSpPr>
        <p:sp>
          <p:nvSpPr>
            <p:cNvPr id="138252" name="Text Box 8"/>
            <p:cNvSpPr txBox="1">
              <a:spLocks noChangeArrowheads="1"/>
            </p:cNvSpPr>
            <p:nvPr/>
          </p:nvSpPr>
          <p:spPr bwMode="auto">
            <a:xfrm>
              <a:off x="1151" y="812"/>
              <a:ext cx="955" cy="54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b="1">
                  <a:solidFill>
                    <a:schemeClr val="tx2"/>
                  </a:solidFill>
                </a:rPr>
                <a:t>第一级</a:t>
              </a:r>
            </a:p>
            <a:p>
              <a:pPr>
                <a:lnSpc>
                  <a:spcPct val="50000"/>
                </a:lnSpc>
                <a:spcBef>
                  <a:spcPct val="50000"/>
                </a:spcBef>
              </a:pPr>
              <a:r>
                <a:rPr lang="zh-CN" altLang="en-US" b="1">
                  <a:solidFill>
                    <a:schemeClr val="tx2"/>
                  </a:solidFill>
                </a:rPr>
                <a:t>放大电路</a:t>
              </a:r>
            </a:p>
          </p:txBody>
        </p:sp>
        <p:sp>
          <p:nvSpPr>
            <p:cNvPr id="138253" name="Text Box 9"/>
            <p:cNvSpPr txBox="1">
              <a:spLocks noChangeArrowheads="1"/>
            </p:cNvSpPr>
            <p:nvPr/>
          </p:nvSpPr>
          <p:spPr bwMode="auto">
            <a:xfrm>
              <a:off x="298" y="806"/>
              <a:ext cx="392"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nSpc>
                  <a:spcPct val="120000"/>
                </a:lnSpc>
                <a:spcBef>
                  <a:spcPct val="50000"/>
                </a:spcBef>
              </a:pPr>
              <a:r>
                <a:rPr lang="zh-CN" altLang="en-US" b="1">
                  <a:solidFill>
                    <a:srgbClr val="FF3300"/>
                  </a:solidFill>
                </a:rPr>
                <a:t>输 入 </a:t>
              </a:r>
            </a:p>
          </p:txBody>
        </p:sp>
        <p:sp>
          <p:nvSpPr>
            <p:cNvPr id="138254" name="Text Box 10"/>
            <p:cNvSpPr txBox="1">
              <a:spLocks noChangeArrowheads="1"/>
            </p:cNvSpPr>
            <p:nvPr/>
          </p:nvSpPr>
          <p:spPr bwMode="auto">
            <a:xfrm>
              <a:off x="1342" y="1642"/>
              <a:ext cx="43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nSpc>
                  <a:spcPct val="140000"/>
                </a:lnSpc>
                <a:spcBef>
                  <a:spcPct val="50000"/>
                </a:spcBef>
              </a:pPr>
              <a:r>
                <a:rPr lang="zh-CN" altLang="en-US" b="1">
                  <a:solidFill>
                    <a:srgbClr val="FF3300"/>
                  </a:solidFill>
                </a:rPr>
                <a:t>输 出</a:t>
              </a:r>
            </a:p>
          </p:txBody>
        </p:sp>
        <p:sp>
          <p:nvSpPr>
            <p:cNvPr id="138255" name="Text Box 11"/>
            <p:cNvSpPr txBox="1">
              <a:spLocks noChangeArrowheads="1"/>
            </p:cNvSpPr>
            <p:nvPr/>
          </p:nvSpPr>
          <p:spPr bwMode="auto">
            <a:xfrm>
              <a:off x="2734" y="827"/>
              <a:ext cx="955" cy="54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b="1">
                  <a:solidFill>
                    <a:schemeClr val="tx2"/>
                  </a:solidFill>
                </a:rPr>
                <a:t>第二级</a:t>
              </a:r>
            </a:p>
            <a:p>
              <a:pPr>
                <a:lnSpc>
                  <a:spcPct val="50000"/>
                </a:lnSpc>
                <a:spcBef>
                  <a:spcPct val="50000"/>
                </a:spcBef>
              </a:pPr>
              <a:r>
                <a:rPr lang="zh-CN" altLang="en-US" b="1">
                  <a:solidFill>
                    <a:schemeClr val="tx2"/>
                  </a:solidFill>
                </a:rPr>
                <a:t>放大电路</a:t>
              </a:r>
            </a:p>
          </p:txBody>
        </p:sp>
        <p:sp>
          <p:nvSpPr>
            <p:cNvPr id="138256" name="Text Box 12"/>
            <p:cNvSpPr txBox="1">
              <a:spLocks noChangeArrowheads="1"/>
            </p:cNvSpPr>
            <p:nvPr/>
          </p:nvSpPr>
          <p:spPr bwMode="auto">
            <a:xfrm>
              <a:off x="2290" y="1726"/>
              <a:ext cx="955" cy="54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b="1">
                  <a:solidFill>
                    <a:schemeClr val="tx2"/>
                  </a:solidFill>
                </a:rPr>
                <a:t>第 </a:t>
              </a:r>
              <a:r>
                <a:rPr lang="en-US" altLang="zh-CN" b="1" i="1">
                  <a:solidFill>
                    <a:schemeClr val="tx2"/>
                  </a:solidFill>
                </a:rPr>
                <a:t>n </a:t>
              </a:r>
              <a:r>
                <a:rPr lang="zh-CN" altLang="en-US" b="1">
                  <a:solidFill>
                    <a:schemeClr val="tx2"/>
                  </a:solidFill>
                </a:rPr>
                <a:t>级</a:t>
              </a:r>
            </a:p>
            <a:p>
              <a:pPr>
                <a:lnSpc>
                  <a:spcPct val="50000"/>
                </a:lnSpc>
                <a:spcBef>
                  <a:spcPct val="50000"/>
                </a:spcBef>
              </a:pPr>
              <a:r>
                <a:rPr lang="zh-CN" altLang="en-US" b="1">
                  <a:solidFill>
                    <a:schemeClr val="tx2"/>
                  </a:solidFill>
                </a:rPr>
                <a:t>放大电路</a:t>
              </a:r>
            </a:p>
          </p:txBody>
        </p:sp>
        <p:sp>
          <p:nvSpPr>
            <p:cNvPr id="138257" name="Text Box 13"/>
            <p:cNvSpPr txBox="1">
              <a:spLocks noChangeArrowheads="1"/>
            </p:cNvSpPr>
            <p:nvPr/>
          </p:nvSpPr>
          <p:spPr bwMode="auto">
            <a:xfrm>
              <a:off x="4294" y="874"/>
              <a:ext cx="10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t>… …</a:t>
              </a:r>
            </a:p>
          </p:txBody>
        </p:sp>
        <p:sp>
          <p:nvSpPr>
            <p:cNvPr id="138258" name="Text Box 14"/>
            <p:cNvSpPr txBox="1">
              <a:spLocks noChangeArrowheads="1"/>
            </p:cNvSpPr>
            <p:nvPr/>
          </p:nvSpPr>
          <p:spPr bwMode="auto">
            <a:xfrm>
              <a:off x="3871" y="1706"/>
              <a:ext cx="955" cy="54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b="1">
                  <a:solidFill>
                    <a:schemeClr val="tx2"/>
                  </a:solidFill>
                </a:rPr>
                <a:t>第 </a:t>
              </a:r>
              <a:r>
                <a:rPr lang="en-US" altLang="zh-CN" b="1" i="1">
                  <a:solidFill>
                    <a:schemeClr val="tx2"/>
                  </a:solidFill>
                </a:rPr>
                <a:t>n-</a:t>
              </a:r>
              <a:r>
                <a:rPr lang="en-US" altLang="zh-CN" b="1">
                  <a:solidFill>
                    <a:schemeClr val="tx2"/>
                  </a:solidFill>
                </a:rPr>
                <a:t>1</a:t>
              </a:r>
              <a:r>
                <a:rPr lang="en-US" altLang="zh-CN" b="1" i="1">
                  <a:solidFill>
                    <a:schemeClr val="tx2"/>
                  </a:solidFill>
                </a:rPr>
                <a:t> </a:t>
              </a:r>
              <a:r>
                <a:rPr lang="zh-CN" altLang="en-US" b="1">
                  <a:solidFill>
                    <a:schemeClr val="tx2"/>
                  </a:solidFill>
                </a:rPr>
                <a:t>级</a:t>
              </a:r>
            </a:p>
            <a:p>
              <a:pPr>
                <a:lnSpc>
                  <a:spcPct val="50000"/>
                </a:lnSpc>
                <a:spcBef>
                  <a:spcPct val="50000"/>
                </a:spcBef>
              </a:pPr>
              <a:r>
                <a:rPr lang="zh-CN" altLang="en-US" b="1">
                  <a:solidFill>
                    <a:schemeClr val="tx2"/>
                  </a:solidFill>
                </a:rPr>
                <a:t>放大电路</a:t>
              </a:r>
            </a:p>
          </p:txBody>
        </p:sp>
        <p:sp>
          <p:nvSpPr>
            <p:cNvPr id="138259" name="AutoShape 15"/>
            <p:cNvSpPr>
              <a:spLocks noChangeArrowheads="1"/>
            </p:cNvSpPr>
            <p:nvPr/>
          </p:nvSpPr>
          <p:spPr bwMode="auto">
            <a:xfrm flipH="1">
              <a:off x="1733" y="1888"/>
              <a:ext cx="478" cy="210"/>
            </a:xfrm>
            <a:prstGeom prst="notchedRightArrow">
              <a:avLst>
                <a:gd name="adj1" fmla="val 50000"/>
                <a:gd name="adj2" fmla="val 56905"/>
              </a:avLst>
            </a:prstGeom>
            <a:gradFill rotWithShape="0">
              <a:gsLst>
                <a:gs pos="0">
                  <a:srgbClr val="000000"/>
                </a:gs>
                <a:gs pos="50000">
                  <a:srgbClr val="FF00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8260" name="AutoShape 16"/>
            <p:cNvSpPr>
              <a:spLocks noChangeArrowheads="1"/>
            </p:cNvSpPr>
            <p:nvPr/>
          </p:nvSpPr>
          <p:spPr bwMode="auto">
            <a:xfrm>
              <a:off x="2156" y="986"/>
              <a:ext cx="479" cy="210"/>
            </a:xfrm>
            <a:prstGeom prst="notchedRightArrow">
              <a:avLst>
                <a:gd name="adj1" fmla="val 50000"/>
                <a:gd name="adj2" fmla="val 57024"/>
              </a:avLst>
            </a:prstGeom>
            <a:gradFill rotWithShape="0">
              <a:gsLst>
                <a:gs pos="0">
                  <a:srgbClr val="000000"/>
                </a:gs>
                <a:gs pos="50000">
                  <a:srgbClr val="FF00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8261" name="AutoShape 17"/>
            <p:cNvSpPr>
              <a:spLocks noChangeArrowheads="1"/>
            </p:cNvSpPr>
            <p:nvPr/>
          </p:nvSpPr>
          <p:spPr bwMode="auto">
            <a:xfrm>
              <a:off x="583" y="969"/>
              <a:ext cx="478" cy="210"/>
            </a:xfrm>
            <a:prstGeom prst="notchedRightArrow">
              <a:avLst>
                <a:gd name="adj1" fmla="val 50000"/>
                <a:gd name="adj2" fmla="val 56905"/>
              </a:avLst>
            </a:prstGeom>
            <a:gradFill rotWithShape="0">
              <a:gsLst>
                <a:gs pos="0">
                  <a:srgbClr val="000000"/>
                </a:gs>
                <a:gs pos="50000">
                  <a:srgbClr val="FF00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8262" name="AutoShape 18"/>
            <p:cNvSpPr>
              <a:spLocks noChangeArrowheads="1"/>
            </p:cNvSpPr>
            <p:nvPr/>
          </p:nvSpPr>
          <p:spPr bwMode="auto">
            <a:xfrm flipH="1">
              <a:off x="3253" y="1887"/>
              <a:ext cx="479" cy="210"/>
            </a:xfrm>
            <a:prstGeom prst="notchedRightArrow">
              <a:avLst>
                <a:gd name="adj1" fmla="val 50000"/>
                <a:gd name="adj2" fmla="val 57024"/>
              </a:avLst>
            </a:prstGeom>
            <a:gradFill rotWithShape="0">
              <a:gsLst>
                <a:gs pos="0">
                  <a:srgbClr val="000000"/>
                </a:gs>
                <a:gs pos="50000">
                  <a:srgbClr val="FF00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8263" name="AutoShape 19"/>
            <p:cNvSpPr>
              <a:spLocks noChangeArrowheads="1"/>
            </p:cNvSpPr>
            <p:nvPr/>
          </p:nvSpPr>
          <p:spPr bwMode="auto">
            <a:xfrm>
              <a:off x="4914" y="1054"/>
              <a:ext cx="612" cy="860"/>
            </a:xfrm>
            <a:prstGeom prst="curvedLeftArrow">
              <a:avLst>
                <a:gd name="adj1" fmla="val 28105"/>
                <a:gd name="adj2" fmla="val 56209"/>
                <a:gd name="adj3" fmla="val 33333"/>
              </a:avLst>
            </a:prstGeom>
            <a:gradFill rotWithShape="0">
              <a:gsLst>
                <a:gs pos="0">
                  <a:srgbClr val="FF0000"/>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8264" name="AutoShape 20"/>
            <p:cNvSpPr>
              <a:spLocks noChangeArrowheads="1"/>
            </p:cNvSpPr>
            <p:nvPr/>
          </p:nvSpPr>
          <p:spPr bwMode="auto">
            <a:xfrm>
              <a:off x="3727" y="985"/>
              <a:ext cx="478" cy="210"/>
            </a:xfrm>
            <a:prstGeom prst="notchedRightArrow">
              <a:avLst>
                <a:gd name="adj1" fmla="val 50000"/>
                <a:gd name="adj2" fmla="val 56905"/>
              </a:avLst>
            </a:prstGeom>
            <a:gradFill rotWithShape="0">
              <a:gsLst>
                <a:gs pos="0">
                  <a:srgbClr val="000000"/>
                </a:gs>
                <a:gs pos="50000">
                  <a:srgbClr val="FF00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nvGrpSpPr>
            <p:cNvPr id="138265" name="Group 21"/>
            <p:cNvGrpSpPr>
              <a:grpSpLocks/>
            </p:cNvGrpSpPr>
            <p:nvPr/>
          </p:nvGrpSpPr>
          <p:grpSpPr bwMode="auto">
            <a:xfrm>
              <a:off x="3146" y="1287"/>
              <a:ext cx="1207" cy="382"/>
              <a:chOff x="3146" y="1405"/>
              <a:chExt cx="1207" cy="434"/>
            </a:xfrm>
          </p:grpSpPr>
          <p:sp>
            <p:nvSpPr>
              <p:cNvPr id="138266" name="AutoShape 22"/>
              <p:cNvSpPr>
                <a:spLocks/>
              </p:cNvSpPr>
              <p:nvPr/>
            </p:nvSpPr>
            <p:spPr bwMode="auto">
              <a:xfrm rot="5400000" flipV="1">
                <a:off x="3360" y="1349"/>
                <a:ext cx="276" cy="703"/>
              </a:xfrm>
              <a:prstGeom prst="leftBrace">
                <a:avLst>
                  <a:gd name="adj1" fmla="val 21226"/>
                  <a:gd name="adj2" fmla="val 50000"/>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8267" name="Rectangle 23"/>
              <p:cNvSpPr>
                <a:spLocks noChangeArrowheads="1"/>
              </p:cNvSpPr>
              <p:nvPr/>
            </p:nvSpPr>
            <p:spPr bwMode="auto">
              <a:xfrm>
                <a:off x="3655" y="1405"/>
                <a:ext cx="6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b="1">
                    <a:solidFill>
                      <a:srgbClr val="0000FF"/>
                    </a:solidFill>
                  </a:rPr>
                  <a:t>功放级</a:t>
                </a:r>
              </a:p>
            </p:txBody>
          </p:sp>
        </p:grpSp>
      </p:grpSp>
      <p:sp>
        <p:nvSpPr>
          <p:cNvPr id="194584" name="AutoShape 24"/>
          <p:cNvSpPr>
            <a:spLocks noChangeArrowheads="1"/>
          </p:cNvSpPr>
          <p:nvPr/>
        </p:nvSpPr>
        <p:spPr bwMode="auto">
          <a:xfrm>
            <a:off x="6196013" y="5159375"/>
            <a:ext cx="2316162" cy="1123950"/>
          </a:xfrm>
          <a:prstGeom prst="wedgeRoundRectCallout">
            <a:avLst>
              <a:gd name="adj1" fmla="val -151986"/>
              <a:gd name="adj2" fmla="val 47824"/>
              <a:gd name="adj3" fmla="val 16667"/>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sz="2000" b="1">
                <a:solidFill>
                  <a:srgbClr val="FF0000"/>
                </a:solidFill>
              </a:rPr>
              <a:t>要求：</a:t>
            </a:r>
            <a:r>
              <a:rPr lang="zh-CN" altLang="en-US" sz="2000" b="1"/>
              <a:t>波形不失真，减少压降损失。</a:t>
            </a:r>
            <a:r>
              <a:rPr lang="zh-CN" altLang="en-US" sz="2000" b="1">
                <a:solidFill>
                  <a:srgbClr val="FF0000"/>
                </a:solidFill>
              </a:rPr>
              <a:t> </a:t>
            </a:r>
          </a:p>
        </p:txBody>
      </p:sp>
      <p:sp>
        <p:nvSpPr>
          <p:cNvPr id="138249" name="Text Box 25"/>
          <p:cNvSpPr txBox="1">
            <a:spLocks noChangeArrowheads="1"/>
          </p:cNvSpPr>
          <p:nvPr/>
        </p:nvSpPr>
        <p:spPr bwMode="auto">
          <a:xfrm>
            <a:off x="744538" y="228600"/>
            <a:ext cx="411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3600" b="1">
                <a:solidFill>
                  <a:srgbClr val="0000FF"/>
                </a:solidFill>
              </a:rPr>
              <a:t>1.</a:t>
            </a:r>
            <a:r>
              <a:rPr lang="zh-CN" altLang="en-US" sz="3600" b="1">
                <a:solidFill>
                  <a:srgbClr val="0000FF"/>
                </a:solidFill>
              </a:rPr>
              <a:t>阻容耦合</a:t>
            </a:r>
          </a:p>
        </p:txBody>
      </p:sp>
      <p:sp>
        <p:nvSpPr>
          <p:cNvPr id="138250" name="Line 26"/>
          <p:cNvSpPr>
            <a:spLocks noChangeShapeType="1"/>
          </p:cNvSpPr>
          <p:nvPr/>
        </p:nvSpPr>
        <p:spPr bwMode="auto">
          <a:xfrm>
            <a:off x="900113" y="908050"/>
            <a:ext cx="2087562"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灯片编号占位符 26"/>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BBC8EAFE-9D2E-48F4-BE70-98C19733A52F}" type="slidenum">
              <a:rPr lang="en-US" altLang="zh-CN">
                <a:solidFill>
                  <a:srgbClr val="653A20"/>
                </a:solidFill>
              </a:rPr>
              <a:pPr eaLnBrk="1" hangingPunct="1"/>
              <a:t>108</a:t>
            </a:fld>
            <a:endParaRPr lang="zh-CN" altLang="en-US">
              <a:solidFill>
                <a:srgbClr val="653A20"/>
              </a:solidFill>
            </a:endParaRPr>
          </a:p>
        </p:txBody>
      </p:sp>
    </p:spTree>
    <p:extLst>
      <p:ext uri="{BB962C8B-B14F-4D97-AF65-F5344CB8AC3E}">
        <p14:creationId xmlns:p14="http://schemas.microsoft.com/office/powerpoint/2010/main" val="5085859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63"/>
                                        </p:tgtEl>
                                        <p:attrNameLst>
                                          <p:attrName>style.visibility</p:attrName>
                                        </p:attrNameLst>
                                      </p:cBhvr>
                                      <p:to>
                                        <p:strVal val="visible"/>
                                      </p:to>
                                    </p:set>
                                    <p:animEffect transition="in" filter="wipe(left)">
                                      <p:cBhvr>
                                        <p:cTn id="7" dur="500"/>
                                        <p:tgtEl>
                                          <p:spTgt spid="1945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62"/>
                                        </p:tgtEl>
                                        <p:attrNameLst>
                                          <p:attrName>style.visibility</p:attrName>
                                        </p:attrNameLst>
                                      </p:cBhvr>
                                      <p:to>
                                        <p:strVal val="visible"/>
                                      </p:to>
                                    </p:set>
                                    <p:animEffect transition="in" filter="wipe(left)">
                                      <p:cBhvr>
                                        <p:cTn id="12" dur="500"/>
                                        <p:tgtEl>
                                          <p:spTgt spid="1945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64"/>
                                        </p:tgtEl>
                                        <p:attrNameLst>
                                          <p:attrName>style.visibility</p:attrName>
                                        </p:attrNameLst>
                                      </p:cBhvr>
                                      <p:to>
                                        <p:strVal val="visible"/>
                                      </p:to>
                                    </p:set>
                                    <p:animEffect transition="in" filter="wipe(left)">
                                      <p:cBhvr>
                                        <p:cTn id="17" dur="500"/>
                                        <p:tgtEl>
                                          <p:spTgt spid="1945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65"/>
                                        </p:tgtEl>
                                        <p:attrNameLst>
                                          <p:attrName>style.visibility</p:attrName>
                                        </p:attrNameLst>
                                      </p:cBhvr>
                                      <p:to>
                                        <p:strVal val="visible"/>
                                      </p:to>
                                    </p:set>
                                    <p:animEffect transition="in" filter="wipe(left)">
                                      <p:cBhvr>
                                        <p:cTn id="22" dur="500"/>
                                        <p:tgtEl>
                                          <p:spTgt spid="1945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566"/>
                                        </p:tgtEl>
                                        <p:attrNameLst>
                                          <p:attrName>style.visibility</p:attrName>
                                        </p:attrNameLst>
                                      </p:cBhvr>
                                      <p:to>
                                        <p:strVal val="visible"/>
                                      </p:to>
                                    </p:set>
                                    <p:animEffect transition="in" filter="wipe(left)">
                                      <p:cBhvr>
                                        <p:cTn id="27" dur="500"/>
                                        <p:tgtEl>
                                          <p:spTgt spid="1945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584"/>
                                        </p:tgtEl>
                                        <p:attrNameLst>
                                          <p:attrName>style.visibility</p:attrName>
                                        </p:attrNameLst>
                                      </p:cBhvr>
                                      <p:to>
                                        <p:strVal val="visible"/>
                                      </p:to>
                                    </p:set>
                                    <p:animEffect transition="in" filter="wipe(left)">
                                      <p:cBhvr>
                                        <p:cTn id="32" dur="500"/>
                                        <p:tgtEl>
                                          <p:spTgt spid="19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utoUpdateAnimBg="0"/>
      <p:bldP spid="194563" grpId="0" autoUpdateAnimBg="0"/>
      <p:bldP spid="194564" grpId="0" autoUpdateAnimBg="0"/>
      <p:bldP spid="194565" grpId="0" autoUpdateAnimBg="0"/>
      <p:bldP spid="194566" grpId="0" autoUpdateAnimBg="0"/>
      <p:bldP spid="194584"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6307138" y="1438275"/>
            <a:ext cx="31337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nSpc>
                <a:spcPct val="65000"/>
              </a:lnSpc>
              <a:spcBef>
                <a:spcPct val="50000"/>
              </a:spcBef>
            </a:pPr>
            <a:r>
              <a:rPr lang="zh-CN" altLang="en-US" b="1"/>
              <a:t>设</a:t>
            </a:r>
            <a:r>
              <a:rPr lang="en-US" altLang="zh-CN" b="1"/>
              <a:t>:</a:t>
            </a:r>
            <a:r>
              <a:rPr lang="en-US" altLang="zh-CN" b="1" i="1"/>
              <a:t> </a:t>
            </a:r>
            <a:r>
              <a:rPr lang="en-US" altLang="zh-CN" b="1" i="1">
                <a:sym typeface="Symbol" panose="05050102010706020507" pitchFamily="18" charset="2"/>
              </a:rPr>
              <a:t></a:t>
            </a:r>
            <a:r>
              <a:rPr lang="en-US" altLang="zh-CN" b="1" baseline="-25000">
                <a:sym typeface="Symbol" panose="05050102010706020507" pitchFamily="18" charset="2"/>
              </a:rPr>
              <a:t>1</a:t>
            </a:r>
            <a:r>
              <a:rPr lang="en-US" altLang="zh-CN" b="1">
                <a:sym typeface="Symbol" panose="05050102010706020507" pitchFamily="18" charset="2"/>
              </a:rPr>
              <a:t>=</a:t>
            </a:r>
            <a:r>
              <a:rPr lang="en-US" altLang="zh-CN" b="1" i="1">
                <a:sym typeface="Symbol" panose="05050102010706020507" pitchFamily="18" charset="2"/>
              </a:rPr>
              <a:t></a:t>
            </a:r>
            <a:r>
              <a:rPr lang="en-US" altLang="zh-CN" b="1" baseline="-25000">
                <a:sym typeface="Symbol" panose="05050102010706020507" pitchFamily="18" charset="2"/>
              </a:rPr>
              <a:t>2</a:t>
            </a:r>
            <a:r>
              <a:rPr lang="en-US" altLang="zh-CN" b="1">
                <a:sym typeface="Symbol" panose="05050102010706020507" pitchFamily="18" charset="2"/>
              </a:rPr>
              <a:t>=50, </a:t>
            </a:r>
          </a:p>
          <a:p>
            <a:pPr>
              <a:lnSpc>
                <a:spcPct val="65000"/>
              </a:lnSpc>
              <a:spcBef>
                <a:spcPct val="50000"/>
              </a:spcBef>
            </a:pPr>
            <a:r>
              <a:rPr lang="en-US" altLang="zh-CN" b="1" i="1"/>
              <a:t>       r</a:t>
            </a:r>
            <a:r>
              <a:rPr lang="en-US" altLang="zh-CN" b="1" i="1" baseline="-25000"/>
              <a:t>be</a:t>
            </a:r>
            <a:r>
              <a:rPr lang="en-US" altLang="zh-CN" b="1" baseline="-25000"/>
              <a:t>1 </a:t>
            </a:r>
            <a:r>
              <a:rPr lang="en-US" altLang="zh-CN" b="1"/>
              <a:t>= 2.9k</a:t>
            </a:r>
            <a:r>
              <a:rPr lang="en-US" altLang="zh-CN" b="1">
                <a:sym typeface="Symbol" panose="05050102010706020507" pitchFamily="18" charset="2"/>
              </a:rPr>
              <a:t></a:t>
            </a:r>
            <a:r>
              <a:rPr lang="en-US" altLang="zh-CN" b="1"/>
              <a:t> ,  </a:t>
            </a:r>
          </a:p>
          <a:p>
            <a:pPr>
              <a:lnSpc>
                <a:spcPct val="65000"/>
              </a:lnSpc>
              <a:spcBef>
                <a:spcPct val="50000"/>
              </a:spcBef>
            </a:pPr>
            <a:r>
              <a:rPr lang="en-US" altLang="zh-CN" b="1" i="1"/>
              <a:t>       r</a:t>
            </a:r>
            <a:r>
              <a:rPr lang="en-US" altLang="zh-CN" b="1" i="1" baseline="-25000"/>
              <a:t>be</a:t>
            </a:r>
            <a:r>
              <a:rPr lang="en-US" altLang="zh-CN" b="1" baseline="-25000"/>
              <a:t>2 </a:t>
            </a:r>
            <a:r>
              <a:rPr lang="en-US" altLang="zh-CN" b="1"/>
              <a:t>= 1.7 k</a:t>
            </a:r>
            <a:r>
              <a:rPr lang="en-US" altLang="zh-CN" b="1">
                <a:sym typeface="Symbol" panose="05050102010706020507" pitchFamily="18" charset="2"/>
              </a:rPr>
              <a:t></a:t>
            </a:r>
            <a:r>
              <a:rPr lang="en-US" altLang="zh-CN" b="1"/>
              <a:t> </a:t>
            </a:r>
          </a:p>
        </p:txBody>
      </p:sp>
      <p:graphicFrame>
        <p:nvGraphicFramePr>
          <p:cNvPr id="195587" name="Object 2"/>
          <p:cNvGraphicFramePr>
            <a:graphicFrameLocks noChangeAspect="1"/>
          </p:cNvGraphicFramePr>
          <p:nvPr/>
        </p:nvGraphicFramePr>
        <p:xfrm>
          <a:off x="6380163" y="3021013"/>
          <a:ext cx="2387600" cy="506412"/>
        </p:xfrm>
        <a:graphic>
          <a:graphicData uri="http://schemas.openxmlformats.org/presentationml/2006/ole">
            <mc:AlternateContent xmlns:mc="http://schemas.openxmlformats.org/markup-compatibility/2006">
              <mc:Choice xmlns:v="urn:schemas-microsoft-com:vml" Requires="v">
                <p:oleObj spid="_x0000_s80002" name="公式" r:id="rId3" imgW="952087" imgH="228501" progId="Equation.3">
                  <p:embed/>
                </p:oleObj>
              </mc:Choice>
              <mc:Fallback>
                <p:oleObj name="公式" r:id="rId3" imgW="952087" imgH="228501"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63" y="3021013"/>
                        <a:ext cx="2387600"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701675" y="5457825"/>
            <a:ext cx="2130425" cy="1189038"/>
            <a:chOff x="479" y="3310"/>
            <a:chExt cx="1454" cy="749"/>
          </a:xfrm>
        </p:grpSpPr>
        <p:sp>
          <p:nvSpPr>
            <p:cNvPr id="65643" name="AutoShape 5"/>
            <p:cNvSpPr>
              <a:spLocks/>
            </p:cNvSpPr>
            <p:nvPr/>
          </p:nvSpPr>
          <p:spPr bwMode="auto">
            <a:xfrm rot="-5400000">
              <a:off x="1037" y="2752"/>
              <a:ext cx="337" cy="1454"/>
            </a:xfrm>
            <a:prstGeom prst="leftBrace">
              <a:avLst>
                <a:gd name="adj1" fmla="val 35955"/>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44" name="Text Box 6"/>
            <p:cNvSpPr txBox="1">
              <a:spLocks noChangeArrowheads="1"/>
            </p:cNvSpPr>
            <p:nvPr/>
          </p:nvSpPr>
          <p:spPr bwMode="auto">
            <a:xfrm>
              <a:off x="924" y="3732"/>
              <a:ext cx="7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sz="2800" b="1">
                  <a:solidFill>
                    <a:srgbClr val="FF3300"/>
                  </a:solidFill>
                </a:rPr>
                <a:t>前级</a:t>
              </a:r>
            </a:p>
          </p:txBody>
        </p:sp>
      </p:grpSp>
      <p:grpSp>
        <p:nvGrpSpPr>
          <p:cNvPr id="3" name="Group 7"/>
          <p:cNvGrpSpPr>
            <a:grpSpLocks/>
          </p:cNvGrpSpPr>
          <p:nvPr/>
        </p:nvGrpSpPr>
        <p:grpSpPr bwMode="auto">
          <a:xfrm>
            <a:off x="3427413" y="5384800"/>
            <a:ext cx="2289175" cy="1243013"/>
            <a:chOff x="2339" y="3264"/>
            <a:chExt cx="1562" cy="783"/>
          </a:xfrm>
        </p:grpSpPr>
        <p:sp>
          <p:nvSpPr>
            <p:cNvPr id="65641" name="AutoShape 8"/>
            <p:cNvSpPr>
              <a:spLocks/>
            </p:cNvSpPr>
            <p:nvPr/>
          </p:nvSpPr>
          <p:spPr bwMode="auto">
            <a:xfrm rot="-5400000">
              <a:off x="2898" y="2705"/>
              <a:ext cx="443" cy="1562"/>
            </a:xfrm>
            <a:prstGeom prst="leftBrace">
              <a:avLst>
                <a:gd name="adj1" fmla="val 29383"/>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endParaRPr lang="zh-CN" altLang="zh-CN" sz="2800" b="1">
                <a:solidFill>
                  <a:srgbClr val="FF3300"/>
                </a:solidFill>
              </a:endParaRPr>
            </a:p>
          </p:txBody>
        </p:sp>
        <p:sp>
          <p:nvSpPr>
            <p:cNvPr id="65642" name="Text Box 9"/>
            <p:cNvSpPr txBox="1">
              <a:spLocks noChangeArrowheads="1"/>
            </p:cNvSpPr>
            <p:nvPr/>
          </p:nvSpPr>
          <p:spPr bwMode="auto">
            <a:xfrm>
              <a:off x="2820" y="3720"/>
              <a:ext cx="7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sz="2800" b="1">
                  <a:solidFill>
                    <a:srgbClr val="FF3300"/>
                  </a:solidFill>
                </a:rPr>
                <a:t>后级</a:t>
              </a:r>
            </a:p>
          </p:txBody>
        </p:sp>
      </p:grpSp>
      <p:grpSp>
        <p:nvGrpSpPr>
          <p:cNvPr id="65545" name="Group 10"/>
          <p:cNvGrpSpPr>
            <a:grpSpLocks/>
          </p:cNvGrpSpPr>
          <p:nvPr/>
        </p:nvGrpSpPr>
        <p:grpSpPr bwMode="auto">
          <a:xfrm>
            <a:off x="0" y="585788"/>
            <a:ext cx="6742113" cy="5045075"/>
            <a:chOff x="0" y="369"/>
            <a:chExt cx="4601" cy="3178"/>
          </a:xfrm>
        </p:grpSpPr>
        <p:sp>
          <p:nvSpPr>
            <p:cNvPr id="65549" name="Line 11"/>
            <p:cNvSpPr>
              <a:spLocks noChangeShapeType="1"/>
            </p:cNvSpPr>
            <p:nvPr/>
          </p:nvSpPr>
          <p:spPr bwMode="auto">
            <a:xfrm>
              <a:off x="3168" y="720"/>
              <a:ext cx="0" cy="10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0" name="Line 12"/>
            <p:cNvSpPr>
              <a:spLocks noChangeShapeType="1"/>
            </p:cNvSpPr>
            <p:nvPr/>
          </p:nvSpPr>
          <p:spPr bwMode="auto">
            <a:xfrm>
              <a:off x="3168" y="2004"/>
              <a:ext cx="0" cy="134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1" name="Rectangle 13"/>
            <p:cNvSpPr>
              <a:spLocks noChangeArrowheads="1"/>
            </p:cNvSpPr>
            <p:nvPr/>
          </p:nvSpPr>
          <p:spPr bwMode="auto">
            <a:xfrm>
              <a:off x="3673" y="369"/>
              <a:ext cx="5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t>+V</a:t>
              </a:r>
              <a:r>
                <a:rPr lang="en-US" altLang="zh-CN" b="1" i="1" baseline="-25000"/>
                <a:t>CC</a:t>
              </a:r>
            </a:p>
          </p:txBody>
        </p:sp>
        <p:sp>
          <p:nvSpPr>
            <p:cNvPr id="65552" name="Rectangle 14"/>
            <p:cNvSpPr>
              <a:spLocks noChangeArrowheads="1"/>
            </p:cNvSpPr>
            <p:nvPr/>
          </p:nvSpPr>
          <p:spPr bwMode="auto">
            <a:xfrm>
              <a:off x="393" y="1953"/>
              <a:ext cx="33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S</a:t>
              </a:r>
            </a:p>
          </p:txBody>
        </p:sp>
        <p:sp>
          <p:nvSpPr>
            <p:cNvPr id="65553" name="Rectangle 15"/>
            <p:cNvSpPr>
              <a:spLocks noChangeArrowheads="1"/>
            </p:cNvSpPr>
            <p:nvPr/>
          </p:nvSpPr>
          <p:spPr bwMode="auto">
            <a:xfrm>
              <a:off x="614" y="1090"/>
              <a:ext cx="42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1M</a:t>
              </a:r>
            </a:p>
          </p:txBody>
        </p:sp>
        <p:sp>
          <p:nvSpPr>
            <p:cNvPr id="65554" name="Rectangle 16"/>
            <p:cNvSpPr>
              <a:spLocks noChangeArrowheads="1"/>
            </p:cNvSpPr>
            <p:nvPr/>
          </p:nvSpPr>
          <p:spPr bwMode="auto">
            <a:xfrm>
              <a:off x="3545" y="773"/>
              <a:ext cx="93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(+24V)</a:t>
              </a:r>
            </a:p>
          </p:txBody>
        </p:sp>
        <p:sp>
          <p:nvSpPr>
            <p:cNvPr id="65555" name="Rectangle 17"/>
            <p:cNvSpPr>
              <a:spLocks noChangeArrowheads="1"/>
            </p:cNvSpPr>
            <p:nvPr/>
          </p:nvSpPr>
          <p:spPr bwMode="auto">
            <a:xfrm>
              <a:off x="686" y="736"/>
              <a:ext cx="33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1</a:t>
              </a:r>
            </a:p>
          </p:txBody>
        </p:sp>
        <p:sp>
          <p:nvSpPr>
            <p:cNvPr id="65556" name="Rectangle 18"/>
            <p:cNvSpPr>
              <a:spLocks noChangeArrowheads="1"/>
            </p:cNvSpPr>
            <p:nvPr/>
          </p:nvSpPr>
          <p:spPr bwMode="auto">
            <a:xfrm>
              <a:off x="363" y="2357"/>
              <a:ext cx="56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20k</a:t>
              </a:r>
            </a:p>
          </p:txBody>
        </p:sp>
        <p:sp>
          <p:nvSpPr>
            <p:cNvPr id="65557" name="Rectangle 19"/>
            <p:cNvSpPr>
              <a:spLocks noChangeArrowheads="1"/>
            </p:cNvSpPr>
            <p:nvPr/>
          </p:nvSpPr>
          <p:spPr bwMode="auto">
            <a:xfrm>
              <a:off x="1525" y="2821"/>
              <a:ext cx="4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27k</a:t>
              </a:r>
            </a:p>
          </p:txBody>
        </p:sp>
        <p:sp>
          <p:nvSpPr>
            <p:cNvPr id="65558" name="Rectangle 20"/>
            <p:cNvSpPr>
              <a:spLocks noChangeArrowheads="1"/>
            </p:cNvSpPr>
            <p:nvPr/>
          </p:nvSpPr>
          <p:spPr bwMode="auto">
            <a:xfrm>
              <a:off x="1599" y="981"/>
              <a:ext cx="34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C</a:t>
              </a:r>
              <a:r>
                <a:rPr lang="en-US" altLang="zh-CN" b="1" baseline="-25000">
                  <a:solidFill>
                    <a:schemeClr val="tx2"/>
                  </a:solidFill>
                </a:rPr>
                <a:t>2</a:t>
              </a:r>
            </a:p>
          </p:txBody>
        </p:sp>
        <p:sp>
          <p:nvSpPr>
            <p:cNvPr id="65559" name="Rectangle 21"/>
            <p:cNvSpPr>
              <a:spLocks noChangeArrowheads="1"/>
            </p:cNvSpPr>
            <p:nvPr/>
          </p:nvSpPr>
          <p:spPr bwMode="auto">
            <a:xfrm>
              <a:off x="3382" y="1510"/>
              <a:ext cx="34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C</a:t>
              </a:r>
              <a:r>
                <a:rPr lang="en-US" altLang="zh-CN" b="1" baseline="-25000">
                  <a:solidFill>
                    <a:schemeClr val="tx2"/>
                  </a:solidFill>
                </a:rPr>
                <a:t>3</a:t>
              </a:r>
            </a:p>
          </p:txBody>
        </p:sp>
        <p:sp>
          <p:nvSpPr>
            <p:cNvPr id="65560" name="Rectangle 22"/>
            <p:cNvSpPr>
              <a:spLocks noChangeArrowheads="1"/>
            </p:cNvSpPr>
            <p:nvPr/>
          </p:nvSpPr>
          <p:spPr bwMode="auto">
            <a:xfrm>
              <a:off x="2130" y="2383"/>
              <a:ext cx="33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3</a:t>
              </a:r>
            </a:p>
          </p:txBody>
        </p:sp>
        <p:sp>
          <p:nvSpPr>
            <p:cNvPr id="65561" name="Rectangle 23"/>
            <p:cNvSpPr>
              <a:spLocks noChangeArrowheads="1"/>
            </p:cNvSpPr>
            <p:nvPr/>
          </p:nvSpPr>
          <p:spPr bwMode="auto">
            <a:xfrm>
              <a:off x="2119" y="726"/>
              <a:ext cx="3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2</a:t>
              </a:r>
            </a:p>
          </p:txBody>
        </p:sp>
        <p:sp>
          <p:nvSpPr>
            <p:cNvPr id="65562" name="Rectangle 24"/>
            <p:cNvSpPr>
              <a:spLocks noChangeArrowheads="1"/>
            </p:cNvSpPr>
            <p:nvPr/>
          </p:nvSpPr>
          <p:spPr bwMode="auto">
            <a:xfrm>
              <a:off x="3725" y="1911"/>
              <a:ext cx="34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L</a:t>
              </a:r>
            </a:p>
          </p:txBody>
        </p:sp>
        <p:sp>
          <p:nvSpPr>
            <p:cNvPr id="65563" name="Rectangle 25"/>
            <p:cNvSpPr>
              <a:spLocks noChangeArrowheads="1"/>
            </p:cNvSpPr>
            <p:nvPr/>
          </p:nvSpPr>
          <p:spPr bwMode="auto">
            <a:xfrm>
              <a:off x="2715" y="2385"/>
              <a:ext cx="42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E</a:t>
              </a:r>
              <a:r>
                <a:rPr lang="en-US" altLang="zh-CN" b="1" baseline="-25000">
                  <a:solidFill>
                    <a:schemeClr val="tx2"/>
                  </a:solidFill>
                </a:rPr>
                <a:t>2</a:t>
              </a:r>
            </a:p>
          </p:txBody>
        </p:sp>
        <p:sp>
          <p:nvSpPr>
            <p:cNvPr id="65564" name="Rectangle 26"/>
            <p:cNvSpPr>
              <a:spLocks noChangeArrowheads="1"/>
            </p:cNvSpPr>
            <p:nvPr/>
          </p:nvSpPr>
          <p:spPr bwMode="auto">
            <a:xfrm>
              <a:off x="2035" y="1087"/>
              <a:ext cx="52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82k</a:t>
              </a:r>
            </a:p>
          </p:txBody>
        </p:sp>
        <p:sp>
          <p:nvSpPr>
            <p:cNvPr id="65565" name="Rectangle 27"/>
            <p:cNvSpPr>
              <a:spLocks noChangeArrowheads="1"/>
            </p:cNvSpPr>
            <p:nvPr/>
          </p:nvSpPr>
          <p:spPr bwMode="auto">
            <a:xfrm>
              <a:off x="2064" y="2854"/>
              <a:ext cx="57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43k</a:t>
              </a:r>
            </a:p>
          </p:txBody>
        </p:sp>
        <p:sp>
          <p:nvSpPr>
            <p:cNvPr id="65566" name="Rectangle 28"/>
            <p:cNvSpPr>
              <a:spLocks noChangeArrowheads="1"/>
            </p:cNvSpPr>
            <p:nvPr/>
          </p:nvSpPr>
          <p:spPr bwMode="auto">
            <a:xfrm>
              <a:off x="3586" y="2267"/>
              <a:ext cx="65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10k</a:t>
              </a:r>
            </a:p>
          </p:txBody>
        </p:sp>
        <p:sp>
          <p:nvSpPr>
            <p:cNvPr id="65567" name="Rectangle 29"/>
            <p:cNvSpPr>
              <a:spLocks noChangeArrowheads="1"/>
            </p:cNvSpPr>
            <p:nvPr/>
          </p:nvSpPr>
          <p:spPr bwMode="auto">
            <a:xfrm>
              <a:off x="2778" y="2783"/>
              <a:ext cx="51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8k</a:t>
              </a:r>
            </a:p>
          </p:txBody>
        </p:sp>
        <p:sp>
          <p:nvSpPr>
            <p:cNvPr id="65568" name="Rectangle 30"/>
            <p:cNvSpPr>
              <a:spLocks noChangeArrowheads="1"/>
            </p:cNvSpPr>
            <p:nvPr/>
          </p:nvSpPr>
          <p:spPr bwMode="auto">
            <a:xfrm>
              <a:off x="2666" y="1091"/>
              <a:ext cx="60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10k</a:t>
              </a:r>
            </a:p>
          </p:txBody>
        </p:sp>
        <p:sp>
          <p:nvSpPr>
            <p:cNvPr id="65569" name="Oval 31"/>
            <p:cNvSpPr>
              <a:spLocks noChangeArrowheads="1"/>
            </p:cNvSpPr>
            <p:nvPr/>
          </p:nvSpPr>
          <p:spPr bwMode="auto">
            <a:xfrm>
              <a:off x="170" y="2639"/>
              <a:ext cx="387" cy="398"/>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570" name="Line 32"/>
            <p:cNvSpPr>
              <a:spLocks noChangeShapeType="1"/>
            </p:cNvSpPr>
            <p:nvPr/>
          </p:nvSpPr>
          <p:spPr bwMode="auto">
            <a:xfrm>
              <a:off x="370" y="1899"/>
              <a:ext cx="6" cy="1449"/>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71" name="Line 33"/>
            <p:cNvSpPr>
              <a:spLocks noChangeShapeType="1"/>
            </p:cNvSpPr>
            <p:nvPr/>
          </p:nvSpPr>
          <p:spPr bwMode="auto">
            <a:xfrm>
              <a:off x="376" y="1904"/>
              <a:ext cx="412"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72" name="Line 34"/>
            <p:cNvSpPr>
              <a:spLocks noChangeShapeType="1"/>
            </p:cNvSpPr>
            <p:nvPr/>
          </p:nvSpPr>
          <p:spPr bwMode="auto">
            <a:xfrm flipH="1">
              <a:off x="2521" y="720"/>
              <a:ext cx="0" cy="2605"/>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73" name="Rectangle 35"/>
            <p:cNvSpPr>
              <a:spLocks noChangeArrowheads="1"/>
            </p:cNvSpPr>
            <p:nvPr/>
          </p:nvSpPr>
          <p:spPr bwMode="auto">
            <a:xfrm rot="16200000" flipH="1">
              <a:off x="1883" y="1338"/>
              <a:ext cx="299" cy="48"/>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574" name="Line 36"/>
            <p:cNvSpPr>
              <a:spLocks noChangeShapeType="1"/>
            </p:cNvSpPr>
            <p:nvPr/>
          </p:nvSpPr>
          <p:spPr bwMode="auto">
            <a:xfrm rot="5400000">
              <a:off x="1811" y="1362"/>
              <a:ext cx="299"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75" name="Rectangle 37"/>
            <p:cNvSpPr>
              <a:spLocks noChangeArrowheads="1"/>
            </p:cNvSpPr>
            <p:nvPr/>
          </p:nvSpPr>
          <p:spPr bwMode="auto">
            <a:xfrm rot="-5400000">
              <a:off x="3492" y="1386"/>
              <a:ext cx="299" cy="49"/>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576" name="Line 38"/>
            <p:cNvSpPr>
              <a:spLocks noChangeShapeType="1"/>
            </p:cNvSpPr>
            <p:nvPr/>
          </p:nvSpPr>
          <p:spPr bwMode="auto">
            <a:xfrm>
              <a:off x="3171" y="1411"/>
              <a:ext cx="436"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77" name="Line 39"/>
            <p:cNvSpPr>
              <a:spLocks noChangeShapeType="1"/>
            </p:cNvSpPr>
            <p:nvPr/>
          </p:nvSpPr>
          <p:spPr bwMode="auto">
            <a:xfrm>
              <a:off x="3731" y="1411"/>
              <a:ext cx="33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78" name="Line 40"/>
            <p:cNvSpPr>
              <a:spLocks noChangeShapeType="1"/>
            </p:cNvSpPr>
            <p:nvPr/>
          </p:nvSpPr>
          <p:spPr bwMode="auto">
            <a:xfrm>
              <a:off x="4069" y="1411"/>
              <a:ext cx="0" cy="74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79" name="Line 41"/>
            <p:cNvSpPr>
              <a:spLocks noChangeShapeType="1"/>
            </p:cNvSpPr>
            <p:nvPr/>
          </p:nvSpPr>
          <p:spPr bwMode="auto">
            <a:xfrm>
              <a:off x="4069" y="2500"/>
              <a:ext cx="0" cy="85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80" name="Line 42"/>
            <p:cNvSpPr>
              <a:spLocks noChangeShapeType="1"/>
            </p:cNvSpPr>
            <p:nvPr/>
          </p:nvSpPr>
          <p:spPr bwMode="auto">
            <a:xfrm>
              <a:off x="4239" y="1804"/>
              <a:ext cx="0" cy="1245"/>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81" name="Rectangle 43"/>
            <p:cNvSpPr>
              <a:spLocks noChangeArrowheads="1"/>
            </p:cNvSpPr>
            <p:nvPr/>
          </p:nvSpPr>
          <p:spPr bwMode="auto">
            <a:xfrm>
              <a:off x="703" y="1463"/>
              <a:ext cx="34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t>C</a:t>
              </a:r>
              <a:r>
                <a:rPr lang="en-US" altLang="zh-CN" b="1" baseline="-25000"/>
                <a:t>1</a:t>
              </a:r>
            </a:p>
          </p:txBody>
        </p:sp>
        <p:sp>
          <p:nvSpPr>
            <p:cNvPr id="65582" name="Rectangle 44"/>
            <p:cNvSpPr>
              <a:spLocks noChangeArrowheads="1"/>
            </p:cNvSpPr>
            <p:nvPr/>
          </p:nvSpPr>
          <p:spPr bwMode="auto">
            <a:xfrm>
              <a:off x="2695" y="686"/>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baseline="-25000"/>
                <a:t>C2</a:t>
              </a:r>
            </a:p>
          </p:txBody>
        </p:sp>
        <p:sp>
          <p:nvSpPr>
            <p:cNvPr id="65583" name="Rectangle 45"/>
            <p:cNvSpPr>
              <a:spLocks noChangeArrowheads="1"/>
            </p:cNvSpPr>
            <p:nvPr/>
          </p:nvSpPr>
          <p:spPr bwMode="auto">
            <a:xfrm>
              <a:off x="1428" y="1735"/>
              <a:ext cx="38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t>T</a:t>
              </a:r>
              <a:r>
                <a:rPr lang="en-US" altLang="zh-CN" b="1" baseline="-25000"/>
                <a:t>1</a:t>
              </a:r>
            </a:p>
          </p:txBody>
        </p:sp>
        <p:sp>
          <p:nvSpPr>
            <p:cNvPr id="65584" name="Rectangle 46"/>
            <p:cNvSpPr>
              <a:spLocks noChangeArrowheads="1"/>
            </p:cNvSpPr>
            <p:nvPr/>
          </p:nvSpPr>
          <p:spPr bwMode="auto">
            <a:xfrm>
              <a:off x="1530" y="2402"/>
              <a:ext cx="54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i="1" baseline="-25000"/>
                <a:t>E</a:t>
              </a:r>
              <a:r>
                <a:rPr lang="en-US" altLang="zh-CN" b="1" baseline="-25000"/>
                <a:t>1</a:t>
              </a:r>
              <a:endParaRPr lang="en-US" altLang="zh-CN" b="1" baseline="-25000">
                <a:solidFill>
                  <a:schemeClr val="accent2"/>
                </a:solidFill>
              </a:endParaRPr>
            </a:p>
          </p:txBody>
        </p:sp>
        <p:sp>
          <p:nvSpPr>
            <p:cNvPr id="65585" name="Line 47"/>
            <p:cNvSpPr>
              <a:spLocks noChangeShapeType="1"/>
            </p:cNvSpPr>
            <p:nvPr/>
          </p:nvSpPr>
          <p:spPr bwMode="auto">
            <a:xfrm rot="-5400000">
              <a:off x="829" y="2687"/>
              <a:ext cx="1298"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86" name="Line 48"/>
            <p:cNvSpPr>
              <a:spLocks noChangeShapeType="1"/>
            </p:cNvSpPr>
            <p:nvPr/>
          </p:nvSpPr>
          <p:spPr bwMode="auto">
            <a:xfrm>
              <a:off x="1035" y="722"/>
              <a:ext cx="2938" cy="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87" name="Line 49"/>
            <p:cNvSpPr>
              <a:spLocks noChangeShapeType="1"/>
            </p:cNvSpPr>
            <p:nvPr/>
          </p:nvSpPr>
          <p:spPr bwMode="auto">
            <a:xfrm flipV="1">
              <a:off x="360" y="3336"/>
              <a:ext cx="3710"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88" name="Rectangle 50"/>
            <p:cNvSpPr>
              <a:spLocks noChangeArrowheads="1"/>
            </p:cNvSpPr>
            <p:nvPr/>
          </p:nvSpPr>
          <p:spPr bwMode="auto">
            <a:xfrm rot="5400000" flipH="1">
              <a:off x="733" y="1870"/>
              <a:ext cx="282" cy="4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589" name="Line 51"/>
            <p:cNvSpPr>
              <a:spLocks noChangeShapeType="1"/>
            </p:cNvSpPr>
            <p:nvPr/>
          </p:nvSpPr>
          <p:spPr bwMode="auto">
            <a:xfrm rot="5400000" flipH="1">
              <a:off x="648" y="1900"/>
              <a:ext cx="28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90" name="Rectangle 52"/>
            <p:cNvSpPr>
              <a:spLocks noChangeArrowheads="1"/>
            </p:cNvSpPr>
            <p:nvPr/>
          </p:nvSpPr>
          <p:spPr bwMode="auto">
            <a:xfrm>
              <a:off x="833" y="1943"/>
              <a:ext cx="124"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endParaRPr lang="zh-CN" altLang="zh-CN" b="1" baseline="-25000">
                <a:solidFill>
                  <a:schemeClr val="accent2"/>
                </a:solidFill>
              </a:endParaRPr>
            </a:p>
          </p:txBody>
        </p:sp>
        <p:sp>
          <p:nvSpPr>
            <p:cNvPr id="65591" name="Line 53"/>
            <p:cNvSpPr>
              <a:spLocks noChangeShapeType="1"/>
            </p:cNvSpPr>
            <p:nvPr/>
          </p:nvSpPr>
          <p:spPr bwMode="auto">
            <a:xfrm>
              <a:off x="1492" y="715"/>
              <a:ext cx="0" cy="10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5592" name="Rectangle 54"/>
            <p:cNvSpPr>
              <a:spLocks noChangeArrowheads="1"/>
            </p:cNvSpPr>
            <p:nvPr/>
          </p:nvSpPr>
          <p:spPr bwMode="auto">
            <a:xfrm>
              <a:off x="3606" y="2673"/>
              <a:ext cx="35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C</a:t>
              </a:r>
              <a:r>
                <a:rPr lang="en-US" altLang="zh-CN" b="1" i="1" baseline="-25000"/>
                <a:t>E</a:t>
              </a:r>
            </a:p>
          </p:txBody>
        </p:sp>
        <p:sp>
          <p:nvSpPr>
            <p:cNvPr id="65593" name="Rectangle 55"/>
            <p:cNvSpPr>
              <a:spLocks noChangeArrowheads="1"/>
            </p:cNvSpPr>
            <p:nvPr/>
          </p:nvSpPr>
          <p:spPr bwMode="auto">
            <a:xfrm>
              <a:off x="3379" y="2723"/>
              <a:ext cx="264" cy="4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594" name="Line 56"/>
            <p:cNvSpPr>
              <a:spLocks noChangeShapeType="1"/>
            </p:cNvSpPr>
            <p:nvPr/>
          </p:nvSpPr>
          <p:spPr bwMode="auto">
            <a:xfrm>
              <a:off x="3379" y="2817"/>
              <a:ext cx="2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95" name="Line 57"/>
            <p:cNvSpPr>
              <a:spLocks noChangeShapeType="1"/>
            </p:cNvSpPr>
            <p:nvPr/>
          </p:nvSpPr>
          <p:spPr bwMode="auto">
            <a:xfrm>
              <a:off x="902" y="1900"/>
              <a:ext cx="418" cy="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5596" name="Line 58"/>
            <p:cNvSpPr>
              <a:spLocks noChangeShapeType="1"/>
            </p:cNvSpPr>
            <p:nvPr/>
          </p:nvSpPr>
          <p:spPr bwMode="auto">
            <a:xfrm>
              <a:off x="1469" y="2257"/>
              <a:ext cx="3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5597" name="Line 59"/>
            <p:cNvSpPr>
              <a:spLocks noChangeShapeType="1"/>
            </p:cNvSpPr>
            <p:nvPr/>
          </p:nvSpPr>
          <p:spPr bwMode="auto">
            <a:xfrm>
              <a:off x="1769" y="1385"/>
              <a:ext cx="0" cy="86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5598" name="Line 60"/>
            <p:cNvSpPr>
              <a:spLocks noChangeShapeType="1"/>
            </p:cNvSpPr>
            <p:nvPr/>
          </p:nvSpPr>
          <p:spPr bwMode="auto">
            <a:xfrm>
              <a:off x="1763" y="1383"/>
              <a:ext cx="20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5599" name="Line 61"/>
            <p:cNvSpPr>
              <a:spLocks noChangeShapeType="1"/>
            </p:cNvSpPr>
            <p:nvPr/>
          </p:nvSpPr>
          <p:spPr bwMode="auto">
            <a:xfrm>
              <a:off x="2141" y="1366"/>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5600" name="Line 62"/>
            <p:cNvSpPr>
              <a:spLocks noChangeShapeType="1"/>
            </p:cNvSpPr>
            <p:nvPr/>
          </p:nvSpPr>
          <p:spPr bwMode="auto">
            <a:xfrm>
              <a:off x="3170" y="2452"/>
              <a:ext cx="3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5601" name="Rectangle 63"/>
            <p:cNvSpPr>
              <a:spLocks noChangeArrowheads="1"/>
            </p:cNvSpPr>
            <p:nvPr/>
          </p:nvSpPr>
          <p:spPr bwMode="auto">
            <a:xfrm>
              <a:off x="3107" y="1688"/>
              <a:ext cx="38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t>T</a:t>
              </a:r>
              <a:r>
                <a:rPr lang="en-US" altLang="zh-CN" b="1" baseline="-25000"/>
                <a:t>2</a:t>
              </a:r>
            </a:p>
          </p:txBody>
        </p:sp>
        <p:sp>
          <p:nvSpPr>
            <p:cNvPr id="65602" name="Line 64"/>
            <p:cNvSpPr>
              <a:spLocks noChangeShapeType="1"/>
            </p:cNvSpPr>
            <p:nvPr/>
          </p:nvSpPr>
          <p:spPr bwMode="auto">
            <a:xfrm>
              <a:off x="2227" y="1865"/>
              <a:ext cx="747"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5603" name="Line 65"/>
            <p:cNvSpPr>
              <a:spLocks noChangeShapeType="1"/>
            </p:cNvSpPr>
            <p:nvPr/>
          </p:nvSpPr>
          <p:spPr bwMode="auto">
            <a:xfrm>
              <a:off x="1040" y="732"/>
              <a:ext cx="0" cy="11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04" name="Line 66"/>
            <p:cNvSpPr>
              <a:spLocks noChangeShapeType="1"/>
            </p:cNvSpPr>
            <p:nvPr/>
          </p:nvSpPr>
          <p:spPr bwMode="auto">
            <a:xfrm>
              <a:off x="782" y="2178"/>
              <a:ext cx="0" cy="948"/>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05" name="Line 67"/>
            <p:cNvSpPr>
              <a:spLocks noChangeShapeType="1"/>
            </p:cNvSpPr>
            <p:nvPr/>
          </p:nvSpPr>
          <p:spPr bwMode="auto">
            <a:xfrm>
              <a:off x="82" y="2567"/>
              <a:ext cx="0" cy="34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06" name="Rectangle 68"/>
            <p:cNvSpPr>
              <a:spLocks noChangeArrowheads="1"/>
            </p:cNvSpPr>
            <p:nvPr/>
          </p:nvSpPr>
          <p:spPr bwMode="auto">
            <a:xfrm rot="-5400000">
              <a:off x="865" y="1111"/>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07" name="Rectangle 69"/>
            <p:cNvSpPr>
              <a:spLocks noChangeArrowheads="1"/>
            </p:cNvSpPr>
            <p:nvPr/>
          </p:nvSpPr>
          <p:spPr bwMode="auto">
            <a:xfrm rot="-5400000">
              <a:off x="2340" y="1139"/>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08" name="Rectangle 70"/>
            <p:cNvSpPr>
              <a:spLocks noChangeArrowheads="1"/>
            </p:cNvSpPr>
            <p:nvPr/>
          </p:nvSpPr>
          <p:spPr bwMode="auto">
            <a:xfrm rot="-5400000">
              <a:off x="1303" y="2714"/>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09" name="Rectangle 71"/>
            <p:cNvSpPr>
              <a:spLocks noChangeArrowheads="1"/>
            </p:cNvSpPr>
            <p:nvPr/>
          </p:nvSpPr>
          <p:spPr bwMode="auto">
            <a:xfrm rot="-5400000">
              <a:off x="2340" y="270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10" name="Rectangle 72"/>
            <p:cNvSpPr>
              <a:spLocks noChangeArrowheads="1"/>
            </p:cNvSpPr>
            <p:nvPr/>
          </p:nvSpPr>
          <p:spPr bwMode="auto">
            <a:xfrm rot="-5400000">
              <a:off x="2994" y="273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11" name="Rectangle 73"/>
            <p:cNvSpPr>
              <a:spLocks noChangeArrowheads="1"/>
            </p:cNvSpPr>
            <p:nvPr/>
          </p:nvSpPr>
          <p:spPr bwMode="auto">
            <a:xfrm rot="-5400000">
              <a:off x="199" y="2296"/>
              <a:ext cx="354"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12" name="Rectangle 74"/>
            <p:cNvSpPr>
              <a:spLocks noChangeArrowheads="1"/>
            </p:cNvSpPr>
            <p:nvPr/>
          </p:nvSpPr>
          <p:spPr bwMode="auto">
            <a:xfrm rot="-5400000">
              <a:off x="3888" y="2296"/>
              <a:ext cx="354"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13" name="Rectangle 75"/>
            <p:cNvSpPr>
              <a:spLocks noChangeArrowheads="1"/>
            </p:cNvSpPr>
            <p:nvPr/>
          </p:nvSpPr>
          <p:spPr bwMode="auto">
            <a:xfrm rot="-5400000">
              <a:off x="2988" y="112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14" name="Line 76"/>
            <p:cNvSpPr>
              <a:spLocks noChangeShapeType="1"/>
            </p:cNvSpPr>
            <p:nvPr/>
          </p:nvSpPr>
          <p:spPr bwMode="auto">
            <a:xfrm>
              <a:off x="2040" y="3327"/>
              <a:ext cx="0" cy="2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15" name="Line 77"/>
            <p:cNvSpPr>
              <a:spLocks noChangeShapeType="1"/>
            </p:cNvSpPr>
            <p:nvPr/>
          </p:nvSpPr>
          <p:spPr bwMode="auto">
            <a:xfrm>
              <a:off x="1980" y="3540"/>
              <a:ext cx="12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16" name="Oval 78"/>
            <p:cNvSpPr>
              <a:spLocks noChangeArrowheads="1"/>
            </p:cNvSpPr>
            <p:nvPr/>
          </p:nvSpPr>
          <p:spPr bwMode="auto">
            <a:xfrm>
              <a:off x="1458" y="685"/>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17" name="Oval 79"/>
            <p:cNvSpPr>
              <a:spLocks noChangeArrowheads="1"/>
            </p:cNvSpPr>
            <p:nvPr/>
          </p:nvSpPr>
          <p:spPr bwMode="auto">
            <a:xfrm>
              <a:off x="2483" y="679"/>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18" name="Oval 80"/>
            <p:cNvSpPr>
              <a:spLocks noChangeArrowheads="1"/>
            </p:cNvSpPr>
            <p:nvPr/>
          </p:nvSpPr>
          <p:spPr bwMode="auto">
            <a:xfrm>
              <a:off x="3131" y="679"/>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19" name="Oval 81"/>
            <p:cNvSpPr>
              <a:spLocks noChangeArrowheads="1"/>
            </p:cNvSpPr>
            <p:nvPr/>
          </p:nvSpPr>
          <p:spPr bwMode="auto">
            <a:xfrm>
              <a:off x="3965" y="679"/>
              <a:ext cx="70" cy="8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0" name="Oval 82"/>
            <p:cNvSpPr>
              <a:spLocks noChangeArrowheads="1"/>
            </p:cNvSpPr>
            <p:nvPr/>
          </p:nvSpPr>
          <p:spPr bwMode="auto">
            <a:xfrm>
              <a:off x="3131" y="1373"/>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1" name="Oval 83"/>
            <p:cNvSpPr>
              <a:spLocks noChangeArrowheads="1"/>
            </p:cNvSpPr>
            <p:nvPr/>
          </p:nvSpPr>
          <p:spPr bwMode="auto">
            <a:xfrm>
              <a:off x="2483" y="1827"/>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2" name="Oval 84"/>
            <p:cNvSpPr>
              <a:spLocks noChangeArrowheads="1"/>
            </p:cNvSpPr>
            <p:nvPr/>
          </p:nvSpPr>
          <p:spPr bwMode="auto">
            <a:xfrm>
              <a:off x="1446" y="2206"/>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3" name="Oval 85"/>
            <p:cNvSpPr>
              <a:spLocks noChangeArrowheads="1"/>
            </p:cNvSpPr>
            <p:nvPr/>
          </p:nvSpPr>
          <p:spPr bwMode="auto">
            <a:xfrm>
              <a:off x="1002" y="1862"/>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4" name="Oval 86"/>
            <p:cNvSpPr>
              <a:spLocks noChangeArrowheads="1"/>
            </p:cNvSpPr>
            <p:nvPr/>
          </p:nvSpPr>
          <p:spPr bwMode="auto">
            <a:xfrm>
              <a:off x="1440"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5" name="Oval 87"/>
            <p:cNvSpPr>
              <a:spLocks noChangeArrowheads="1"/>
            </p:cNvSpPr>
            <p:nvPr/>
          </p:nvSpPr>
          <p:spPr bwMode="auto">
            <a:xfrm>
              <a:off x="2477"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6" name="Oval 88"/>
            <p:cNvSpPr>
              <a:spLocks noChangeArrowheads="1"/>
            </p:cNvSpPr>
            <p:nvPr/>
          </p:nvSpPr>
          <p:spPr bwMode="auto">
            <a:xfrm>
              <a:off x="3131"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7" name="Oval 89"/>
            <p:cNvSpPr>
              <a:spLocks noChangeArrowheads="1"/>
            </p:cNvSpPr>
            <p:nvPr/>
          </p:nvSpPr>
          <p:spPr bwMode="auto">
            <a:xfrm>
              <a:off x="3485"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8" name="Oval 90"/>
            <p:cNvSpPr>
              <a:spLocks noChangeArrowheads="1"/>
            </p:cNvSpPr>
            <p:nvPr/>
          </p:nvSpPr>
          <p:spPr bwMode="auto">
            <a:xfrm>
              <a:off x="3137" y="2412"/>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29" name="Line 91"/>
            <p:cNvSpPr>
              <a:spLocks noChangeShapeType="1"/>
            </p:cNvSpPr>
            <p:nvPr/>
          </p:nvSpPr>
          <p:spPr bwMode="auto">
            <a:xfrm>
              <a:off x="2987" y="1710"/>
              <a:ext cx="0" cy="3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30" name="Line 92"/>
            <p:cNvSpPr>
              <a:spLocks noChangeShapeType="1"/>
            </p:cNvSpPr>
            <p:nvPr/>
          </p:nvSpPr>
          <p:spPr bwMode="auto">
            <a:xfrm flipV="1">
              <a:off x="2981" y="1710"/>
              <a:ext cx="174"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31" name="Line 93"/>
            <p:cNvSpPr>
              <a:spLocks noChangeShapeType="1"/>
            </p:cNvSpPr>
            <p:nvPr/>
          </p:nvSpPr>
          <p:spPr bwMode="auto">
            <a:xfrm>
              <a:off x="2993" y="1862"/>
              <a:ext cx="180" cy="15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32" name="Line 94"/>
            <p:cNvSpPr>
              <a:spLocks noChangeShapeType="1"/>
            </p:cNvSpPr>
            <p:nvPr/>
          </p:nvSpPr>
          <p:spPr bwMode="auto">
            <a:xfrm>
              <a:off x="1320" y="1752"/>
              <a:ext cx="0" cy="3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33" name="Line 95"/>
            <p:cNvSpPr>
              <a:spLocks noChangeShapeType="1"/>
            </p:cNvSpPr>
            <p:nvPr/>
          </p:nvSpPr>
          <p:spPr bwMode="auto">
            <a:xfrm flipV="1">
              <a:off x="1314" y="1752"/>
              <a:ext cx="174"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34" name="Line 96"/>
            <p:cNvSpPr>
              <a:spLocks noChangeShapeType="1"/>
            </p:cNvSpPr>
            <p:nvPr/>
          </p:nvSpPr>
          <p:spPr bwMode="auto">
            <a:xfrm>
              <a:off x="1326" y="1903"/>
              <a:ext cx="180" cy="15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35" name="Oval 97"/>
            <p:cNvSpPr>
              <a:spLocks noChangeArrowheads="1"/>
            </p:cNvSpPr>
            <p:nvPr/>
          </p:nvSpPr>
          <p:spPr bwMode="auto">
            <a:xfrm>
              <a:off x="2004"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5636" name="Line 98"/>
            <p:cNvSpPr>
              <a:spLocks noChangeShapeType="1"/>
            </p:cNvSpPr>
            <p:nvPr/>
          </p:nvSpPr>
          <p:spPr bwMode="auto">
            <a:xfrm rot="5400000">
              <a:off x="3575" y="1410"/>
              <a:ext cx="299"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37" name="Line 99"/>
            <p:cNvSpPr>
              <a:spLocks noChangeShapeType="1"/>
            </p:cNvSpPr>
            <p:nvPr/>
          </p:nvSpPr>
          <p:spPr bwMode="auto">
            <a:xfrm>
              <a:off x="3516" y="2436"/>
              <a:ext cx="0" cy="2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38" name="Line 100"/>
            <p:cNvSpPr>
              <a:spLocks noChangeShapeType="1"/>
            </p:cNvSpPr>
            <p:nvPr/>
          </p:nvSpPr>
          <p:spPr bwMode="auto">
            <a:xfrm>
              <a:off x="3516" y="2808"/>
              <a:ext cx="0" cy="5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39" name="Line 101"/>
            <p:cNvSpPr>
              <a:spLocks noChangeShapeType="1"/>
            </p:cNvSpPr>
            <p:nvPr/>
          </p:nvSpPr>
          <p:spPr bwMode="auto">
            <a:xfrm>
              <a:off x="2052" y="1380"/>
              <a:ext cx="18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40" name="Line 102"/>
            <p:cNvSpPr>
              <a:spLocks noChangeShapeType="1"/>
            </p:cNvSpPr>
            <p:nvPr/>
          </p:nvSpPr>
          <p:spPr bwMode="auto">
            <a:xfrm>
              <a:off x="2244" y="1368"/>
              <a:ext cx="0" cy="50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5539" name="Object 4"/>
            <p:cNvGraphicFramePr>
              <a:graphicFrameLocks noChangeAspect="1"/>
            </p:cNvGraphicFramePr>
            <p:nvPr/>
          </p:nvGraphicFramePr>
          <p:xfrm>
            <a:off x="0" y="2972"/>
            <a:ext cx="315" cy="353"/>
          </p:xfrm>
          <a:graphic>
            <a:graphicData uri="http://schemas.openxmlformats.org/presentationml/2006/ole">
              <mc:AlternateContent xmlns:mc="http://schemas.openxmlformats.org/markup-compatibility/2006">
                <mc:Choice xmlns:v="urn:schemas-microsoft-com:vml" Requires="v">
                  <p:oleObj spid="_x0000_s80003" name="公式" r:id="rId5" imgW="191160" imgH="213480" progId="Equation.3">
                    <p:embed/>
                  </p:oleObj>
                </mc:Choice>
                <mc:Fallback>
                  <p:oleObj name="公式" r:id="rId5" imgW="191160" imgH="21348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972"/>
                          <a:ext cx="315"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5"/>
            <p:cNvGraphicFramePr>
              <a:graphicFrameLocks noChangeAspect="1"/>
            </p:cNvGraphicFramePr>
            <p:nvPr/>
          </p:nvGraphicFramePr>
          <p:xfrm>
            <a:off x="4305" y="2312"/>
            <a:ext cx="296" cy="353"/>
          </p:xfrm>
          <a:graphic>
            <a:graphicData uri="http://schemas.openxmlformats.org/presentationml/2006/ole">
              <mc:AlternateContent xmlns:mc="http://schemas.openxmlformats.org/markup-compatibility/2006">
                <mc:Choice xmlns:v="urn:schemas-microsoft-com:vml" Requires="v">
                  <p:oleObj spid="_x0000_s80004" name="公式" r:id="rId7" imgW="179640" imgH="213480" progId="Equation.3">
                    <p:embed/>
                  </p:oleObj>
                </mc:Choice>
                <mc:Fallback>
                  <p:oleObj name="公式" r:id="rId7" imgW="179640" imgH="213480"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5" y="2312"/>
                          <a:ext cx="296"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6"/>
            <p:cNvGraphicFramePr>
              <a:graphicFrameLocks noChangeAspect="1"/>
            </p:cNvGraphicFramePr>
            <p:nvPr/>
          </p:nvGraphicFramePr>
          <p:xfrm>
            <a:off x="857" y="2492"/>
            <a:ext cx="280" cy="353"/>
          </p:xfrm>
          <a:graphic>
            <a:graphicData uri="http://schemas.openxmlformats.org/presentationml/2006/ole">
              <mc:AlternateContent xmlns:mc="http://schemas.openxmlformats.org/markup-compatibility/2006">
                <mc:Choice xmlns:v="urn:schemas-microsoft-com:vml" Requires="v">
                  <p:oleObj spid="_x0000_s80005" name="公式" r:id="rId9" imgW="168120" imgH="213480" progId="Equation.3">
                    <p:embed/>
                  </p:oleObj>
                </mc:Choice>
                <mc:Fallback>
                  <p:oleObj name="公式" r:id="rId9" imgW="168120" imgH="213480"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 y="2492"/>
                          <a:ext cx="280"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5546" name="Text Box 107"/>
          <p:cNvSpPr txBox="1">
            <a:spLocks noChangeArrowheads="1"/>
          </p:cNvSpPr>
          <p:nvPr/>
        </p:nvSpPr>
        <p:spPr bwMode="auto">
          <a:xfrm>
            <a:off x="744538" y="228600"/>
            <a:ext cx="411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3600" b="1">
                <a:solidFill>
                  <a:srgbClr val="0000FF"/>
                </a:solidFill>
              </a:rPr>
              <a:t>1.</a:t>
            </a:r>
            <a:r>
              <a:rPr lang="zh-CN" altLang="en-US" sz="3600" b="1">
                <a:solidFill>
                  <a:srgbClr val="0000FF"/>
                </a:solidFill>
              </a:rPr>
              <a:t>阻容耦合</a:t>
            </a:r>
          </a:p>
        </p:txBody>
      </p:sp>
      <p:sp>
        <p:nvSpPr>
          <p:cNvPr id="65547" name="Line 108"/>
          <p:cNvSpPr>
            <a:spLocks noChangeShapeType="1"/>
          </p:cNvSpPr>
          <p:nvPr/>
        </p:nvSpPr>
        <p:spPr bwMode="auto">
          <a:xfrm>
            <a:off x="900113" y="908050"/>
            <a:ext cx="2087562"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灯片编号占位符 109"/>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C2B59FFA-30A1-48C7-B597-16237AEF60DF}" type="slidenum">
              <a:rPr lang="en-US" altLang="zh-CN">
                <a:solidFill>
                  <a:srgbClr val="653A20"/>
                </a:solidFill>
              </a:rPr>
              <a:pPr eaLnBrk="1" hangingPunct="1"/>
              <a:t>109</a:t>
            </a:fld>
            <a:endParaRPr lang="en-US" altLang="zh-CN">
              <a:solidFill>
                <a:srgbClr val="653A20"/>
              </a:solidFill>
            </a:endParaRPr>
          </a:p>
        </p:txBody>
      </p:sp>
    </p:spTree>
    <p:extLst>
      <p:ext uri="{BB962C8B-B14F-4D97-AF65-F5344CB8AC3E}">
        <p14:creationId xmlns:p14="http://schemas.microsoft.com/office/powerpoint/2010/main" val="146852580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wipe(left)">
                                      <p:cBhvr>
                                        <p:cTn id="7" dur="500"/>
                                        <p:tgtEl>
                                          <p:spTgt spid="195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5587"/>
                                        </p:tgtEl>
                                        <p:attrNameLst>
                                          <p:attrName>style.visibility</p:attrName>
                                        </p:attrNameLst>
                                      </p:cBhvr>
                                      <p:to>
                                        <p:strVal val="visible"/>
                                      </p:to>
                                    </p:set>
                                    <p:animEffect transition="in" filter="wipe(left)">
                                      <p:cBhvr>
                                        <p:cTn id="12" dur="500"/>
                                        <p:tgtEl>
                                          <p:spTgt spid="1955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F668C-725B-432C-8F56-7ADBC0886968}"/>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5745C572-2D10-4DFC-A360-698CB1F82A2A}"/>
              </a:ext>
            </a:extLst>
          </p:cNvPr>
          <p:cNvSpPr txBox="1">
            <a:spLocks noChangeArrowheads="1"/>
          </p:cNvSpPr>
          <p:nvPr/>
        </p:nvSpPr>
        <p:spPr bwMode="auto">
          <a:xfrm>
            <a:off x="457200" y="21336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endParaRPr lang="zh-CN" altLang="zh-CN">
              <a:ea typeface="宋体" panose="02010600030101010101" pitchFamily="2" charset="-122"/>
            </a:endParaRPr>
          </a:p>
        </p:txBody>
      </p:sp>
      <p:graphicFrame>
        <p:nvGraphicFramePr>
          <p:cNvPr id="4" name="Object 3">
            <a:extLst>
              <a:ext uri="{FF2B5EF4-FFF2-40B4-BE49-F238E27FC236}">
                <a16:creationId xmlns:a16="http://schemas.microsoft.com/office/drawing/2014/main" id="{238298F2-37A7-455C-BD88-AE350D32231B}"/>
              </a:ext>
            </a:extLst>
          </p:cNvPr>
          <p:cNvGraphicFramePr>
            <a:graphicFrameLocks noChangeAspect="1"/>
          </p:cNvGraphicFramePr>
          <p:nvPr/>
        </p:nvGraphicFramePr>
        <p:xfrm>
          <a:off x="3419475" y="765175"/>
          <a:ext cx="2592388" cy="708025"/>
        </p:xfrm>
        <a:graphic>
          <a:graphicData uri="http://schemas.openxmlformats.org/presentationml/2006/ole">
            <mc:AlternateContent xmlns:mc="http://schemas.openxmlformats.org/markup-compatibility/2006">
              <mc:Choice xmlns:v="urn:schemas-microsoft-com:vml" Requires="v">
                <p:oleObj spid="_x0000_s24794" name="公式" r:id="rId4" imgW="29565600" imgH="7924800" progId="Equation.3">
                  <p:embed/>
                </p:oleObj>
              </mc:Choice>
              <mc:Fallback>
                <p:oleObj name="公式" r:id="rId4" imgW="29565600" imgH="7924800" progId="Equation.3">
                  <p:embed/>
                  <p:pic>
                    <p:nvPicPr>
                      <p:cNvPr id="0" name="Picture 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765175"/>
                        <a:ext cx="2592388" cy="708025"/>
                      </a:xfrm>
                      <a:prstGeom prst="rect">
                        <a:avLst/>
                      </a:prstGeom>
                      <a:solidFill>
                        <a:srgbClr val="FFFFFF"/>
                      </a:solidFill>
                      <a:ln w="19050">
                        <a:solidFill>
                          <a:srgbClr val="FF0000"/>
                        </a:solidFill>
                        <a:miter lim="800000"/>
                        <a:headEnd/>
                        <a:tailEnd/>
                      </a:ln>
                    </p:spPr>
                  </p:pic>
                </p:oleObj>
              </mc:Fallback>
            </mc:AlternateContent>
          </a:graphicData>
        </a:graphic>
      </p:graphicFrame>
      <p:sp>
        <p:nvSpPr>
          <p:cNvPr id="5" name="Text Box 4">
            <a:extLst>
              <a:ext uri="{FF2B5EF4-FFF2-40B4-BE49-F238E27FC236}">
                <a16:creationId xmlns:a16="http://schemas.microsoft.com/office/drawing/2014/main" id="{4F063CA0-765B-4236-97B7-8BEBA60D2EB2}"/>
              </a:ext>
            </a:extLst>
          </p:cNvPr>
          <p:cNvSpPr txBox="1">
            <a:spLocks noChangeArrowheads="1"/>
          </p:cNvSpPr>
          <p:nvPr/>
        </p:nvSpPr>
        <p:spPr bwMode="auto">
          <a:xfrm>
            <a:off x="3419475" y="1628775"/>
            <a:ext cx="2057400" cy="538163"/>
          </a:xfrm>
          <a:prstGeom prst="rect">
            <a:avLst/>
          </a:prstGeom>
          <a:solidFill>
            <a:srgbClr val="FFFFFF"/>
          </a:solidFill>
          <a:ln w="19050">
            <a:solidFill>
              <a:srgbClr val="FF0000"/>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ea typeface="宋体" panose="02010600030101010101" pitchFamily="2" charset="-122"/>
              </a:rPr>
              <a:t>I</a:t>
            </a:r>
            <a:r>
              <a:rPr lang="en-US" altLang="zh-CN" sz="2800" b="1" baseline="-25000">
                <a:ea typeface="宋体" panose="02010600030101010101" pitchFamily="2" charset="-122"/>
              </a:rPr>
              <a:t>E</a:t>
            </a:r>
            <a:r>
              <a:rPr lang="zh-CN" altLang="en-US" sz="2800" b="1">
                <a:ea typeface="宋体" panose="02010600030101010101" pitchFamily="2" charset="-122"/>
              </a:rPr>
              <a:t>＝</a:t>
            </a:r>
            <a:r>
              <a:rPr lang="en-US" altLang="zh-CN" sz="2800" b="1">
                <a:ea typeface="宋体" panose="02010600030101010101" pitchFamily="2" charset="-122"/>
              </a:rPr>
              <a:t>I</a:t>
            </a:r>
            <a:r>
              <a:rPr lang="en-US" altLang="zh-CN" sz="2800" b="1" baseline="-25000">
                <a:ea typeface="宋体" panose="02010600030101010101" pitchFamily="2" charset="-122"/>
              </a:rPr>
              <a:t>C</a:t>
            </a:r>
            <a:r>
              <a:rPr lang="zh-CN" altLang="en-US" sz="2800" b="1">
                <a:ea typeface="宋体" panose="02010600030101010101" pitchFamily="2" charset="-122"/>
              </a:rPr>
              <a:t>＋ </a:t>
            </a:r>
            <a:r>
              <a:rPr lang="en-US" altLang="zh-CN" sz="2800" b="1">
                <a:ea typeface="宋体" panose="02010600030101010101" pitchFamily="2" charset="-122"/>
              </a:rPr>
              <a:t>I</a:t>
            </a:r>
            <a:r>
              <a:rPr lang="en-US" altLang="zh-CN" sz="2800" b="1" baseline="-25000">
                <a:ea typeface="宋体" panose="02010600030101010101" pitchFamily="2" charset="-122"/>
              </a:rPr>
              <a:t>B</a:t>
            </a:r>
          </a:p>
        </p:txBody>
      </p:sp>
      <p:graphicFrame>
        <p:nvGraphicFramePr>
          <p:cNvPr id="6" name="Object 5">
            <a:extLst>
              <a:ext uri="{FF2B5EF4-FFF2-40B4-BE49-F238E27FC236}">
                <a16:creationId xmlns:a16="http://schemas.microsoft.com/office/drawing/2014/main" id="{D21C6D0F-F024-4E5C-81DF-A33E1C6DDAA9}"/>
              </a:ext>
            </a:extLst>
          </p:cNvPr>
          <p:cNvGraphicFramePr>
            <a:graphicFrameLocks noChangeAspect="1"/>
          </p:cNvGraphicFramePr>
          <p:nvPr/>
        </p:nvGraphicFramePr>
        <p:xfrm>
          <a:off x="3419475" y="2349500"/>
          <a:ext cx="3590925" cy="538163"/>
        </p:xfrm>
        <a:graphic>
          <a:graphicData uri="http://schemas.openxmlformats.org/presentationml/2006/ole">
            <mc:AlternateContent xmlns:mc="http://schemas.openxmlformats.org/markup-compatibility/2006">
              <mc:Choice xmlns:v="urn:schemas-microsoft-com:vml" Requires="v">
                <p:oleObj spid="_x0000_s24795" name="Equation" r:id="rId6" imgW="34442400" imgH="5486400" progId="Equation.3">
                  <p:embed/>
                </p:oleObj>
              </mc:Choice>
              <mc:Fallback>
                <p:oleObj name="Equation" r:id="rId6" imgW="34442400" imgH="5486400" progId="Equation.3">
                  <p:embed/>
                  <p:pic>
                    <p:nvPicPr>
                      <p:cNvPr id="0" name="Picture 1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2349500"/>
                        <a:ext cx="3590925" cy="538163"/>
                      </a:xfrm>
                      <a:prstGeom prst="rect">
                        <a:avLst/>
                      </a:prstGeom>
                      <a:solidFill>
                        <a:srgbClr val="FFFFFF"/>
                      </a:solidFill>
                      <a:ln w="19050">
                        <a:solidFill>
                          <a:srgbClr val="FF3300"/>
                        </a:solidFill>
                        <a:miter lim="800000"/>
                        <a:headEnd/>
                        <a:tailEnd/>
                      </a:ln>
                    </p:spPr>
                  </p:pic>
                </p:oleObj>
              </mc:Fallback>
            </mc:AlternateContent>
          </a:graphicData>
        </a:graphic>
      </p:graphicFrame>
      <p:graphicFrame>
        <p:nvGraphicFramePr>
          <p:cNvPr id="7" name="Object 6">
            <a:extLst>
              <a:ext uri="{FF2B5EF4-FFF2-40B4-BE49-F238E27FC236}">
                <a16:creationId xmlns:a16="http://schemas.microsoft.com/office/drawing/2014/main" id="{8D8F8AE0-D2B8-4E75-95C2-4C7391B4BAFB}"/>
              </a:ext>
            </a:extLst>
          </p:cNvPr>
          <p:cNvGraphicFramePr>
            <a:graphicFrameLocks noChangeAspect="1"/>
          </p:cNvGraphicFramePr>
          <p:nvPr/>
        </p:nvGraphicFramePr>
        <p:xfrm>
          <a:off x="3419475" y="3141663"/>
          <a:ext cx="3529013" cy="1150937"/>
        </p:xfrm>
        <a:graphic>
          <a:graphicData uri="http://schemas.openxmlformats.org/presentationml/2006/ole">
            <mc:AlternateContent xmlns:mc="http://schemas.openxmlformats.org/markup-compatibility/2006">
              <mc:Choice xmlns:v="urn:schemas-microsoft-com:vml" Requires="v">
                <p:oleObj spid="_x0000_s24796" name="Equation" r:id="rId8" imgW="34442400" imgH="11887200" progId="Equation.3">
                  <p:embed/>
                </p:oleObj>
              </mc:Choice>
              <mc:Fallback>
                <p:oleObj name="Equation" r:id="rId8" imgW="34442400" imgH="11887200" progId="Equation.3">
                  <p:embed/>
                  <p:pic>
                    <p:nvPicPr>
                      <p:cNvPr id="0" name="Picture 1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9475" y="3141663"/>
                        <a:ext cx="3529013" cy="1150937"/>
                      </a:xfrm>
                      <a:prstGeom prst="rect">
                        <a:avLst/>
                      </a:prstGeom>
                      <a:solidFill>
                        <a:srgbClr val="FFFFFF"/>
                      </a:solidFill>
                      <a:ln w="19050">
                        <a:solidFill>
                          <a:srgbClr val="FF3300"/>
                        </a:solidFill>
                        <a:miter lim="800000"/>
                        <a:headEnd/>
                        <a:tailEnd/>
                      </a:ln>
                    </p:spPr>
                  </p:pic>
                </p:oleObj>
              </mc:Fallback>
            </mc:AlternateContent>
          </a:graphicData>
        </a:graphic>
      </p:graphicFrame>
      <p:sp>
        <p:nvSpPr>
          <p:cNvPr id="8" name="Text Box 7">
            <a:extLst>
              <a:ext uri="{FF2B5EF4-FFF2-40B4-BE49-F238E27FC236}">
                <a16:creationId xmlns:a16="http://schemas.microsoft.com/office/drawing/2014/main" id="{454F028E-687A-4356-9B29-A8B8A0B0AF9C}"/>
              </a:ext>
            </a:extLst>
          </p:cNvPr>
          <p:cNvSpPr txBox="1">
            <a:spLocks noChangeArrowheads="1"/>
          </p:cNvSpPr>
          <p:nvPr/>
        </p:nvSpPr>
        <p:spPr bwMode="auto">
          <a:xfrm>
            <a:off x="1619250" y="2349500"/>
            <a:ext cx="12890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lnSpc>
                <a:spcPct val="80000"/>
              </a:lnSpc>
              <a:spcBef>
                <a:spcPct val="50000"/>
              </a:spcBef>
            </a:pPr>
            <a:r>
              <a:rPr lang="zh-CN" altLang="zh-CN" b="1">
                <a:solidFill>
                  <a:srgbClr val="0000FF"/>
                </a:solidFill>
                <a:ea typeface="宋体" panose="02010600030101010101" pitchFamily="2" charset="-122"/>
              </a:rPr>
              <a:t>（</a:t>
            </a:r>
            <a:r>
              <a:rPr lang="en-US" altLang="zh-CN" b="1">
                <a:solidFill>
                  <a:srgbClr val="0000FF"/>
                </a:solidFill>
                <a:ea typeface="宋体" panose="02010600030101010101" pitchFamily="2" charset="-122"/>
              </a:rPr>
              <a:t>3</a:t>
            </a:r>
            <a:r>
              <a:rPr lang="zh-CN" altLang="zh-CN" b="1">
                <a:solidFill>
                  <a:srgbClr val="0000FF"/>
                </a:solidFill>
                <a:ea typeface="宋体" panose="02010600030101010101" pitchFamily="2" charset="-122"/>
              </a:rPr>
              <a:t>）</a:t>
            </a:r>
            <a:r>
              <a:rPr lang="zh-CN" altLang="en-US" b="1">
                <a:solidFill>
                  <a:srgbClr val="003399"/>
                </a:solidFill>
                <a:ea typeface="宋体" panose="02010600030101010101" pitchFamily="2" charset="-122"/>
              </a:rPr>
              <a:t> </a:t>
            </a:r>
          </a:p>
        </p:txBody>
      </p:sp>
      <p:graphicFrame>
        <p:nvGraphicFramePr>
          <p:cNvPr id="9" name="Object 8">
            <a:extLst>
              <a:ext uri="{FF2B5EF4-FFF2-40B4-BE49-F238E27FC236}">
                <a16:creationId xmlns:a16="http://schemas.microsoft.com/office/drawing/2014/main" id="{DBDD88FC-1D6C-4874-B96B-E4B1EB376148}"/>
              </a:ext>
            </a:extLst>
          </p:cNvPr>
          <p:cNvGraphicFramePr>
            <a:graphicFrameLocks noChangeAspect="1"/>
          </p:cNvGraphicFramePr>
          <p:nvPr/>
        </p:nvGraphicFramePr>
        <p:xfrm>
          <a:off x="4616450" y="4643438"/>
          <a:ext cx="3816350" cy="935037"/>
        </p:xfrm>
        <a:graphic>
          <a:graphicData uri="http://schemas.openxmlformats.org/presentationml/2006/ole">
            <mc:AlternateContent xmlns:mc="http://schemas.openxmlformats.org/markup-compatibility/2006">
              <mc:Choice xmlns:v="urn:schemas-microsoft-com:vml" Requires="v">
                <p:oleObj spid="_x0000_s24797" name="公式" r:id="rId10" imgW="44500800" imgH="10363200" progId="Equation.3">
                  <p:embed/>
                </p:oleObj>
              </mc:Choice>
              <mc:Fallback>
                <p:oleObj name="公式" r:id="rId10" imgW="44500800" imgH="10363200" progId="Equation.3">
                  <p:embed/>
                  <p:pic>
                    <p:nvPicPr>
                      <p:cNvPr id="0" name="Picture 1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6450" y="4643438"/>
                        <a:ext cx="3816350" cy="935037"/>
                      </a:xfrm>
                      <a:prstGeom prst="rect">
                        <a:avLst/>
                      </a:prstGeom>
                      <a:solidFill>
                        <a:srgbClr val="FFFFFF"/>
                      </a:solidFill>
                      <a:ln w="19050">
                        <a:solidFill>
                          <a:srgbClr val="FF0000"/>
                        </a:solidFill>
                        <a:miter lim="800000"/>
                        <a:headEnd/>
                        <a:tailEnd/>
                      </a:ln>
                    </p:spPr>
                  </p:pic>
                </p:oleObj>
              </mc:Fallback>
            </mc:AlternateContent>
          </a:graphicData>
        </a:graphic>
      </p:graphicFrame>
      <p:sp>
        <p:nvSpPr>
          <p:cNvPr id="10" name="Text Box 9">
            <a:extLst>
              <a:ext uri="{FF2B5EF4-FFF2-40B4-BE49-F238E27FC236}">
                <a16:creationId xmlns:a16="http://schemas.microsoft.com/office/drawing/2014/main" id="{E0304B1A-CAF1-4DB8-878F-5B87A5DB560E}"/>
              </a:ext>
            </a:extLst>
          </p:cNvPr>
          <p:cNvSpPr txBox="1">
            <a:spLocks noChangeArrowheads="1"/>
          </p:cNvSpPr>
          <p:nvPr/>
        </p:nvSpPr>
        <p:spPr bwMode="auto">
          <a:xfrm>
            <a:off x="1835150" y="3284538"/>
            <a:ext cx="99218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lnSpc>
                <a:spcPct val="90000"/>
              </a:lnSpc>
              <a:spcBef>
                <a:spcPct val="50000"/>
              </a:spcBef>
            </a:pPr>
            <a:r>
              <a:rPr lang="zh-CN" altLang="zh-CN" b="1">
                <a:solidFill>
                  <a:srgbClr val="0000FF"/>
                </a:solidFill>
                <a:ea typeface="宋体" panose="02010600030101010101" pitchFamily="2" charset="-122"/>
              </a:rPr>
              <a:t>（</a:t>
            </a:r>
            <a:r>
              <a:rPr lang="en-US" altLang="zh-CN" b="1">
                <a:solidFill>
                  <a:srgbClr val="0000FF"/>
                </a:solidFill>
                <a:ea typeface="宋体" panose="02010600030101010101" pitchFamily="2" charset="-122"/>
              </a:rPr>
              <a:t>4</a:t>
            </a:r>
            <a:r>
              <a:rPr lang="zh-CN" altLang="zh-CN" b="1">
                <a:solidFill>
                  <a:srgbClr val="0000FF"/>
                </a:solidFill>
                <a:ea typeface="宋体" panose="02010600030101010101" pitchFamily="2" charset="-122"/>
              </a:rPr>
              <a:t>）</a:t>
            </a:r>
            <a:endParaRPr lang="zh-CN" altLang="en-US" b="1">
              <a:solidFill>
                <a:srgbClr val="0000FF"/>
              </a:solidFill>
              <a:ea typeface="宋体" panose="02010600030101010101" pitchFamily="2" charset="-122"/>
            </a:endParaRPr>
          </a:p>
        </p:txBody>
      </p:sp>
      <p:sp>
        <p:nvSpPr>
          <p:cNvPr id="11" name="Text Box 10">
            <a:extLst>
              <a:ext uri="{FF2B5EF4-FFF2-40B4-BE49-F238E27FC236}">
                <a16:creationId xmlns:a16="http://schemas.microsoft.com/office/drawing/2014/main" id="{B476C96A-7BA8-4F43-8126-1805374DD369}"/>
              </a:ext>
            </a:extLst>
          </p:cNvPr>
          <p:cNvSpPr txBox="1">
            <a:spLocks noChangeArrowheads="1"/>
          </p:cNvSpPr>
          <p:nvPr/>
        </p:nvSpPr>
        <p:spPr bwMode="auto">
          <a:xfrm>
            <a:off x="1763713" y="1700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0000FF"/>
                </a:solidFill>
                <a:ea typeface="宋体" panose="02010600030101010101" pitchFamily="2" charset="-122"/>
              </a:rPr>
              <a:t>（</a:t>
            </a:r>
            <a:r>
              <a:rPr lang="en-US" altLang="zh-CN" b="1">
                <a:solidFill>
                  <a:srgbClr val="0000FF"/>
                </a:solidFill>
                <a:ea typeface="宋体" panose="02010600030101010101" pitchFamily="2" charset="-122"/>
              </a:rPr>
              <a:t>2</a:t>
            </a:r>
            <a:r>
              <a:rPr lang="zh-CN" altLang="en-US" b="1">
                <a:solidFill>
                  <a:srgbClr val="0000FF"/>
                </a:solidFill>
                <a:ea typeface="宋体" panose="02010600030101010101" pitchFamily="2" charset="-122"/>
              </a:rPr>
              <a:t>）</a:t>
            </a:r>
          </a:p>
        </p:txBody>
      </p:sp>
      <p:sp>
        <p:nvSpPr>
          <p:cNvPr id="12" name="Text Box 11">
            <a:extLst>
              <a:ext uri="{FF2B5EF4-FFF2-40B4-BE49-F238E27FC236}">
                <a16:creationId xmlns:a16="http://schemas.microsoft.com/office/drawing/2014/main" id="{759261B1-C8A2-48B8-957E-8B60DCFC09D0}"/>
              </a:ext>
            </a:extLst>
          </p:cNvPr>
          <p:cNvSpPr txBox="1">
            <a:spLocks noChangeArrowheads="1"/>
          </p:cNvSpPr>
          <p:nvPr/>
        </p:nvSpPr>
        <p:spPr bwMode="auto">
          <a:xfrm>
            <a:off x="1763713" y="981075"/>
            <a:ext cx="107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0000FF"/>
                </a:solidFill>
                <a:ea typeface="宋体" panose="02010600030101010101" pitchFamily="2" charset="-122"/>
              </a:rPr>
              <a:t>（</a:t>
            </a:r>
            <a:r>
              <a:rPr lang="en-US" altLang="zh-CN" b="1">
                <a:solidFill>
                  <a:srgbClr val="0000FF"/>
                </a:solidFill>
                <a:ea typeface="宋体" panose="02010600030101010101" pitchFamily="2" charset="-122"/>
              </a:rPr>
              <a:t>1</a:t>
            </a:r>
            <a:r>
              <a:rPr lang="zh-CN" altLang="en-US" b="1">
                <a:solidFill>
                  <a:srgbClr val="0000FF"/>
                </a:solidFill>
                <a:ea typeface="宋体" panose="02010600030101010101" pitchFamily="2" charset="-122"/>
              </a:rPr>
              <a:t>）</a:t>
            </a:r>
          </a:p>
        </p:txBody>
      </p:sp>
      <p:sp>
        <p:nvSpPr>
          <p:cNvPr id="13" name="Rectangle 12">
            <a:extLst>
              <a:ext uri="{FF2B5EF4-FFF2-40B4-BE49-F238E27FC236}">
                <a16:creationId xmlns:a16="http://schemas.microsoft.com/office/drawing/2014/main" id="{0704B4BE-7B4B-451A-9AB6-4FB2BF9D4917}"/>
              </a:ext>
            </a:extLst>
          </p:cNvPr>
          <p:cNvSpPr txBox="1">
            <a:spLocks noChangeArrowheads="1"/>
          </p:cNvSpPr>
          <p:nvPr/>
        </p:nvSpPr>
        <p:spPr bwMode="auto">
          <a:xfrm>
            <a:off x="1042988" y="115888"/>
            <a:ext cx="7200900" cy="620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defRPr/>
            </a:pPr>
            <a:r>
              <a:rPr lang="en-US" altLang="zh-CN" sz="2800" b="1" dirty="0">
                <a:solidFill>
                  <a:srgbClr val="FF0000"/>
                </a:solidFill>
                <a:effectLst>
                  <a:outerShdw blurRad="38100" dist="38100" dir="2700000" algn="tl">
                    <a:srgbClr val="000000"/>
                  </a:outerShdw>
                </a:effectLst>
              </a:rPr>
              <a:t>☆ </a:t>
            </a:r>
            <a:r>
              <a:rPr lang="en-US" altLang="zh-CN" sz="2800" b="1" dirty="0">
                <a:solidFill>
                  <a:srgbClr val="FF0000"/>
                </a:solidFill>
              </a:rPr>
              <a:t>4.</a:t>
            </a:r>
            <a:r>
              <a:rPr lang="zh-CN" altLang="en-US" sz="2800" b="1" dirty="0">
                <a:solidFill>
                  <a:srgbClr val="FF0000"/>
                </a:solidFill>
                <a:ea typeface="黑体" pitchFamily="49" charset="-122"/>
              </a:rPr>
              <a:t>三极管的电流分配关系总结</a:t>
            </a:r>
          </a:p>
        </p:txBody>
      </p:sp>
      <p:sp>
        <p:nvSpPr>
          <p:cNvPr id="14" name="Rectangle 13">
            <a:extLst>
              <a:ext uri="{FF2B5EF4-FFF2-40B4-BE49-F238E27FC236}">
                <a16:creationId xmlns:a16="http://schemas.microsoft.com/office/drawing/2014/main" id="{AE810704-718C-403B-8772-5B5993935367}"/>
              </a:ext>
            </a:extLst>
          </p:cNvPr>
          <p:cNvSpPr>
            <a:spLocks noChangeArrowheads="1"/>
          </p:cNvSpPr>
          <p:nvPr/>
        </p:nvSpPr>
        <p:spPr bwMode="auto">
          <a:xfrm>
            <a:off x="1835150" y="4962525"/>
            <a:ext cx="280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chemeClr val="accent2"/>
                </a:solidFill>
                <a:ea typeface="宋体" panose="02010600030101010101" pitchFamily="2" charset="-122"/>
              </a:rPr>
              <a:t>（</a:t>
            </a:r>
            <a:r>
              <a:rPr kumimoji="0" lang="en-US" altLang="zh-CN" b="1">
                <a:solidFill>
                  <a:schemeClr val="accent2"/>
                </a:solidFill>
                <a:ea typeface="宋体" panose="02010600030101010101" pitchFamily="2" charset="-122"/>
              </a:rPr>
              <a:t>5</a:t>
            </a:r>
            <a:r>
              <a:rPr kumimoji="0" lang="zh-CN" altLang="en-US" b="1">
                <a:solidFill>
                  <a:schemeClr val="accent2"/>
                </a:solidFill>
                <a:ea typeface="宋体" panose="02010600030101010101" pitchFamily="2" charset="-122"/>
              </a:rPr>
              <a:t>）电流放大系数</a:t>
            </a:r>
          </a:p>
        </p:txBody>
      </p:sp>
    </p:spTree>
    <p:extLst>
      <p:ext uri="{BB962C8B-B14F-4D97-AF65-F5344CB8AC3E}">
        <p14:creationId xmlns:p14="http://schemas.microsoft.com/office/powerpoint/2010/main" val="408151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3000"/>
                                        <p:tgtEl>
                                          <p:spTgt spid="4"/>
                                        </p:tgtEl>
                                      </p:cBhvr>
                                    </p:animEffect>
                                  </p:childTnLst>
                                  <p:subTnLst>
                                    <p:audio>
                                      <p:cMediaNode>
                                        <p:cTn display="0" masterRel="sameClick">
                                          <p:stCondLst>
                                            <p:cond evt="begin" delay="0">
                                              <p:tn val="8"/>
                                            </p:cond>
                                          </p:stCondLst>
                                          <p:endCondLst>
                                            <p:cond evt="onStopAudio" delay="0">
                                              <p:tgtEl>
                                                <p:sldTgt/>
                                              </p:tgtEl>
                                            </p:cond>
                                          </p:endCondLst>
                                        </p:cTn>
                                        <p:tgtEl>
                                          <p:sndTgt r:embed="rId3" name="type.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3000"/>
                                        <p:tgtEl>
                                          <p:spTgt spid="5"/>
                                        </p:tgtEl>
                                      </p:cBhvr>
                                    </p:animEffect>
                                  </p:childTnLst>
                                  <p:subTnLst>
                                    <p:audio>
                                      <p:cMediaNode>
                                        <p:cTn display="0" masterRel="sameClick">
                                          <p:stCondLst>
                                            <p:cond evt="begin" delay="0">
                                              <p:tn val="16"/>
                                            </p:cond>
                                          </p:stCondLst>
                                          <p:endCondLst>
                                            <p:cond evt="onStopAudio" delay="0">
                                              <p:tgtEl>
                                                <p:sldTgt/>
                                              </p:tgtEl>
                                            </p:cond>
                                          </p:endCondLst>
                                        </p:cTn>
                                        <p:tgtEl>
                                          <p:sndTgt r:embed="rId3" name="type.wav"/>
                                        </p:tgtEl>
                                      </p:cMediaNode>
                                    </p:audio>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3000"/>
                                        <p:tgtEl>
                                          <p:spTgt spid="6"/>
                                        </p:tgtEl>
                                      </p:cBhvr>
                                    </p:animEffect>
                                  </p:childTnLst>
                                  <p:subTnLst>
                                    <p:audio>
                                      <p:cMediaNode>
                                        <p:cTn display="0" masterRel="sameClick">
                                          <p:stCondLst>
                                            <p:cond evt="begin" delay="0">
                                              <p:tn val="24"/>
                                            </p:cond>
                                          </p:stCondLst>
                                          <p:endCondLst>
                                            <p:cond evt="onStopAudio" delay="0">
                                              <p:tgtEl>
                                                <p:sldTgt/>
                                              </p:tgtEl>
                                            </p:cond>
                                          </p:endCondLst>
                                        </p:cTn>
                                        <p:tgtEl>
                                          <p:sndTgt r:embed="rId3" name="type.wav"/>
                                        </p:tgtEl>
                                      </p:cMediaNode>
                                    </p:audio>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3000"/>
                                        <p:tgtEl>
                                          <p:spTgt spid="7"/>
                                        </p:tgtEl>
                                      </p:cBhvr>
                                    </p:animEffect>
                                  </p:childTnLst>
                                  <p:subTnLst>
                                    <p:audio>
                                      <p:cMediaNode>
                                        <p:cTn display="0" masterRel="sameClick">
                                          <p:stCondLst>
                                            <p:cond evt="begin" delay="0">
                                              <p:tn val="32"/>
                                            </p:cond>
                                          </p:stCondLst>
                                          <p:endCondLst>
                                            <p:cond evt="onStopAudio" delay="0">
                                              <p:tgtEl>
                                                <p:sldTgt/>
                                              </p:tgtEl>
                                            </p:cond>
                                          </p:endCondLst>
                                        </p:cTn>
                                        <p:tgtEl>
                                          <p:sndTgt r:embed="rId3" name="type.wav"/>
                                        </p:tgtEl>
                                      </p:cMediaNode>
                                    </p:audio>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0"/>
                                        <p:tgtEl>
                                          <p:spTgt spid="9"/>
                                        </p:tgtEl>
                                      </p:cBhvr>
                                    </p:animEffect>
                                  </p:childTnLst>
                                  <p:subTnLst>
                                    <p:audio>
                                      <p:cMediaNode>
                                        <p:cTn display="0" masterRel="sameClick">
                                          <p:stCondLst>
                                            <p:cond evt="begin" delay="0">
                                              <p:tn val="40"/>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8" grpId="0" autoUpdateAnimBg="0"/>
      <p:bldP spid="10" grpId="0" autoUpdateAnimBg="0"/>
      <p:bldP spid="11" grpId="0"/>
      <p:bldP spid="12" grpId="0"/>
      <p:bldP spid="1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468313" y="333375"/>
            <a:ext cx="599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800" b="1" u="sng">
                <a:solidFill>
                  <a:srgbClr val="FF0000"/>
                </a:solidFill>
              </a:rPr>
              <a:t>多级阻容耦合放大器的特点：</a:t>
            </a:r>
          </a:p>
        </p:txBody>
      </p:sp>
      <p:sp>
        <p:nvSpPr>
          <p:cNvPr id="203779" name="Text Box 3"/>
          <p:cNvSpPr txBox="1">
            <a:spLocks noChangeArrowheads="1"/>
          </p:cNvSpPr>
          <p:nvPr/>
        </p:nvSpPr>
        <p:spPr bwMode="auto">
          <a:xfrm>
            <a:off x="498475" y="836712"/>
            <a:ext cx="807243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68325" indent="-568325"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400" b="1" dirty="0"/>
              <a:t>(1) </a:t>
            </a:r>
            <a:r>
              <a:rPr lang="zh-CN" altLang="en-US" sz="2400" b="1" dirty="0"/>
              <a:t>由于电容的隔直作用，各级放大器的静态工作点相互独立，分别估算。</a:t>
            </a:r>
          </a:p>
          <a:p>
            <a:pPr eaLnBrk="1" hangingPunct="1">
              <a:spcBef>
                <a:spcPct val="50000"/>
              </a:spcBef>
            </a:pPr>
            <a:r>
              <a:rPr lang="en-US" altLang="zh-CN" sz="2400" b="1" dirty="0"/>
              <a:t>(2) </a:t>
            </a:r>
            <a:r>
              <a:rPr lang="zh-CN" altLang="en-US" sz="2400" b="1" dirty="0"/>
              <a:t>前一级的输出电压是后一级的输入电压</a:t>
            </a:r>
            <a:r>
              <a:rPr lang="zh-CN" altLang="en-US" sz="2400" b="1" dirty="0" smtClean="0"/>
              <a:t>。</a:t>
            </a:r>
            <a:endParaRPr lang="en-US" altLang="zh-CN" sz="2400" b="1" dirty="0" smtClean="0"/>
          </a:p>
          <a:p>
            <a:pPr eaLnBrk="1" hangingPunct="1">
              <a:spcBef>
                <a:spcPct val="50000"/>
              </a:spcBef>
            </a:pPr>
            <a:r>
              <a:rPr lang="en-US" altLang="zh-CN" sz="2400" b="1" dirty="0" smtClean="0"/>
              <a:t>(3) </a:t>
            </a:r>
            <a:r>
              <a:rPr lang="zh-CN" altLang="en-US" sz="2400" b="1" dirty="0"/>
              <a:t>前一级的</a:t>
            </a:r>
            <a:r>
              <a:rPr lang="zh-CN" altLang="en-US" sz="2400" b="1" dirty="0" smtClean="0"/>
              <a:t>输出电阻是</a:t>
            </a:r>
            <a:r>
              <a:rPr lang="zh-CN" altLang="en-US" sz="2400" b="1" dirty="0"/>
              <a:t>后一级</a:t>
            </a:r>
            <a:r>
              <a:rPr lang="zh-CN" altLang="en-US" sz="2400" b="1" dirty="0" smtClean="0"/>
              <a:t>的源内阻。</a:t>
            </a:r>
            <a:endParaRPr lang="zh-CN" altLang="en-US" sz="2400" b="1" dirty="0"/>
          </a:p>
          <a:p>
            <a:pPr eaLnBrk="1" hangingPunct="1">
              <a:spcBef>
                <a:spcPct val="50000"/>
              </a:spcBef>
            </a:pPr>
            <a:r>
              <a:rPr lang="en-US" altLang="zh-CN" sz="2400" b="1" dirty="0" smtClean="0"/>
              <a:t>(4) </a:t>
            </a:r>
            <a:r>
              <a:rPr lang="zh-CN" altLang="en-US" sz="2400" b="1" dirty="0"/>
              <a:t>后一级的输入电阻是前一级的交流负载电阻。</a:t>
            </a:r>
          </a:p>
          <a:p>
            <a:pPr eaLnBrk="1" hangingPunct="1">
              <a:spcBef>
                <a:spcPct val="50000"/>
              </a:spcBef>
            </a:pPr>
            <a:r>
              <a:rPr lang="en-US" altLang="zh-CN" sz="2400" b="1" dirty="0" smtClean="0"/>
              <a:t>(5) </a:t>
            </a:r>
            <a:r>
              <a:rPr lang="zh-CN" altLang="en-US" sz="2400" b="1" dirty="0"/>
              <a:t>总电压放大倍数</a:t>
            </a:r>
            <a:r>
              <a:rPr lang="en-US" altLang="zh-CN" sz="2400" b="1" dirty="0"/>
              <a:t>=</a:t>
            </a:r>
            <a:r>
              <a:rPr lang="zh-CN" altLang="en-US" sz="2400" b="1" dirty="0"/>
              <a:t>各级放大倍数的乘积。</a:t>
            </a:r>
          </a:p>
          <a:p>
            <a:pPr eaLnBrk="1" hangingPunct="1">
              <a:spcBef>
                <a:spcPct val="50000"/>
              </a:spcBef>
            </a:pPr>
            <a:r>
              <a:rPr lang="en-US" altLang="zh-CN" sz="2400" b="1" dirty="0" smtClean="0"/>
              <a:t>(6) </a:t>
            </a:r>
            <a:r>
              <a:rPr lang="zh-CN" altLang="en-US" sz="2400" b="1" dirty="0"/>
              <a:t>总输入电阻 </a:t>
            </a:r>
            <a:r>
              <a:rPr lang="en-US" altLang="zh-CN" sz="2400" b="1" i="1" dirty="0" err="1"/>
              <a:t>r</a:t>
            </a:r>
            <a:r>
              <a:rPr lang="en-US" altLang="zh-CN" sz="2400" b="1" i="1" baseline="-25000" dirty="0" err="1"/>
              <a:t>i</a:t>
            </a:r>
            <a:r>
              <a:rPr lang="en-US" altLang="zh-CN" sz="2400" b="1" i="1" baseline="-25000" dirty="0"/>
              <a:t> </a:t>
            </a:r>
            <a:r>
              <a:rPr lang="zh-CN" altLang="en-US" sz="2400" b="1" dirty="0"/>
              <a:t>即为第一级的输入电阻</a:t>
            </a:r>
            <a:r>
              <a:rPr lang="en-US" altLang="zh-CN" sz="2400" b="1" i="1" dirty="0"/>
              <a:t>r</a:t>
            </a:r>
            <a:r>
              <a:rPr lang="en-US" altLang="zh-CN" sz="2400" b="1" i="1" baseline="-25000" dirty="0"/>
              <a:t>i</a:t>
            </a:r>
            <a:r>
              <a:rPr lang="en-US" altLang="zh-CN" sz="2400" b="1" baseline="-25000" dirty="0"/>
              <a:t>1 </a:t>
            </a:r>
            <a:r>
              <a:rPr lang="zh-CN" altLang="en-US" sz="2400" b="1" dirty="0"/>
              <a:t>。</a:t>
            </a:r>
          </a:p>
          <a:p>
            <a:pPr eaLnBrk="1" hangingPunct="1">
              <a:spcBef>
                <a:spcPct val="50000"/>
              </a:spcBef>
            </a:pPr>
            <a:r>
              <a:rPr lang="en-US" altLang="zh-CN" sz="2400" b="1" dirty="0" smtClean="0"/>
              <a:t>(7) </a:t>
            </a:r>
            <a:r>
              <a:rPr lang="zh-CN" altLang="en-US" sz="2400" b="1" dirty="0"/>
              <a:t>总输出电阻即为最后一级的输出电阻。</a:t>
            </a:r>
          </a:p>
        </p:txBody>
      </p:sp>
      <p:sp>
        <p:nvSpPr>
          <p:cNvPr id="203780" name="Text Box 4"/>
          <p:cNvSpPr txBox="1">
            <a:spLocks noChangeArrowheads="1"/>
          </p:cNvSpPr>
          <p:nvPr/>
        </p:nvSpPr>
        <p:spPr bwMode="auto">
          <a:xfrm>
            <a:off x="527844" y="4889591"/>
            <a:ext cx="8013700"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68338"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nSpc>
                <a:spcPct val="150000"/>
              </a:lnSpc>
              <a:spcBef>
                <a:spcPct val="50000"/>
              </a:spcBef>
            </a:pPr>
            <a:r>
              <a:rPr lang="zh-CN" altLang="en-US" sz="2400" b="1" dirty="0">
                <a:solidFill>
                  <a:srgbClr val="800000"/>
                </a:solidFill>
              </a:rPr>
              <a:t>由上述特点可知，射极输出器接在多级放大电路的首级可提高输入电阻；接在末级可减小输出电阻；接在中间级可起匹配作用，从而改善放大电路的性能。</a:t>
            </a:r>
          </a:p>
        </p:txBody>
      </p:sp>
      <p:sp>
        <p:nvSpPr>
          <p:cNvPr id="7" name="灯片编号占位符 6"/>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F4D81F19-5ED0-4FEE-B4D8-4ED980F50912}" type="slidenum">
              <a:rPr lang="en-US" altLang="zh-CN">
                <a:solidFill>
                  <a:srgbClr val="653A20"/>
                </a:solidFill>
              </a:rPr>
              <a:pPr eaLnBrk="1" hangingPunct="1"/>
              <a:t>110</a:t>
            </a:fld>
            <a:endParaRPr lang="en-US" altLang="zh-CN">
              <a:solidFill>
                <a:srgbClr val="653A20"/>
              </a:solidFill>
            </a:endParaRPr>
          </a:p>
        </p:txBody>
      </p:sp>
    </p:spTree>
    <p:extLst>
      <p:ext uri="{BB962C8B-B14F-4D97-AF65-F5344CB8AC3E}">
        <p14:creationId xmlns:p14="http://schemas.microsoft.com/office/powerpoint/2010/main" val="123946590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Effect transition="in" filter="wipe(left)">
                                      <p:cBhvr>
                                        <p:cTn id="7" dur="500"/>
                                        <p:tgtEl>
                                          <p:spTgt spid="203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3779">
                                            <p:txEl>
                                              <p:pRg st="1" end="1"/>
                                            </p:txEl>
                                          </p:spTgt>
                                        </p:tgtEl>
                                        <p:attrNameLst>
                                          <p:attrName>style.visibility</p:attrName>
                                        </p:attrNameLst>
                                      </p:cBhvr>
                                      <p:to>
                                        <p:strVal val="visible"/>
                                      </p:to>
                                    </p:set>
                                    <p:animEffect transition="in" filter="wipe(left)">
                                      <p:cBhvr>
                                        <p:cTn id="12" dur="500"/>
                                        <p:tgtEl>
                                          <p:spTgt spid="2037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3779">
                                            <p:txEl>
                                              <p:pRg st="2" end="2"/>
                                            </p:txEl>
                                          </p:spTgt>
                                        </p:tgtEl>
                                        <p:attrNameLst>
                                          <p:attrName>style.visibility</p:attrName>
                                        </p:attrNameLst>
                                      </p:cBhvr>
                                      <p:to>
                                        <p:strVal val="visible"/>
                                      </p:to>
                                    </p:set>
                                    <p:animEffect transition="in" filter="wipe(left)">
                                      <p:cBhvr>
                                        <p:cTn id="17" dur="500"/>
                                        <p:tgtEl>
                                          <p:spTgt spid="203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3779">
                                            <p:txEl>
                                              <p:pRg st="3" end="3"/>
                                            </p:txEl>
                                          </p:spTgt>
                                        </p:tgtEl>
                                        <p:attrNameLst>
                                          <p:attrName>style.visibility</p:attrName>
                                        </p:attrNameLst>
                                      </p:cBhvr>
                                      <p:to>
                                        <p:strVal val="visible"/>
                                      </p:to>
                                    </p:set>
                                    <p:animEffect transition="in" filter="wipe(left)">
                                      <p:cBhvr>
                                        <p:cTn id="22" dur="500"/>
                                        <p:tgtEl>
                                          <p:spTgt spid="2037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3779">
                                            <p:txEl>
                                              <p:pRg st="4" end="4"/>
                                            </p:txEl>
                                          </p:spTgt>
                                        </p:tgtEl>
                                        <p:attrNameLst>
                                          <p:attrName>style.visibility</p:attrName>
                                        </p:attrNameLst>
                                      </p:cBhvr>
                                      <p:to>
                                        <p:strVal val="visible"/>
                                      </p:to>
                                    </p:set>
                                    <p:animEffect transition="in" filter="wipe(left)">
                                      <p:cBhvr>
                                        <p:cTn id="27" dur="500"/>
                                        <p:tgtEl>
                                          <p:spTgt spid="20377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3779">
                                            <p:txEl>
                                              <p:pRg st="5" end="5"/>
                                            </p:txEl>
                                          </p:spTgt>
                                        </p:tgtEl>
                                        <p:attrNameLst>
                                          <p:attrName>style.visibility</p:attrName>
                                        </p:attrNameLst>
                                      </p:cBhvr>
                                      <p:to>
                                        <p:strVal val="visible"/>
                                      </p:to>
                                    </p:set>
                                    <p:animEffect transition="in" filter="wipe(left)">
                                      <p:cBhvr>
                                        <p:cTn id="32" dur="500"/>
                                        <p:tgtEl>
                                          <p:spTgt spid="20377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3779">
                                            <p:txEl>
                                              <p:pRg st="6" end="6"/>
                                            </p:txEl>
                                          </p:spTgt>
                                        </p:tgtEl>
                                        <p:attrNameLst>
                                          <p:attrName>style.visibility</p:attrName>
                                        </p:attrNameLst>
                                      </p:cBhvr>
                                      <p:to>
                                        <p:strVal val="visible"/>
                                      </p:to>
                                    </p:set>
                                    <p:animEffect transition="in" filter="wipe(left)">
                                      <p:cBhvr>
                                        <p:cTn id="37" dur="500"/>
                                        <p:tgtEl>
                                          <p:spTgt spid="20377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3780"/>
                                        </p:tgtEl>
                                        <p:attrNameLst>
                                          <p:attrName>style.visibility</p:attrName>
                                        </p:attrNameLst>
                                      </p:cBhvr>
                                      <p:to>
                                        <p:strVal val="visible"/>
                                      </p:to>
                                    </p:set>
                                    <p:animEffect transition="in" filter="dissolve">
                                      <p:cBhvr>
                                        <p:cTn id="42" dur="500"/>
                                        <p:tgtEl>
                                          <p:spTgt spid="203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autoUpdateAnimBg="0"/>
      <p:bldP spid="203780"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AutoShape 2"/>
          <p:cNvSpPr>
            <a:spLocks noChangeArrowheads="1"/>
          </p:cNvSpPr>
          <p:nvPr/>
        </p:nvSpPr>
        <p:spPr bwMode="auto">
          <a:xfrm>
            <a:off x="123825" y="2463800"/>
            <a:ext cx="2292350" cy="3867150"/>
          </a:xfrm>
          <a:prstGeom prst="upArrowCallout">
            <a:avLst>
              <a:gd name="adj1" fmla="val 25000"/>
              <a:gd name="adj2" fmla="val 25000"/>
              <a:gd name="adj3" fmla="val 28116"/>
              <a:gd name="adj4" fmla="val 66667"/>
            </a:avLst>
          </a:prstGeom>
          <a:solidFill>
            <a:srgbClr val="D5FFFA"/>
          </a:solidFill>
          <a:ln w="12700">
            <a:solidFill>
              <a:srgbClr val="006666"/>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6611" name="Rectangle 3"/>
          <p:cNvSpPr>
            <a:spLocks noChangeArrowheads="1"/>
          </p:cNvSpPr>
          <p:nvPr/>
        </p:nvSpPr>
        <p:spPr bwMode="auto">
          <a:xfrm>
            <a:off x="230188" y="1844675"/>
            <a:ext cx="39370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sz="2800" b="1">
                <a:solidFill>
                  <a:srgbClr val="0000FF"/>
                </a:solidFill>
                <a:latin typeface="宋体" panose="02010600030101010101" pitchFamily="2" charset="-122"/>
              </a:rPr>
              <a:t>关键</a:t>
            </a:r>
            <a:r>
              <a:rPr lang="en-US" altLang="zh-CN" sz="2800" b="1">
                <a:solidFill>
                  <a:srgbClr val="0000FF"/>
                </a:solidFill>
                <a:latin typeface="宋体" panose="02010600030101010101" pitchFamily="2" charset="-122"/>
              </a:rPr>
              <a:t>:</a:t>
            </a:r>
            <a:r>
              <a:rPr lang="zh-CN" altLang="en-US" sz="2800" b="1">
                <a:latin typeface="宋体" panose="02010600030101010101" pitchFamily="2" charset="-122"/>
              </a:rPr>
              <a:t>考虑级间影响。</a:t>
            </a:r>
          </a:p>
        </p:txBody>
      </p:sp>
      <p:sp>
        <p:nvSpPr>
          <p:cNvPr id="196612" name="Text Box 4"/>
          <p:cNvSpPr txBox="1">
            <a:spLocks noChangeArrowheads="1"/>
          </p:cNvSpPr>
          <p:nvPr/>
        </p:nvSpPr>
        <p:spPr bwMode="auto">
          <a:xfrm>
            <a:off x="250825" y="1125538"/>
            <a:ext cx="490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sz="2800" b="1">
                <a:solidFill>
                  <a:srgbClr val="800000"/>
                </a:solidFill>
              </a:rPr>
              <a:t>1)</a:t>
            </a:r>
            <a:r>
              <a:rPr lang="zh-CN" altLang="en-US" sz="2800" b="1">
                <a:solidFill>
                  <a:srgbClr val="800000"/>
                </a:solidFill>
              </a:rPr>
              <a:t>静态</a:t>
            </a:r>
            <a:r>
              <a:rPr lang="en-US" altLang="zh-CN" sz="2800" b="1">
                <a:solidFill>
                  <a:srgbClr val="800000"/>
                </a:solidFill>
              </a:rPr>
              <a:t>:</a:t>
            </a:r>
            <a:r>
              <a:rPr lang="en-US" altLang="zh-CN" sz="2800" b="1">
                <a:solidFill>
                  <a:schemeClr val="tx2"/>
                </a:solidFill>
              </a:rPr>
              <a:t> </a:t>
            </a:r>
            <a:r>
              <a:rPr lang="en-US" altLang="zh-CN" sz="2800" b="1" i="1">
                <a:solidFill>
                  <a:schemeClr val="tx2"/>
                </a:solidFill>
              </a:rPr>
              <a:t> Q</a:t>
            </a:r>
            <a:r>
              <a:rPr lang="zh-CN" altLang="en-US" sz="2800" b="1">
                <a:solidFill>
                  <a:schemeClr val="tx2"/>
                </a:solidFill>
              </a:rPr>
              <a:t>点同单级。</a:t>
            </a:r>
          </a:p>
        </p:txBody>
      </p:sp>
      <p:sp>
        <p:nvSpPr>
          <p:cNvPr id="196613" name="Text Box 5"/>
          <p:cNvSpPr txBox="1">
            <a:spLocks noChangeArrowheads="1"/>
          </p:cNvSpPr>
          <p:nvPr/>
        </p:nvSpPr>
        <p:spPr bwMode="auto">
          <a:xfrm>
            <a:off x="3924300" y="1052513"/>
            <a:ext cx="3698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sz="2800" b="1">
                <a:solidFill>
                  <a:srgbClr val="800000"/>
                </a:solidFill>
              </a:rPr>
              <a:t>2) </a:t>
            </a:r>
            <a:r>
              <a:rPr lang="zh-CN" altLang="en-US" sz="2800" b="1">
                <a:solidFill>
                  <a:srgbClr val="800000"/>
                </a:solidFill>
              </a:rPr>
              <a:t>动态性能</a:t>
            </a:r>
            <a:r>
              <a:rPr lang="en-US" altLang="zh-CN" sz="2800" b="1">
                <a:solidFill>
                  <a:srgbClr val="800000"/>
                </a:solidFill>
              </a:rPr>
              <a:t>:</a:t>
            </a:r>
          </a:p>
        </p:txBody>
      </p:sp>
      <p:sp>
        <p:nvSpPr>
          <p:cNvPr id="196614" name="Rectangle 6"/>
          <p:cNvSpPr>
            <a:spLocks noChangeArrowheads="1"/>
          </p:cNvSpPr>
          <p:nvPr/>
        </p:nvSpPr>
        <p:spPr bwMode="auto">
          <a:xfrm>
            <a:off x="215900" y="3881438"/>
            <a:ext cx="1138238" cy="515937"/>
          </a:xfrm>
          <a:prstGeom prst="rect">
            <a:avLst/>
          </a:prstGeom>
          <a:solidFill>
            <a:srgbClr val="D5FFFA"/>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sz="2800" b="1">
                <a:solidFill>
                  <a:srgbClr val="1006CE"/>
                </a:solidFill>
              </a:rPr>
              <a:t>方法</a:t>
            </a:r>
            <a:r>
              <a:rPr lang="en-US" altLang="zh-CN" sz="2800" b="1">
                <a:solidFill>
                  <a:srgbClr val="1006CE"/>
                </a:solidFill>
              </a:rPr>
              <a:t>:</a:t>
            </a:r>
          </a:p>
        </p:txBody>
      </p:sp>
      <p:sp>
        <p:nvSpPr>
          <p:cNvPr id="196615" name="Rectangle 7"/>
          <p:cNvSpPr>
            <a:spLocks noChangeArrowheads="1"/>
          </p:cNvSpPr>
          <p:nvPr/>
        </p:nvSpPr>
        <p:spPr bwMode="auto">
          <a:xfrm>
            <a:off x="457200" y="4724400"/>
            <a:ext cx="1900222" cy="520655"/>
          </a:xfrm>
          <a:prstGeom prst="rect">
            <a:avLst/>
          </a:prstGeom>
          <a:solidFill>
            <a:srgbClr val="D5FFF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2800" b="1" i="1" dirty="0" smtClean="0">
                <a:solidFill>
                  <a:schemeClr val="tx2"/>
                </a:solidFill>
              </a:rPr>
              <a:t>R</a:t>
            </a:r>
            <a:r>
              <a:rPr lang="en-US" altLang="zh-CN" sz="2800" b="1" i="1" baseline="-25000" dirty="0" smtClean="0">
                <a:solidFill>
                  <a:schemeClr val="tx2"/>
                </a:solidFill>
              </a:rPr>
              <a:t>i</a:t>
            </a:r>
            <a:r>
              <a:rPr lang="en-US" altLang="zh-CN" sz="2800" b="1" baseline="-25000" dirty="0" smtClean="0">
                <a:solidFill>
                  <a:schemeClr val="tx2"/>
                </a:solidFill>
              </a:rPr>
              <a:t>2  </a:t>
            </a:r>
            <a:r>
              <a:rPr lang="en-US" altLang="zh-CN" sz="2800" b="1" dirty="0">
                <a:solidFill>
                  <a:schemeClr val="tx2"/>
                </a:solidFill>
              </a:rPr>
              <a:t>= </a:t>
            </a:r>
            <a:r>
              <a:rPr lang="en-US" altLang="zh-CN" sz="2800" b="1" i="1" dirty="0">
                <a:solidFill>
                  <a:schemeClr val="tx2"/>
                </a:solidFill>
              </a:rPr>
              <a:t>R</a:t>
            </a:r>
            <a:r>
              <a:rPr lang="en-US" altLang="zh-CN" sz="2800" b="1" i="1" baseline="-25000" dirty="0">
                <a:solidFill>
                  <a:schemeClr val="tx2"/>
                </a:solidFill>
              </a:rPr>
              <a:t>L</a:t>
            </a:r>
            <a:r>
              <a:rPr lang="en-US" altLang="zh-CN" sz="2800" b="1" baseline="-25000" dirty="0">
                <a:solidFill>
                  <a:schemeClr val="tx2"/>
                </a:solidFill>
              </a:rPr>
              <a:t>1</a:t>
            </a:r>
            <a:endParaRPr lang="en-US" altLang="zh-CN" sz="2800" b="1" dirty="0">
              <a:solidFill>
                <a:schemeClr val="tx2"/>
              </a:solidFill>
            </a:endParaRPr>
          </a:p>
        </p:txBody>
      </p:sp>
      <p:sp>
        <p:nvSpPr>
          <p:cNvPr id="196616" name="AutoShape 8"/>
          <p:cNvSpPr>
            <a:spLocks/>
          </p:cNvSpPr>
          <p:nvPr/>
        </p:nvSpPr>
        <p:spPr bwMode="auto">
          <a:xfrm>
            <a:off x="331788" y="4818063"/>
            <a:ext cx="144462" cy="1203325"/>
          </a:xfrm>
          <a:prstGeom prst="leftBrace">
            <a:avLst>
              <a:gd name="adj1" fmla="val 69414"/>
              <a:gd name="adj2" fmla="val 50000"/>
            </a:avLst>
          </a:prstGeom>
          <a:solidFill>
            <a:srgbClr val="D5FFFA"/>
          </a:solidFill>
          <a:ln w="38100">
            <a:solidFill>
              <a:srgbClr val="006666"/>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6617" name="Line 9"/>
          <p:cNvSpPr>
            <a:spLocks noChangeShapeType="1"/>
          </p:cNvSpPr>
          <p:nvPr/>
        </p:nvSpPr>
        <p:spPr bwMode="auto">
          <a:xfrm>
            <a:off x="415925" y="2417763"/>
            <a:ext cx="2792413" cy="0"/>
          </a:xfrm>
          <a:prstGeom prst="line">
            <a:avLst/>
          </a:prstGeom>
          <a:noFill/>
          <a:ln w="38100">
            <a:solidFill>
              <a:srgbClr val="1006CE"/>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0"/>
          <p:cNvGrpSpPr>
            <a:grpSpLocks/>
          </p:cNvGrpSpPr>
          <p:nvPr/>
        </p:nvGrpSpPr>
        <p:grpSpPr bwMode="auto">
          <a:xfrm>
            <a:off x="5032375" y="5613400"/>
            <a:ext cx="938213" cy="884238"/>
            <a:chOff x="2943" y="3651"/>
            <a:chExt cx="590" cy="557"/>
          </a:xfrm>
        </p:grpSpPr>
        <p:grpSp>
          <p:nvGrpSpPr>
            <p:cNvPr id="66677" name="Group 11"/>
            <p:cNvGrpSpPr>
              <a:grpSpLocks/>
            </p:cNvGrpSpPr>
            <p:nvPr/>
          </p:nvGrpSpPr>
          <p:grpSpPr bwMode="auto">
            <a:xfrm>
              <a:off x="3272" y="3651"/>
              <a:ext cx="261" cy="557"/>
              <a:chOff x="2518" y="2087"/>
              <a:chExt cx="280" cy="616"/>
            </a:xfrm>
          </p:grpSpPr>
          <p:sp>
            <p:nvSpPr>
              <p:cNvPr id="66679" name="Line 12"/>
              <p:cNvSpPr>
                <a:spLocks noChangeShapeType="1"/>
              </p:cNvSpPr>
              <p:nvPr/>
            </p:nvSpPr>
            <p:spPr bwMode="auto">
              <a:xfrm>
                <a:off x="2524" y="2087"/>
                <a:ext cx="0" cy="616"/>
              </a:xfrm>
              <a:prstGeom prst="line">
                <a:avLst/>
              </a:prstGeom>
              <a:noFill/>
              <a:ln w="38100">
                <a:solidFill>
                  <a:srgbClr val="CC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80" name="Line 13"/>
              <p:cNvSpPr>
                <a:spLocks noChangeShapeType="1"/>
              </p:cNvSpPr>
              <p:nvPr/>
            </p:nvSpPr>
            <p:spPr bwMode="auto">
              <a:xfrm>
                <a:off x="2518" y="2094"/>
                <a:ext cx="280" cy="0"/>
              </a:xfrm>
              <a:prstGeom prst="line">
                <a:avLst/>
              </a:prstGeom>
              <a:noFill/>
              <a:ln w="38100">
                <a:solidFill>
                  <a:srgbClr val="CC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6678" name="Rectangle 14"/>
            <p:cNvSpPr>
              <a:spLocks noChangeArrowheads="1"/>
            </p:cNvSpPr>
            <p:nvPr/>
          </p:nvSpPr>
          <p:spPr bwMode="auto">
            <a:xfrm>
              <a:off x="2943" y="3865"/>
              <a:ext cx="4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2400" b="1" i="1">
                  <a:solidFill>
                    <a:srgbClr val="0000FF"/>
                  </a:solidFill>
                </a:rPr>
                <a:t>R</a:t>
              </a:r>
              <a:r>
                <a:rPr lang="en-US" altLang="zh-CN" sz="2400" b="1" i="1" baseline="-25000">
                  <a:solidFill>
                    <a:srgbClr val="0000FF"/>
                  </a:solidFill>
                </a:rPr>
                <a:t>i</a:t>
              </a:r>
              <a:r>
                <a:rPr lang="en-US" altLang="zh-CN" sz="2400" b="1" baseline="-25000">
                  <a:solidFill>
                    <a:srgbClr val="0000FF"/>
                  </a:solidFill>
                </a:rPr>
                <a:t>2</a:t>
              </a:r>
              <a:endParaRPr lang="en-US" altLang="zh-CN" sz="2400" b="1" i="1" baseline="-25000">
                <a:solidFill>
                  <a:srgbClr val="CC3399"/>
                </a:solidFill>
              </a:endParaRPr>
            </a:p>
          </p:txBody>
        </p:sp>
      </p:grpSp>
      <p:graphicFrame>
        <p:nvGraphicFramePr>
          <p:cNvPr id="196623" name="Object 2"/>
          <p:cNvGraphicFramePr>
            <a:graphicFrameLocks noChangeAspect="1"/>
          </p:cNvGraphicFramePr>
          <p:nvPr/>
        </p:nvGraphicFramePr>
        <p:xfrm>
          <a:off x="676275" y="5599113"/>
          <a:ext cx="1228725" cy="573087"/>
        </p:xfrm>
        <a:graphic>
          <a:graphicData uri="http://schemas.openxmlformats.org/presentationml/2006/ole">
            <mc:AlternateContent xmlns:mc="http://schemas.openxmlformats.org/markup-compatibility/2006">
              <mc:Choice xmlns:v="urn:schemas-microsoft-com:vml" Requires="v">
                <p:oleObj spid="_x0000_s81090" name="公式" r:id="rId3" imgW="596900" imgH="241300" progId="Equation.3">
                  <p:embed/>
                </p:oleObj>
              </mc:Choice>
              <mc:Fallback>
                <p:oleObj name="公式" r:id="rId3" imgW="596900" imgH="241300" progId="Equation.3">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75" y="5599113"/>
                        <a:ext cx="12287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6577" name="Group 16"/>
          <p:cNvGrpSpPr>
            <a:grpSpLocks/>
          </p:cNvGrpSpPr>
          <p:nvPr/>
        </p:nvGrpSpPr>
        <p:grpSpPr bwMode="auto">
          <a:xfrm>
            <a:off x="2459038" y="1484313"/>
            <a:ext cx="6742112" cy="4581525"/>
            <a:chOff x="0" y="369"/>
            <a:chExt cx="4601" cy="3178"/>
          </a:xfrm>
        </p:grpSpPr>
        <p:sp>
          <p:nvSpPr>
            <p:cNvPr id="66585" name="Line 17"/>
            <p:cNvSpPr>
              <a:spLocks noChangeShapeType="1"/>
            </p:cNvSpPr>
            <p:nvPr/>
          </p:nvSpPr>
          <p:spPr bwMode="auto">
            <a:xfrm>
              <a:off x="3168" y="720"/>
              <a:ext cx="0" cy="10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6" name="Line 18"/>
            <p:cNvSpPr>
              <a:spLocks noChangeShapeType="1"/>
            </p:cNvSpPr>
            <p:nvPr/>
          </p:nvSpPr>
          <p:spPr bwMode="auto">
            <a:xfrm>
              <a:off x="3168" y="2004"/>
              <a:ext cx="0" cy="134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7" name="Rectangle 19"/>
            <p:cNvSpPr>
              <a:spLocks noChangeArrowheads="1"/>
            </p:cNvSpPr>
            <p:nvPr/>
          </p:nvSpPr>
          <p:spPr bwMode="auto">
            <a:xfrm>
              <a:off x="3673" y="369"/>
              <a:ext cx="5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t>+</a:t>
              </a:r>
              <a:r>
                <a:rPr lang="en-US" altLang="zh-CN" b="1" i="1"/>
                <a:t>U</a:t>
              </a:r>
              <a:r>
                <a:rPr lang="en-US" altLang="zh-CN" b="1" i="1" baseline="-25000"/>
                <a:t>CC</a:t>
              </a:r>
            </a:p>
          </p:txBody>
        </p:sp>
        <p:sp>
          <p:nvSpPr>
            <p:cNvPr id="66588" name="Rectangle 20"/>
            <p:cNvSpPr>
              <a:spLocks noChangeArrowheads="1"/>
            </p:cNvSpPr>
            <p:nvPr/>
          </p:nvSpPr>
          <p:spPr bwMode="auto">
            <a:xfrm>
              <a:off x="393" y="1952"/>
              <a:ext cx="339"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S</a:t>
              </a:r>
            </a:p>
          </p:txBody>
        </p:sp>
        <p:sp>
          <p:nvSpPr>
            <p:cNvPr id="66589" name="Rectangle 21"/>
            <p:cNvSpPr>
              <a:spLocks noChangeArrowheads="1"/>
            </p:cNvSpPr>
            <p:nvPr/>
          </p:nvSpPr>
          <p:spPr bwMode="auto">
            <a:xfrm>
              <a:off x="614" y="1090"/>
              <a:ext cx="42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1M</a:t>
              </a:r>
            </a:p>
          </p:txBody>
        </p:sp>
        <p:sp>
          <p:nvSpPr>
            <p:cNvPr id="66590" name="Rectangle 22"/>
            <p:cNvSpPr>
              <a:spLocks noChangeArrowheads="1"/>
            </p:cNvSpPr>
            <p:nvPr/>
          </p:nvSpPr>
          <p:spPr bwMode="auto">
            <a:xfrm>
              <a:off x="3545" y="773"/>
              <a:ext cx="93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(+24V)</a:t>
              </a:r>
            </a:p>
          </p:txBody>
        </p:sp>
        <p:sp>
          <p:nvSpPr>
            <p:cNvPr id="66591" name="Rectangle 23"/>
            <p:cNvSpPr>
              <a:spLocks noChangeArrowheads="1"/>
            </p:cNvSpPr>
            <p:nvPr/>
          </p:nvSpPr>
          <p:spPr bwMode="auto">
            <a:xfrm>
              <a:off x="686" y="736"/>
              <a:ext cx="33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1</a:t>
              </a:r>
            </a:p>
          </p:txBody>
        </p:sp>
        <p:sp>
          <p:nvSpPr>
            <p:cNvPr id="66592" name="Rectangle 24"/>
            <p:cNvSpPr>
              <a:spLocks noChangeArrowheads="1"/>
            </p:cNvSpPr>
            <p:nvPr/>
          </p:nvSpPr>
          <p:spPr bwMode="auto">
            <a:xfrm>
              <a:off x="363" y="2357"/>
              <a:ext cx="56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20k</a:t>
              </a:r>
            </a:p>
          </p:txBody>
        </p:sp>
        <p:sp>
          <p:nvSpPr>
            <p:cNvPr id="66593" name="Rectangle 25"/>
            <p:cNvSpPr>
              <a:spLocks noChangeArrowheads="1"/>
            </p:cNvSpPr>
            <p:nvPr/>
          </p:nvSpPr>
          <p:spPr bwMode="auto">
            <a:xfrm>
              <a:off x="1525" y="2821"/>
              <a:ext cx="44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27k</a:t>
              </a:r>
            </a:p>
          </p:txBody>
        </p:sp>
        <p:sp>
          <p:nvSpPr>
            <p:cNvPr id="66594" name="Rectangle 26"/>
            <p:cNvSpPr>
              <a:spLocks noChangeArrowheads="1"/>
            </p:cNvSpPr>
            <p:nvPr/>
          </p:nvSpPr>
          <p:spPr bwMode="auto">
            <a:xfrm>
              <a:off x="1599" y="981"/>
              <a:ext cx="34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C</a:t>
              </a:r>
              <a:r>
                <a:rPr lang="en-US" altLang="zh-CN" b="1" baseline="-25000">
                  <a:solidFill>
                    <a:schemeClr val="tx2"/>
                  </a:solidFill>
                </a:rPr>
                <a:t>2</a:t>
              </a:r>
            </a:p>
          </p:txBody>
        </p:sp>
        <p:sp>
          <p:nvSpPr>
            <p:cNvPr id="66595" name="Rectangle 27"/>
            <p:cNvSpPr>
              <a:spLocks noChangeArrowheads="1"/>
            </p:cNvSpPr>
            <p:nvPr/>
          </p:nvSpPr>
          <p:spPr bwMode="auto">
            <a:xfrm>
              <a:off x="3382" y="1510"/>
              <a:ext cx="34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C</a:t>
              </a:r>
              <a:r>
                <a:rPr lang="en-US" altLang="zh-CN" b="1" baseline="-25000">
                  <a:solidFill>
                    <a:schemeClr val="tx2"/>
                  </a:solidFill>
                </a:rPr>
                <a:t>3</a:t>
              </a:r>
            </a:p>
          </p:txBody>
        </p:sp>
        <p:sp>
          <p:nvSpPr>
            <p:cNvPr id="66596" name="Rectangle 28"/>
            <p:cNvSpPr>
              <a:spLocks noChangeArrowheads="1"/>
            </p:cNvSpPr>
            <p:nvPr/>
          </p:nvSpPr>
          <p:spPr bwMode="auto">
            <a:xfrm>
              <a:off x="2130" y="2383"/>
              <a:ext cx="33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3</a:t>
              </a:r>
            </a:p>
          </p:txBody>
        </p:sp>
        <p:sp>
          <p:nvSpPr>
            <p:cNvPr id="66597" name="Rectangle 29"/>
            <p:cNvSpPr>
              <a:spLocks noChangeArrowheads="1"/>
            </p:cNvSpPr>
            <p:nvPr/>
          </p:nvSpPr>
          <p:spPr bwMode="auto">
            <a:xfrm>
              <a:off x="2119" y="726"/>
              <a:ext cx="3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2</a:t>
              </a:r>
            </a:p>
          </p:txBody>
        </p:sp>
        <p:sp>
          <p:nvSpPr>
            <p:cNvPr id="66598" name="Rectangle 30"/>
            <p:cNvSpPr>
              <a:spLocks noChangeArrowheads="1"/>
            </p:cNvSpPr>
            <p:nvPr/>
          </p:nvSpPr>
          <p:spPr bwMode="auto">
            <a:xfrm>
              <a:off x="3725" y="1911"/>
              <a:ext cx="34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L</a:t>
              </a:r>
            </a:p>
          </p:txBody>
        </p:sp>
        <p:sp>
          <p:nvSpPr>
            <p:cNvPr id="66599" name="Rectangle 31"/>
            <p:cNvSpPr>
              <a:spLocks noChangeArrowheads="1"/>
            </p:cNvSpPr>
            <p:nvPr/>
          </p:nvSpPr>
          <p:spPr bwMode="auto">
            <a:xfrm>
              <a:off x="2715" y="2385"/>
              <a:ext cx="42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E</a:t>
              </a:r>
              <a:r>
                <a:rPr lang="en-US" altLang="zh-CN" b="1" baseline="-25000">
                  <a:solidFill>
                    <a:schemeClr val="tx2"/>
                  </a:solidFill>
                </a:rPr>
                <a:t>2</a:t>
              </a:r>
            </a:p>
          </p:txBody>
        </p:sp>
        <p:sp>
          <p:nvSpPr>
            <p:cNvPr id="66600" name="Rectangle 32"/>
            <p:cNvSpPr>
              <a:spLocks noChangeArrowheads="1"/>
            </p:cNvSpPr>
            <p:nvPr/>
          </p:nvSpPr>
          <p:spPr bwMode="auto">
            <a:xfrm>
              <a:off x="2035" y="1087"/>
              <a:ext cx="52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82k</a:t>
              </a:r>
            </a:p>
          </p:txBody>
        </p:sp>
        <p:sp>
          <p:nvSpPr>
            <p:cNvPr id="66601" name="Rectangle 33"/>
            <p:cNvSpPr>
              <a:spLocks noChangeArrowheads="1"/>
            </p:cNvSpPr>
            <p:nvPr/>
          </p:nvSpPr>
          <p:spPr bwMode="auto">
            <a:xfrm>
              <a:off x="2064" y="2854"/>
              <a:ext cx="57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43k</a:t>
              </a:r>
            </a:p>
          </p:txBody>
        </p:sp>
        <p:sp>
          <p:nvSpPr>
            <p:cNvPr id="66602" name="Rectangle 34"/>
            <p:cNvSpPr>
              <a:spLocks noChangeArrowheads="1"/>
            </p:cNvSpPr>
            <p:nvPr/>
          </p:nvSpPr>
          <p:spPr bwMode="auto">
            <a:xfrm>
              <a:off x="3586" y="2267"/>
              <a:ext cx="65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10k</a:t>
              </a:r>
            </a:p>
          </p:txBody>
        </p:sp>
        <p:sp>
          <p:nvSpPr>
            <p:cNvPr id="66603" name="Rectangle 35"/>
            <p:cNvSpPr>
              <a:spLocks noChangeArrowheads="1"/>
            </p:cNvSpPr>
            <p:nvPr/>
          </p:nvSpPr>
          <p:spPr bwMode="auto">
            <a:xfrm>
              <a:off x="2778" y="2783"/>
              <a:ext cx="51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8k</a:t>
              </a:r>
            </a:p>
          </p:txBody>
        </p:sp>
        <p:sp>
          <p:nvSpPr>
            <p:cNvPr id="66604" name="Rectangle 36"/>
            <p:cNvSpPr>
              <a:spLocks noChangeArrowheads="1"/>
            </p:cNvSpPr>
            <p:nvPr/>
          </p:nvSpPr>
          <p:spPr bwMode="auto">
            <a:xfrm>
              <a:off x="2666" y="1091"/>
              <a:ext cx="60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10k</a:t>
              </a:r>
            </a:p>
          </p:txBody>
        </p:sp>
        <p:sp>
          <p:nvSpPr>
            <p:cNvPr id="66605" name="Oval 37"/>
            <p:cNvSpPr>
              <a:spLocks noChangeArrowheads="1"/>
            </p:cNvSpPr>
            <p:nvPr/>
          </p:nvSpPr>
          <p:spPr bwMode="auto">
            <a:xfrm>
              <a:off x="170" y="2639"/>
              <a:ext cx="387" cy="398"/>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06" name="Line 38"/>
            <p:cNvSpPr>
              <a:spLocks noChangeShapeType="1"/>
            </p:cNvSpPr>
            <p:nvPr/>
          </p:nvSpPr>
          <p:spPr bwMode="auto">
            <a:xfrm>
              <a:off x="370" y="1899"/>
              <a:ext cx="6" cy="1449"/>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07" name="Line 39"/>
            <p:cNvSpPr>
              <a:spLocks noChangeShapeType="1"/>
            </p:cNvSpPr>
            <p:nvPr/>
          </p:nvSpPr>
          <p:spPr bwMode="auto">
            <a:xfrm>
              <a:off x="376" y="1904"/>
              <a:ext cx="412"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08" name="Line 40"/>
            <p:cNvSpPr>
              <a:spLocks noChangeShapeType="1"/>
            </p:cNvSpPr>
            <p:nvPr/>
          </p:nvSpPr>
          <p:spPr bwMode="auto">
            <a:xfrm flipH="1">
              <a:off x="2521" y="720"/>
              <a:ext cx="0" cy="2605"/>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09" name="Rectangle 41"/>
            <p:cNvSpPr>
              <a:spLocks noChangeArrowheads="1"/>
            </p:cNvSpPr>
            <p:nvPr/>
          </p:nvSpPr>
          <p:spPr bwMode="auto">
            <a:xfrm rot="16200000" flipH="1">
              <a:off x="1883" y="1338"/>
              <a:ext cx="299" cy="48"/>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10" name="Line 42"/>
            <p:cNvSpPr>
              <a:spLocks noChangeShapeType="1"/>
            </p:cNvSpPr>
            <p:nvPr/>
          </p:nvSpPr>
          <p:spPr bwMode="auto">
            <a:xfrm rot="5400000">
              <a:off x="1811" y="1362"/>
              <a:ext cx="299"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11" name="Rectangle 43"/>
            <p:cNvSpPr>
              <a:spLocks noChangeArrowheads="1"/>
            </p:cNvSpPr>
            <p:nvPr/>
          </p:nvSpPr>
          <p:spPr bwMode="auto">
            <a:xfrm rot="-5400000">
              <a:off x="3492" y="1386"/>
              <a:ext cx="299" cy="49"/>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12" name="Line 44"/>
            <p:cNvSpPr>
              <a:spLocks noChangeShapeType="1"/>
            </p:cNvSpPr>
            <p:nvPr/>
          </p:nvSpPr>
          <p:spPr bwMode="auto">
            <a:xfrm>
              <a:off x="3171" y="1411"/>
              <a:ext cx="436"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13" name="Line 45"/>
            <p:cNvSpPr>
              <a:spLocks noChangeShapeType="1"/>
            </p:cNvSpPr>
            <p:nvPr/>
          </p:nvSpPr>
          <p:spPr bwMode="auto">
            <a:xfrm>
              <a:off x="3731" y="1411"/>
              <a:ext cx="33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14" name="Line 46"/>
            <p:cNvSpPr>
              <a:spLocks noChangeShapeType="1"/>
            </p:cNvSpPr>
            <p:nvPr/>
          </p:nvSpPr>
          <p:spPr bwMode="auto">
            <a:xfrm>
              <a:off x="4069" y="1411"/>
              <a:ext cx="0" cy="74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15" name="Line 47"/>
            <p:cNvSpPr>
              <a:spLocks noChangeShapeType="1"/>
            </p:cNvSpPr>
            <p:nvPr/>
          </p:nvSpPr>
          <p:spPr bwMode="auto">
            <a:xfrm>
              <a:off x="4069" y="2500"/>
              <a:ext cx="0" cy="85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16" name="Line 48"/>
            <p:cNvSpPr>
              <a:spLocks noChangeShapeType="1"/>
            </p:cNvSpPr>
            <p:nvPr/>
          </p:nvSpPr>
          <p:spPr bwMode="auto">
            <a:xfrm>
              <a:off x="4239" y="1804"/>
              <a:ext cx="0" cy="1245"/>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17" name="Rectangle 49"/>
            <p:cNvSpPr>
              <a:spLocks noChangeArrowheads="1"/>
            </p:cNvSpPr>
            <p:nvPr/>
          </p:nvSpPr>
          <p:spPr bwMode="auto">
            <a:xfrm>
              <a:off x="703" y="1462"/>
              <a:ext cx="34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t>C</a:t>
              </a:r>
              <a:r>
                <a:rPr lang="en-US" altLang="zh-CN" b="1" baseline="-25000"/>
                <a:t>1</a:t>
              </a:r>
            </a:p>
          </p:txBody>
        </p:sp>
        <p:sp>
          <p:nvSpPr>
            <p:cNvPr id="66618" name="Rectangle 50"/>
            <p:cNvSpPr>
              <a:spLocks noChangeArrowheads="1"/>
            </p:cNvSpPr>
            <p:nvPr/>
          </p:nvSpPr>
          <p:spPr bwMode="auto">
            <a:xfrm>
              <a:off x="2695" y="686"/>
              <a:ext cx="4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baseline="-25000"/>
                <a:t>C2</a:t>
              </a:r>
            </a:p>
          </p:txBody>
        </p:sp>
        <p:sp>
          <p:nvSpPr>
            <p:cNvPr id="66619" name="Rectangle 51"/>
            <p:cNvSpPr>
              <a:spLocks noChangeArrowheads="1"/>
            </p:cNvSpPr>
            <p:nvPr/>
          </p:nvSpPr>
          <p:spPr bwMode="auto">
            <a:xfrm>
              <a:off x="1428" y="1734"/>
              <a:ext cx="38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t>T</a:t>
              </a:r>
              <a:r>
                <a:rPr lang="en-US" altLang="zh-CN" b="1" baseline="-25000"/>
                <a:t>1</a:t>
              </a:r>
            </a:p>
          </p:txBody>
        </p:sp>
        <p:sp>
          <p:nvSpPr>
            <p:cNvPr id="66620" name="Rectangle 52"/>
            <p:cNvSpPr>
              <a:spLocks noChangeArrowheads="1"/>
            </p:cNvSpPr>
            <p:nvPr/>
          </p:nvSpPr>
          <p:spPr bwMode="auto">
            <a:xfrm>
              <a:off x="1530" y="2402"/>
              <a:ext cx="54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i="1" baseline="-25000"/>
                <a:t>E</a:t>
              </a:r>
              <a:r>
                <a:rPr lang="en-US" altLang="zh-CN" b="1" baseline="-25000"/>
                <a:t>1</a:t>
              </a:r>
              <a:endParaRPr lang="en-US" altLang="zh-CN" b="1" baseline="-25000">
                <a:solidFill>
                  <a:schemeClr val="accent2"/>
                </a:solidFill>
              </a:endParaRPr>
            </a:p>
          </p:txBody>
        </p:sp>
        <p:sp>
          <p:nvSpPr>
            <p:cNvPr id="66621" name="Line 53"/>
            <p:cNvSpPr>
              <a:spLocks noChangeShapeType="1"/>
            </p:cNvSpPr>
            <p:nvPr/>
          </p:nvSpPr>
          <p:spPr bwMode="auto">
            <a:xfrm rot="-5400000">
              <a:off x="829" y="2687"/>
              <a:ext cx="1298"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22" name="Line 54"/>
            <p:cNvSpPr>
              <a:spLocks noChangeShapeType="1"/>
            </p:cNvSpPr>
            <p:nvPr/>
          </p:nvSpPr>
          <p:spPr bwMode="auto">
            <a:xfrm>
              <a:off x="1035" y="722"/>
              <a:ext cx="2938" cy="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23" name="Line 55"/>
            <p:cNvSpPr>
              <a:spLocks noChangeShapeType="1"/>
            </p:cNvSpPr>
            <p:nvPr/>
          </p:nvSpPr>
          <p:spPr bwMode="auto">
            <a:xfrm flipV="1">
              <a:off x="360" y="3336"/>
              <a:ext cx="3710"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24" name="Rectangle 56"/>
            <p:cNvSpPr>
              <a:spLocks noChangeArrowheads="1"/>
            </p:cNvSpPr>
            <p:nvPr/>
          </p:nvSpPr>
          <p:spPr bwMode="auto">
            <a:xfrm rot="5400000" flipH="1">
              <a:off x="733" y="1870"/>
              <a:ext cx="282" cy="4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25" name="Line 57"/>
            <p:cNvSpPr>
              <a:spLocks noChangeShapeType="1"/>
            </p:cNvSpPr>
            <p:nvPr/>
          </p:nvSpPr>
          <p:spPr bwMode="auto">
            <a:xfrm rot="5400000" flipH="1">
              <a:off x="648" y="1900"/>
              <a:ext cx="28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26" name="Rectangle 58"/>
            <p:cNvSpPr>
              <a:spLocks noChangeArrowheads="1"/>
            </p:cNvSpPr>
            <p:nvPr/>
          </p:nvSpPr>
          <p:spPr bwMode="auto">
            <a:xfrm>
              <a:off x="833" y="1943"/>
              <a:ext cx="1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endParaRPr lang="zh-CN" altLang="zh-CN" b="1" baseline="-25000">
                <a:solidFill>
                  <a:schemeClr val="accent2"/>
                </a:solidFill>
              </a:endParaRPr>
            </a:p>
          </p:txBody>
        </p:sp>
        <p:sp>
          <p:nvSpPr>
            <p:cNvPr id="66627" name="Line 59"/>
            <p:cNvSpPr>
              <a:spLocks noChangeShapeType="1"/>
            </p:cNvSpPr>
            <p:nvPr/>
          </p:nvSpPr>
          <p:spPr bwMode="auto">
            <a:xfrm>
              <a:off x="1492" y="715"/>
              <a:ext cx="0" cy="10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6628" name="Rectangle 60"/>
            <p:cNvSpPr>
              <a:spLocks noChangeArrowheads="1"/>
            </p:cNvSpPr>
            <p:nvPr/>
          </p:nvSpPr>
          <p:spPr bwMode="auto">
            <a:xfrm>
              <a:off x="3606" y="2673"/>
              <a:ext cx="35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C</a:t>
              </a:r>
              <a:r>
                <a:rPr lang="en-US" altLang="zh-CN" b="1" i="1" baseline="-25000"/>
                <a:t>E</a:t>
              </a:r>
            </a:p>
          </p:txBody>
        </p:sp>
        <p:sp>
          <p:nvSpPr>
            <p:cNvPr id="66629" name="Rectangle 61"/>
            <p:cNvSpPr>
              <a:spLocks noChangeArrowheads="1"/>
            </p:cNvSpPr>
            <p:nvPr/>
          </p:nvSpPr>
          <p:spPr bwMode="auto">
            <a:xfrm>
              <a:off x="3379" y="2723"/>
              <a:ext cx="264" cy="4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30" name="Line 62"/>
            <p:cNvSpPr>
              <a:spLocks noChangeShapeType="1"/>
            </p:cNvSpPr>
            <p:nvPr/>
          </p:nvSpPr>
          <p:spPr bwMode="auto">
            <a:xfrm>
              <a:off x="3379" y="2817"/>
              <a:ext cx="2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31" name="Line 63"/>
            <p:cNvSpPr>
              <a:spLocks noChangeShapeType="1"/>
            </p:cNvSpPr>
            <p:nvPr/>
          </p:nvSpPr>
          <p:spPr bwMode="auto">
            <a:xfrm>
              <a:off x="902" y="1900"/>
              <a:ext cx="418" cy="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6632" name="Line 64"/>
            <p:cNvSpPr>
              <a:spLocks noChangeShapeType="1"/>
            </p:cNvSpPr>
            <p:nvPr/>
          </p:nvSpPr>
          <p:spPr bwMode="auto">
            <a:xfrm>
              <a:off x="1469" y="2257"/>
              <a:ext cx="3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6633" name="Line 65"/>
            <p:cNvSpPr>
              <a:spLocks noChangeShapeType="1"/>
            </p:cNvSpPr>
            <p:nvPr/>
          </p:nvSpPr>
          <p:spPr bwMode="auto">
            <a:xfrm>
              <a:off x="1769" y="1385"/>
              <a:ext cx="0" cy="86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6634" name="Line 66"/>
            <p:cNvSpPr>
              <a:spLocks noChangeShapeType="1"/>
            </p:cNvSpPr>
            <p:nvPr/>
          </p:nvSpPr>
          <p:spPr bwMode="auto">
            <a:xfrm>
              <a:off x="1763" y="1383"/>
              <a:ext cx="20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6635" name="Line 67"/>
            <p:cNvSpPr>
              <a:spLocks noChangeShapeType="1"/>
            </p:cNvSpPr>
            <p:nvPr/>
          </p:nvSpPr>
          <p:spPr bwMode="auto">
            <a:xfrm>
              <a:off x="2141" y="1366"/>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6636" name="Line 68"/>
            <p:cNvSpPr>
              <a:spLocks noChangeShapeType="1"/>
            </p:cNvSpPr>
            <p:nvPr/>
          </p:nvSpPr>
          <p:spPr bwMode="auto">
            <a:xfrm>
              <a:off x="3170" y="2452"/>
              <a:ext cx="3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6637" name="Rectangle 69"/>
            <p:cNvSpPr>
              <a:spLocks noChangeArrowheads="1"/>
            </p:cNvSpPr>
            <p:nvPr/>
          </p:nvSpPr>
          <p:spPr bwMode="auto">
            <a:xfrm>
              <a:off x="3107" y="1688"/>
              <a:ext cx="38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t>T</a:t>
              </a:r>
              <a:r>
                <a:rPr lang="en-US" altLang="zh-CN" b="1" baseline="-25000"/>
                <a:t>2</a:t>
              </a:r>
            </a:p>
          </p:txBody>
        </p:sp>
        <p:sp>
          <p:nvSpPr>
            <p:cNvPr id="66638" name="Line 70"/>
            <p:cNvSpPr>
              <a:spLocks noChangeShapeType="1"/>
            </p:cNvSpPr>
            <p:nvPr/>
          </p:nvSpPr>
          <p:spPr bwMode="auto">
            <a:xfrm>
              <a:off x="2227" y="1865"/>
              <a:ext cx="747"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6639" name="Line 71"/>
            <p:cNvSpPr>
              <a:spLocks noChangeShapeType="1"/>
            </p:cNvSpPr>
            <p:nvPr/>
          </p:nvSpPr>
          <p:spPr bwMode="auto">
            <a:xfrm>
              <a:off x="1040" y="732"/>
              <a:ext cx="0" cy="11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40" name="Line 72"/>
            <p:cNvSpPr>
              <a:spLocks noChangeShapeType="1"/>
            </p:cNvSpPr>
            <p:nvPr/>
          </p:nvSpPr>
          <p:spPr bwMode="auto">
            <a:xfrm>
              <a:off x="782" y="2178"/>
              <a:ext cx="0" cy="948"/>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41" name="Line 73"/>
            <p:cNvSpPr>
              <a:spLocks noChangeShapeType="1"/>
            </p:cNvSpPr>
            <p:nvPr/>
          </p:nvSpPr>
          <p:spPr bwMode="auto">
            <a:xfrm>
              <a:off x="82" y="2567"/>
              <a:ext cx="0" cy="34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42" name="Rectangle 74"/>
            <p:cNvSpPr>
              <a:spLocks noChangeArrowheads="1"/>
            </p:cNvSpPr>
            <p:nvPr/>
          </p:nvSpPr>
          <p:spPr bwMode="auto">
            <a:xfrm rot="-5400000">
              <a:off x="865" y="1111"/>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43" name="Rectangle 75"/>
            <p:cNvSpPr>
              <a:spLocks noChangeArrowheads="1"/>
            </p:cNvSpPr>
            <p:nvPr/>
          </p:nvSpPr>
          <p:spPr bwMode="auto">
            <a:xfrm rot="-5400000">
              <a:off x="2340" y="1139"/>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44" name="Rectangle 76"/>
            <p:cNvSpPr>
              <a:spLocks noChangeArrowheads="1"/>
            </p:cNvSpPr>
            <p:nvPr/>
          </p:nvSpPr>
          <p:spPr bwMode="auto">
            <a:xfrm rot="-5400000">
              <a:off x="1303" y="2714"/>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45" name="Rectangle 77"/>
            <p:cNvSpPr>
              <a:spLocks noChangeArrowheads="1"/>
            </p:cNvSpPr>
            <p:nvPr/>
          </p:nvSpPr>
          <p:spPr bwMode="auto">
            <a:xfrm rot="-5400000">
              <a:off x="2340" y="270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46" name="Rectangle 78"/>
            <p:cNvSpPr>
              <a:spLocks noChangeArrowheads="1"/>
            </p:cNvSpPr>
            <p:nvPr/>
          </p:nvSpPr>
          <p:spPr bwMode="auto">
            <a:xfrm rot="-5400000">
              <a:off x="2994" y="273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47" name="Rectangle 79"/>
            <p:cNvSpPr>
              <a:spLocks noChangeArrowheads="1"/>
            </p:cNvSpPr>
            <p:nvPr/>
          </p:nvSpPr>
          <p:spPr bwMode="auto">
            <a:xfrm rot="-5400000">
              <a:off x="199" y="2296"/>
              <a:ext cx="354"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48" name="Rectangle 80"/>
            <p:cNvSpPr>
              <a:spLocks noChangeArrowheads="1"/>
            </p:cNvSpPr>
            <p:nvPr/>
          </p:nvSpPr>
          <p:spPr bwMode="auto">
            <a:xfrm rot="-5400000">
              <a:off x="3888" y="2296"/>
              <a:ext cx="354"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49" name="Rectangle 81"/>
            <p:cNvSpPr>
              <a:spLocks noChangeArrowheads="1"/>
            </p:cNvSpPr>
            <p:nvPr/>
          </p:nvSpPr>
          <p:spPr bwMode="auto">
            <a:xfrm rot="-5400000">
              <a:off x="2988" y="112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50" name="Line 82"/>
            <p:cNvSpPr>
              <a:spLocks noChangeShapeType="1"/>
            </p:cNvSpPr>
            <p:nvPr/>
          </p:nvSpPr>
          <p:spPr bwMode="auto">
            <a:xfrm>
              <a:off x="2040" y="3327"/>
              <a:ext cx="0" cy="2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51" name="Line 83"/>
            <p:cNvSpPr>
              <a:spLocks noChangeShapeType="1"/>
            </p:cNvSpPr>
            <p:nvPr/>
          </p:nvSpPr>
          <p:spPr bwMode="auto">
            <a:xfrm>
              <a:off x="1980" y="3540"/>
              <a:ext cx="12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52" name="Oval 84"/>
            <p:cNvSpPr>
              <a:spLocks noChangeArrowheads="1"/>
            </p:cNvSpPr>
            <p:nvPr/>
          </p:nvSpPr>
          <p:spPr bwMode="auto">
            <a:xfrm>
              <a:off x="1458" y="685"/>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53" name="Oval 85"/>
            <p:cNvSpPr>
              <a:spLocks noChangeArrowheads="1"/>
            </p:cNvSpPr>
            <p:nvPr/>
          </p:nvSpPr>
          <p:spPr bwMode="auto">
            <a:xfrm>
              <a:off x="2483" y="679"/>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54" name="Oval 86"/>
            <p:cNvSpPr>
              <a:spLocks noChangeArrowheads="1"/>
            </p:cNvSpPr>
            <p:nvPr/>
          </p:nvSpPr>
          <p:spPr bwMode="auto">
            <a:xfrm>
              <a:off x="3131" y="679"/>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55" name="Oval 87"/>
            <p:cNvSpPr>
              <a:spLocks noChangeArrowheads="1"/>
            </p:cNvSpPr>
            <p:nvPr/>
          </p:nvSpPr>
          <p:spPr bwMode="auto">
            <a:xfrm>
              <a:off x="3965" y="679"/>
              <a:ext cx="70" cy="8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56" name="Oval 88"/>
            <p:cNvSpPr>
              <a:spLocks noChangeArrowheads="1"/>
            </p:cNvSpPr>
            <p:nvPr/>
          </p:nvSpPr>
          <p:spPr bwMode="auto">
            <a:xfrm>
              <a:off x="3131" y="1373"/>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57" name="Oval 89"/>
            <p:cNvSpPr>
              <a:spLocks noChangeArrowheads="1"/>
            </p:cNvSpPr>
            <p:nvPr/>
          </p:nvSpPr>
          <p:spPr bwMode="auto">
            <a:xfrm>
              <a:off x="2483" y="1827"/>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58" name="Oval 90"/>
            <p:cNvSpPr>
              <a:spLocks noChangeArrowheads="1"/>
            </p:cNvSpPr>
            <p:nvPr/>
          </p:nvSpPr>
          <p:spPr bwMode="auto">
            <a:xfrm>
              <a:off x="1446" y="2206"/>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59" name="Oval 91"/>
            <p:cNvSpPr>
              <a:spLocks noChangeArrowheads="1"/>
            </p:cNvSpPr>
            <p:nvPr/>
          </p:nvSpPr>
          <p:spPr bwMode="auto">
            <a:xfrm>
              <a:off x="1002" y="1862"/>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60" name="Oval 92"/>
            <p:cNvSpPr>
              <a:spLocks noChangeArrowheads="1"/>
            </p:cNvSpPr>
            <p:nvPr/>
          </p:nvSpPr>
          <p:spPr bwMode="auto">
            <a:xfrm>
              <a:off x="1440"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61" name="Oval 93"/>
            <p:cNvSpPr>
              <a:spLocks noChangeArrowheads="1"/>
            </p:cNvSpPr>
            <p:nvPr/>
          </p:nvSpPr>
          <p:spPr bwMode="auto">
            <a:xfrm>
              <a:off x="2477"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62" name="Oval 94"/>
            <p:cNvSpPr>
              <a:spLocks noChangeArrowheads="1"/>
            </p:cNvSpPr>
            <p:nvPr/>
          </p:nvSpPr>
          <p:spPr bwMode="auto">
            <a:xfrm>
              <a:off x="3131"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63" name="Oval 95"/>
            <p:cNvSpPr>
              <a:spLocks noChangeArrowheads="1"/>
            </p:cNvSpPr>
            <p:nvPr/>
          </p:nvSpPr>
          <p:spPr bwMode="auto">
            <a:xfrm>
              <a:off x="3485"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64" name="Oval 96"/>
            <p:cNvSpPr>
              <a:spLocks noChangeArrowheads="1"/>
            </p:cNvSpPr>
            <p:nvPr/>
          </p:nvSpPr>
          <p:spPr bwMode="auto">
            <a:xfrm>
              <a:off x="3137" y="2412"/>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65" name="Line 97"/>
            <p:cNvSpPr>
              <a:spLocks noChangeShapeType="1"/>
            </p:cNvSpPr>
            <p:nvPr/>
          </p:nvSpPr>
          <p:spPr bwMode="auto">
            <a:xfrm>
              <a:off x="2987" y="1710"/>
              <a:ext cx="0" cy="3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66" name="Line 98"/>
            <p:cNvSpPr>
              <a:spLocks noChangeShapeType="1"/>
            </p:cNvSpPr>
            <p:nvPr/>
          </p:nvSpPr>
          <p:spPr bwMode="auto">
            <a:xfrm flipV="1">
              <a:off x="2981" y="1710"/>
              <a:ext cx="174"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67" name="Line 99"/>
            <p:cNvSpPr>
              <a:spLocks noChangeShapeType="1"/>
            </p:cNvSpPr>
            <p:nvPr/>
          </p:nvSpPr>
          <p:spPr bwMode="auto">
            <a:xfrm>
              <a:off x="2993" y="1862"/>
              <a:ext cx="180" cy="15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68" name="Line 100"/>
            <p:cNvSpPr>
              <a:spLocks noChangeShapeType="1"/>
            </p:cNvSpPr>
            <p:nvPr/>
          </p:nvSpPr>
          <p:spPr bwMode="auto">
            <a:xfrm>
              <a:off x="1320" y="1752"/>
              <a:ext cx="0" cy="3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69" name="Line 101"/>
            <p:cNvSpPr>
              <a:spLocks noChangeShapeType="1"/>
            </p:cNvSpPr>
            <p:nvPr/>
          </p:nvSpPr>
          <p:spPr bwMode="auto">
            <a:xfrm flipV="1">
              <a:off x="1314" y="1752"/>
              <a:ext cx="174"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70" name="Line 102"/>
            <p:cNvSpPr>
              <a:spLocks noChangeShapeType="1"/>
            </p:cNvSpPr>
            <p:nvPr/>
          </p:nvSpPr>
          <p:spPr bwMode="auto">
            <a:xfrm>
              <a:off x="1326" y="1903"/>
              <a:ext cx="180" cy="15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71" name="Oval 103"/>
            <p:cNvSpPr>
              <a:spLocks noChangeArrowheads="1"/>
            </p:cNvSpPr>
            <p:nvPr/>
          </p:nvSpPr>
          <p:spPr bwMode="auto">
            <a:xfrm>
              <a:off x="2004"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6672" name="Line 104"/>
            <p:cNvSpPr>
              <a:spLocks noChangeShapeType="1"/>
            </p:cNvSpPr>
            <p:nvPr/>
          </p:nvSpPr>
          <p:spPr bwMode="auto">
            <a:xfrm rot="5400000">
              <a:off x="3575" y="1410"/>
              <a:ext cx="299"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73" name="Line 105"/>
            <p:cNvSpPr>
              <a:spLocks noChangeShapeType="1"/>
            </p:cNvSpPr>
            <p:nvPr/>
          </p:nvSpPr>
          <p:spPr bwMode="auto">
            <a:xfrm>
              <a:off x="3516" y="2436"/>
              <a:ext cx="0" cy="2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74" name="Line 106"/>
            <p:cNvSpPr>
              <a:spLocks noChangeShapeType="1"/>
            </p:cNvSpPr>
            <p:nvPr/>
          </p:nvSpPr>
          <p:spPr bwMode="auto">
            <a:xfrm>
              <a:off x="3516" y="2808"/>
              <a:ext cx="0" cy="5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75" name="Line 107"/>
            <p:cNvSpPr>
              <a:spLocks noChangeShapeType="1"/>
            </p:cNvSpPr>
            <p:nvPr/>
          </p:nvSpPr>
          <p:spPr bwMode="auto">
            <a:xfrm>
              <a:off x="2052" y="1380"/>
              <a:ext cx="18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76" name="Line 108"/>
            <p:cNvSpPr>
              <a:spLocks noChangeShapeType="1"/>
            </p:cNvSpPr>
            <p:nvPr/>
          </p:nvSpPr>
          <p:spPr bwMode="auto">
            <a:xfrm>
              <a:off x="2244" y="1368"/>
              <a:ext cx="0" cy="50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565" name="Object 6"/>
            <p:cNvGraphicFramePr>
              <a:graphicFrameLocks noChangeAspect="1"/>
            </p:cNvGraphicFramePr>
            <p:nvPr/>
          </p:nvGraphicFramePr>
          <p:xfrm>
            <a:off x="0" y="2972"/>
            <a:ext cx="315" cy="353"/>
          </p:xfrm>
          <a:graphic>
            <a:graphicData uri="http://schemas.openxmlformats.org/presentationml/2006/ole">
              <mc:AlternateContent xmlns:mc="http://schemas.openxmlformats.org/markup-compatibility/2006">
                <mc:Choice xmlns:v="urn:schemas-microsoft-com:vml" Requires="v">
                  <p:oleObj spid="_x0000_s81091" name="公式" r:id="rId5" imgW="191160" imgH="213480" progId="Equation.3">
                    <p:embed/>
                  </p:oleObj>
                </mc:Choice>
                <mc:Fallback>
                  <p:oleObj name="公式" r:id="rId5" imgW="191160" imgH="213480" progId="Equation.3">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972"/>
                          <a:ext cx="315"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6" name="Object 7"/>
            <p:cNvGraphicFramePr>
              <a:graphicFrameLocks noChangeAspect="1"/>
            </p:cNvGraphicFramePr>
            <p:nvPr/>
          </p:nvGraphicFramePr>
          <p:xfrm>
            <a:off x="4305" y="2312"/>
            <a:ext cx="296" cy="353"/>
          </p:xfrm>
          <a:graphic>
            <a:graphicData uri="http://schemas.openxmlformats.org/presentationml/2006/ole">
              <mc:AlternateContent xmlns:mc="http://schemas.openxmlformats.org/markup-compatibility/2006">
                <mc:Choice xmlns:v="urn:schemas-microsoft-com:vml" Requires="v">
                  <p:oleObj spid="_x0000_s81092" name="公式" r:id="rId7" imgW="179640" imgH="213480" progId="Equation.3">
                    <p:embed/>
                  </p:oleObj>
                </mc:Choice>
                <mc:Fallback>
                  <p:oleObj name="公式" r:id="rId7" imgW="179640" imgH="213480" progId="Equation.3">
                    <p:embed/>
                    <p:pic>
                      <p:nvPicPr>
                        <p:cNvPr id="0"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5" y="2312"/>
                          <a:ext cx="296"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7" name="Object 8"/>
            <p:cNvGraphicFramePr>
              <a:graphicFrameLocks noChangeAspect="1"/>
            </p:cNvGraphicFramePr>
            <p:nvPr/>
          </p:nvGraphicFramePr>
          <p:xfrm>
            <a:off x="857" y="2492"/>
            <a:ext cx="280" cy="353"/>
          </p:xfrm>
          <a:graphic>
            <a:graphicData uri="http://schemas.openxmlformats.org/presentationml/2006/ole">
              <mc:AlternateContent xmlns:mc="http://schemas.openxmlformats.org/markup-compatibility/2006">
                <mc:Choice xmlns:v="urn:schemas-microsoft-com:vml" Requires="v">
                  <p:oleObj spid="_x0000_s81093" name="公式" r:id="rId9" imgW="168120" imgH="213480" progId="Equation.3">
                    <p:embed/>
                  </p:oleObj>
                </mc:Choice>
                <mc:Fallback>
                  <p:oleObj name="公式" r:id="rId9" imgW="168120" imgH="213480" progId="Equation.3">
                    <p:embed/>
                    <p:pic>
                      <p:nvPicPr>
                        <p:cNvPr id="0"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 y="2492"/>
                          <a:ext cx="280"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12"/>
          <p:cNvGrpSpPr>
            <a:grpSpLocks/>
          </p:cNvGrpSpPr>
          <p:nvPr/>
        </p:nvGrpSpPr>
        <p:grpSpPr bwMode="auto">
          <a:xfrm>
            <a:off x="3863975" y="4591050"/>
            <a:ext cx="541338" cy="1093788"/>
            <a:chOff x="2637" y="2892"/>
            <a:chExt cx="369" cy="689"/>
          </a:xfrm>
        </p:grpSpPr>
        <p:sp>
          <p:nvSpPr>
            <p:cNvPr id="66584" name="Line 113"/>
            <p:cNvSpPr>
              <a:spLocks noChangeShapeType="1"/>
            </p:cNvSpPr>
            <p:nvPr/>
          </p:nvSpPr>
          <p:spPr bwMode="auto">
            <a:xfrm>
              <a:off x="3006" y="2892"/>
              <a:ext cx="0" cy="651"/>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564" name="Object 5"/>
            <p:cNvGraphicFramePr>
              <a:graphicFrameLocks noChangeAspect="1"/>
            </p:cNvGraphicFramePr>
            <p:nvPr/>
          </p:nvGraphicFramePr>
          <p:xfrm>
            <a:off x="2637" y="3158"/>
            <a:ext cx="315" cy="423"/>
          </p:xfrm>
          <a:graphic>
            <a:graphicData uri="http://schemas.openxmlformats.org/presentationml/2006/ole">
              <mc:AlternateContent xmlns:mc="http://schemas.openxmlformats.org/markup-compatibility/2006">
                <mc:Choice xmlns:v="urn:schemas-microsoft-com:vml" Requires="v">
                  <p:oleObj spid="_x0000_s81094" name="公式" r:id="rId11" imgW="214200" imgH="213480" progId="Equation.3">
                    <p:embed/>
                  </p:oleObj>
                </mc:Choice>
                <mc:Fallback>
                  <p:oleObj name="公式" r:id="rId11" imgW="214200" imgH="213480" progId="Equation.3">
                    <p:embed/>
                    <p:pic>
                      <p:nvPicPr>
                        <p:cNvPr id="0" name="Picture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37" y="3158"/>
                          <a:ext cx="315" cy="4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115"/>
          <p:cNvGrpSpPr>
            <a:grpSpLocks/>
          </p:cNvGrpSpPr>
          <p:nvPr/>
        </p:nvGrpSpPr>
        <p:grpSpPr bwMode="auto">
          <a:xfrm>
            <a:off x="6180138" y="3921125"/>
            <a:ext cx="533400" cy="1624013"/>
            <a:chOff x="4217" y="2470"/>
            <a:chExt cx="364" cy="1023"/>
          </a:xfrm>
        </p:grpSpPr>
        <p:sp>
          <p:nvSpPr>
            <p:cNvPr id="66583" name="Line 116"/>
            <p:cNvSpPr>
              <a:spLocks noChangeShapeType="1"/>
            </p:cNvSpPr>
            <p:nvPr/>
          </p:nvSpPr>
          <p:spPr bwMode="auto">
            <a:xfrm>
              <a:off x="4271" y="2747"/>
              <a:ext cx="0" cy="74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563" name="Object 4"/>
            <p:cNvGraphicFramePr>
              <a:graphicFrameLocks noChangeAspect="1"/>
            </p:cNvGraphicFramePr>
            <p:nvPr/>
          </p:nvGraphicFramePr>
          <p:xfrm>
            <a:off x="4217" y="2470"/>
            <a:ext cx="364" cy="359"/>
          </p:xfrm>
          <a:graphic>
            <a:graphicData uri="http://schemas.openxmlformats.org/presentationml/2006/ole">
              <mc:AlternateContent xmlns:mc="http://schemas.openxmlformats.org/markup-compatibility/2006">
                <mc:Choice xmlns:v="urn:schemas-microsoft-com:vml" Requires="v">
                  <p:oleObj spid="_x0000_s81095" name="公式" r:id="rId13" imgW="214200" imgH="213480" progId="Equation.3">
                    <p:embed/>
                  </p:oleObj>
                </mc:Choice>
                <mc:Fallback>
                  <p:oleObj name="公式" r:id="rId13" imgW="214200" imgH="213480" progId="Equation.3">
                    <p:embed/>
                    <p:pic>
                      <p:nvPicPr>
                        <p:cNvPr id="0" name="Picture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7" y="2470"/>
                          <a:ext cx="364"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6580" name="Text Box 119"/>
          <p:cNvSpPr txBox="1">
            <a:spLocks noChangeArrowheads="1"/>
          </p:cNvSpPr>
          <p:nvPr/>
        </p:nvSpPr>
        <p:spPr bwMode="auto">
          <a:xfrm>
            <a:off x="1042988" y="228600"/>
            <a:ext cx="411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3600" b="1">
                <a:solidFill>
                  <a:srgbClr val="0000FF"/>
                </a:solidFill>
              </a:rPr>
              <a:t>1.</a:t>
            </a:r>
            <a:r>
              <a:rPr lang="zh-CN" altLang="en-US" sz="3600" b="1">
                <a:solidFill>
                  <a:srgbClr val="0000FF"/>
                </a:solidFill>
              </a:rPr>
              <a:t>阻容耦合</a:t>
            </a:r>
          </a:p>
        </p:txBody>
      </p:sp>
      <p:sp>
        <p:nvSpPr>
          <p:cNvPr id="66581" name="Line 120"/>
          <p:cNvSpPr>
            <a:spLocks noChangeShapeType="1"/>
          </p:cNvSpPr>
          <p:nvPr/>
        </p:nvSpPr>
        <p:spPr bwMode="auto">
          <a:xfrm>
            <a:off x="1198563" y="908050"/>
            <a:ext cx="2087562"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灯片编号占位符 121"/>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F69DD6DB-F43C-483C-9AD0-089311401103}" type="slidenum">
              <a:rPr lang="en-US" altLang="zh-CN">
                <a:solidFill>
                  <a:srgbClr val="653A20"/>
                </a:solidFill>
              </a:rPr>
              <a:pPr eaLnBrk="1" hangingPunct="1"/>
              <a:t>111</a:t>
            </a:fld>
            <a:endParaRPr lang="en-US" altLang="zh-CN">
              <a:solidFill>
                <a:srgbClr val="653A20"/>
              </a:solidFill>
            </a:endParaRPr>
          </a:p>
        </p:txBody>
      </p:sp>
    </p:spTree>
    <p:extLst>
      <p:ext uri="{BB962C8B-B14F-4D97-AF65-F5344CB8AC3E}">
        <p14:creationId xmlns:p14="http://schemas.microsoft.com/office/powerpoint/2010/main" val="347060675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12"/>
                                        </p:tgtEl>
                                        <p:attrNameLst>
                                          <p:attrName>style.visibility</p:attrName>
                                        </p:attrNameLst>
                                      </p:cBhvr>
                                      <p:to>
                                        <p:strVal val="visible"/>
                                      </p:to>
                                    </p:set>
                                    <p:animEffect transition="in" filter="wipe(left)">
                                      <p:cBhvr>
                                        <p:cTn id="7" dur="500"/>
                                        <p:tgtEl>
                                          <p:spTgt spid="1966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6613"/>
                                        </p:tgtEl>
                                        <p:attrNameLst>
                                          <p:attrName>style.visibility</p:attrName>
                                        </p:attrNameLst>
                                      </p:cBhvr>
                                      <p:to>
                                        <p:strVal val="visible"/>
                                      </p:to>
                                    </p:set>
                                    <p:animEffect transition="in" filter="wipe(left)">
                                      <p:cBhvr>
                                        <p:cTn id="12" dur="500"/>
                                        <p:tgtEl>
                                          <p:spTgt spid="1966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11"/>
                                        </p:tgtEl>
                                        <p:attrNameLst>
                                          <p:attrName>style.visibility</p:attrName>
                                        </p:attrNameLst>
                                      </p:cBhvr>
                                      <p:to>
                                        <p:strVal val="visible"/>
                                      </p:to>
                                    </p:set>
                                    <p:animEffect transition="in" filter="wipe(left)">
                                      <p:cBhvr>
                                        <p:cTn id="17" dur="500"/>
                                        <p:tgtEl>
                                          <p:spTgt spid="1966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96617"/>
                                        </p:tgtEl>
                                        <p:attrNameLst>
                                          <p:attrName>style.visibility</p:attrName>
                                        </p:attrNameLst>
                                      </p:cBhvr>
                                      <p:to>
                                        <p:strVal val="visible"/>
                                      </p:to>
                                    </p:set>
                                    <p:animEffect transition="in" filter="dissolve">
                                      <p:cBhvr>
                                        <p:cTn id="22" dur="500"/>
                                        <p:tgtEl>
                                          <p:spTgt spid="1966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6610"/>
                                        </p:tgtEl>
                                        <p:attrNameLst>
                                          <p:attrName>style.visibility</p:attrName>
                                        </p:attrNameLst>
                                      </p:cBhvr>
                                      <p:to>
                                        <p:strVal val="visible"/>
                                      </p:to>
                                    </p:set>
                                    <p:animEffect transition="in" filter="blinds(horizontal)">
                                      <p:cBhvr>
                                        <p:cTn id="27" dur="500"/>
                                        <p:tgtEl>
                                          <p:spTgt spid="1966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6614"/>
                                        </p:tgtEl>
                                        <p:attrNameLst>
                                          <p:attrName>style.visibility</p:attrName>
                                        </p:attrNameLst>
                                      </p:cBhvr>
                                      <p:to>
                                        <p:strVal val="visible"/>
                                      </p:to>
                                    </p:set>
                                    <p:animEffect transition="in" filter="wipe(left)">
                                      <p:cBhvr>
                                        <p:cTn id="32" dur="500"/>
                                        <p:tgtEl>
                                          <p:spTgt spid="1966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96616"/>
                                        </p:tgtEl>
                                        <p:attrNameLst>
                                          <p:attrName>style.visibility</p:attrName>
                                        </p:attrNameLst>
                                      </p:cBhvr>
                                      <p:to>
                                        <p:strVal val="visible"/>
                                      </p:to>
                                    </p:set>
                                    <p:animEffect transition="in" filter="wipe(up)">
                                      <p:cBhvr>
                                        <p:cTn id="37" dur="500"/>
                                        <p:tgtEl>
                                          <p:spTgt spid="1966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6615"/>
                                        </p:tgtEl>
                                        <p:attrNameLst>
                                          <p:attrName>style.visibility</p:attrName>
                                        </p:attrNameLst>
                                      </p:cBhvr>
                                      <p:to>
                                        <p:strVal val="visible"/>
                                      </p:to>
                                    </p:set>
                                    <p:animEffect transition="in" filter="wipe(left)">
                                      <p:cBhvr>
                                        <p:cTn id="42" dur="500"/>
                                        <p:tgtEl>
                                          <p:spTgt spid="1966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96623"/>
                                        </p:tgtEl>
                                        <p:attrNameLst>
                                          <p:attrName>style.visibility</p:attrName>
                                        </p:attrNameLst>
                                      </p:cBhvr>
                                      <p:to>
                                        <p:strVal val="visible"/>
                                      </p:to>
                                    </p:set>
                                    <p:animEffect transition="in" filter="wipe(left)">
                                      <p:cBhvr>
                                        <p:cTn id="53" dur="500"/>
                                        <p:tgtEl>
                                          <p:spTgt spid="19662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4" presetClass="entr" presetSubtype="32"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box(out)">
                                      <p:cBhvr>
                                        <p:cTn id="58" dur="500"/>
                                        <p:tgtEl>
                                          <p:spTgt spid="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4" presetClass="entr" presetSubtype="32"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box(out)">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nimBg="1"/>
      <p:bldP spid="196611" grpId="0" autoUpdateAnimBg="0"/>
      <p:bldP spid="196612" grpId="0" autoUpdateAnimBg="0"/>
      <p:bldP spid="196613" grpId="0" autoUpdateAnimBg="0"/>
      <p:bldP spid="196614" grpId="0" animBg="1" autoUpdateAnimBg="0"/>
      <p:bldP spid="196615" grpId="0" animBg="1" autoUpdateAnimBg="0"/>
      <p:bldP spid="19661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5791200" y="1508125"/>
            <a:ext cx="2081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sz="2000" b="1"/>
              <a:t>考虑级间影响</a:t>
            </a:r>
          </a:p>
        </p:txBody>
      </p:sp>
      <p:grpSp>
        <p:nvGrpSpPr>
          <p:cNvPr id="2" name="Group 3"/>
          <p:cNvGrpSpPr>
            <a:grpSpLocks/>
          </p:cNvGrpSpPr>
          <p:nvPr/>
        </p:nvGrpSpPr>
        <p:grpSpPr bwMode="auto">
          <a:xfrm>
            <a:off x="228600" y="1671638"/>
            <a:ext cx="4092575" cy="458787"/>
            <a:chOff x="210" y="885"/>
            <a:chExt cx="2579" cy="289"/>
          </a:xfrm>
        </p:grpSpPr>
        <p:sp>
          <p:nvSpPr>
            <p:cNvPr id="67712" name="Oval 4"/>
            <p:cNvSpPr>
              <a:spLocks noChangeArrowheads="1"/>
            </p:cNvSpPr>
            <p:nvPr/>
          </p:nvSpPr>
          <p:spPr bwMode="auto">
            <a:xfrm>
              <a:off x="210" y="936"/>
              <a:ext cx="222" cy="22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sz="2400" b="1">
                  <a:solidFill>
                    <a:schemeClr val="tx2"/>
                  </a:solidFill>
                </a:rPr>
                <a:t>2</a:t>
              </a:r>
            </a:p>
          </p:txBody>
        </p:sp>
        <p:sp>
          <p:nvSpPr>
            <p:cNvPr id="67713" name="Rectangle 5"/>
            <p:cNvSpPr>
              <a:spLocks noChangeArrowheads="1"/>
            </p:cNvSpPr>
            <p:nvPr/>
          </p:nvSpPr>
          <p:spPr bwMode="auto">
            <a:xfrm>
              <a:off x="523" y="885"/>
              <a:ext cx="226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sz="2400" b="1" i="1">
                  <a:solidFill>
                    <a:schemeClr val="tx2"/>
                  </a:solidFill>
                </a:rPr>
                <a:t>R</a:t>
              </a:r>
              <a:r>
                <a:rPr lang="en-US" altLang="zh-CN" sz="2400" b="1" i="1" baseline="-25000">
                  <a:solidFill>
                    <a:schemeClr val="tx2"/>
                  </a:solidFill>
                </a:rPr>
                <a:t>i</a:t>
              </a:r>
              <a:r>
                <a:rPr lang="en-US" altLang="zh-CN" sz="2400" b="1" baseline="-25000">
                  <a:solidFill>
                    <a:schemeClr val="tx2"/>
                  </a:solidFill>
                </a:rPr>
                <a:t>    </a:t>
              </a:r>
              <a:r>
                <a:rPr lang="en-US" altLang="zh-CN" sz="2400" b="1">
                  <a:solidFill>
                    <a:schemeClr val="tx2"/>
                  </a:solidFill>
                </a:rPr>
                <a:t>, R</a:t>
              </a:r>
              <a:r>
                <a:rPr lang="en-US" altLang="zh-CN" sz="2400" b="1" i="1" baseline="-25000">
                  <a:solidFill>
                    <a:schemeClr val="tx2"/>
                  </a:solidFill>
                </a:rPr>
                <a:t>o</a:t>
              </a:r>
              <a:r>
                <a:rPr lang="en-US" altLang="zh-CN" sz="2400" b="1" baseline="-25000">
                  <a:solidFill>
                    <a:schemeClr val="tx2"/>
                  </a:solidFill>
                </a:rPr>
                <a:t> </a:t>
              </a:r>
              <a:r>
                <a:rPr lang="en-US" altLang="zh-CN" sz="2400" b="1">
                  <a:solidFill>
                    <a:schemeClr val="tx2"/>
                  </a:solidFill>
                </a:rPr>
                <a:t>: </a:t>
              </a:r>
              <a:r>
                <a:rPr lang="zh-CN" altLang="zh-CN" sz="2400" b="1"/>
                <a:t>概念同单级</a:t>
              </a:r>
              <a:endParaRPr lang="zh-CN" altLang="en-US" sz="2400" b="1" baseline="-25000"/>
            </a:p>
          </p:txBody>
        </p:sp>
      </p:grpSp>
      <p:sp>
        <p:nvSpPr>
          <p:cNvPr id="67594" name="Oval 6"/>
          <p:cNvSpPr>
            <a:spLocks noChangeArrowheads="1"/>
          </p:cNvSpPr>
          <p:nvPr/>
        </p:nvSpPr>
        <p:spPr bwMode="auto">
          <a:xfrm>
            <a:off x="257175" y="990600"/>
            <a:ext cx="352425" cy="35083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sz="2400" b="1">
                <a:solidFill>
                  <a:schemeClr val="tx2"/>
                </a:solidFill>
              </a:rPr>
              <a:t>1</a:t>
            </a:r>
          </a:p>
        </p:txBody>
      </p:sp>
      <p:grpSp>
        <p:nvGrpSpPr>
          <p:cNvPr id="3" name="Group 7"/>
          <p:cNvGrpSpPr>
            <a:grpSpLocks/>
          </p:cNvGrpSpPr>
          <p:nvPr/>
        </p:nvGrpSpPr>
        <p:grpSpPr bwMode="auto">
          <a:xfrm>
            <a:off x="4876800" y="1320800"/>
            <a:ext cx="685800" cy="431800"/>
            <a:chOff x="864" y="1568"/>
            <a:chExt cx="432" cy="272"/>
          </a:xfrm>
        </p:grpSpPr>
        <p:sp>
          <p:nvSpPr>
            <p:cNvPr id="67710" name="Line 8"/>
            <p:cNvSpPr>
              <a:spLocks noChangeShapeType="1"/>
            </p:cNvSpPr>
            <p:nvPr/>
          </p:nvSpPr>
          <p:spPr bwMode="auto">
            <a:xfrm>
              <a:off x="872" y="1821"/>
              <a:ext cx="424" cy="0"/>
            </a:xfrm>
            <a:prstGeom prst="line">
              <a:avLst/>
            </a:prstGeom>
            <a:noFill/>
            <a:ln w="38100">
              <a:solidFill>
                <a:srgbClr val="CC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711" name="Line 9"/>
            <p:cNvSpPr>
              <a:spLocks noChangeShapeType="1"/>
            </p:cNvSpPr>
            <p:nvPr/>
          </p:nvSpPr>
          <p:spPr bwMode="auto">
            <a:xfrm>
              <a:off x="864" y="1568"/>
              <a:ext cx="0" cy="272"/>
            </a:xfrm>
            <a:prstGeom prst="line">
              <a:avLst/>
            </a:prstGeom>
            <a:noFill/>
            <a:ln w="38100">
              <a:solidFill>
                <a:srgbClr val="CC3399"/>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0"/>
          <p:cNvGrpSpPr>
            <a:grpSpLocks/>
          </p:cNvGrpSpPr>
          <p:nvPr/>
        </p:nvGrpSpPr>
        <p:grpSpPr bwMode="auto">
          <a:xfrm>
            <a:off x="2376488" y="5853113"/>
            <a:ext cx="1281112" cy="887412"/>
            <a:chOff x="367" y="3304"/>
            <a:chExt cx="543" cy="559"/>
          </a:xfrm>
        </p:grpSpPr>
        <p:grpSp>
          <p:nvGrpSpPr>
            <p:cNvPr id="67706" name="Group 11"/>
            <p:cNvGrpSpPr>
              <a:grpSpLocks/>
            </p:cNvGrpSpPr>
            <p:nvPr/>
          </p:nvGrpSpPr>
          <p:grpSpPr bwMode="auto">
            <a:xfrm>
              <a:off x="649" y="3304"/>
              <a:ext cx="261" cy="557"/>
              <a:chOff x="2518" y="2087"/>
              <a:chExt cx="280" cy="616"/>
            </a:xfrm>
          </p:grpSpPr>
          <p:sp>
            <p:nvSpPr>
              <p:cNvPr id="67708" name="Line 12"/>
              <p:cNvSpPr>
                <a:spLocks noChangeShapeType="1"/>
              </p:cNvSpPr>
              <p:nvPr/>
            </p:nvSpPr>
            <p:spPr bwMode="auto">
              <a:xfrm>
                <a:off x="2524" y="2087"/>
                <a:ext cx="0" cy="616"/>
              </a:xfrm>
              <a:prstGeom prst="line">
                <a:avLst/>
              </a:prstGeom>
              <a:noFill/>
              <a:ln w="38100">
                <a:solidFill>
                  <a:srgbClr val="CC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709" name="Line 13"/>
              <p:cNvSpPr>
                <a:spLocks noChangeShapeType="1"/>
              </p:cNvSpPr>
              <p:nvPr/>
            </p:nvSpPr>
            <p:spPr bwMode="auto">
              <a:xfrm>
                <a:off x="2518" y="2094"/>
                <a:ext cx="280" cy="0"/>
              </a:xfrm>
              <a:prstGeom prst="line">
                <a:avLst/>
              </a:prstGeom>
              <a:noFill/>
              <a:ln w="38100">
                <a:solidFill>
                  <a:srgbClr val="CC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7707" name="Rectangle 14"/>
            <p:cNvSpPr>
              <a:spLocks noChangeArrowheads="1"/>
            </p:cNvSpPr>
            <p:nvPr/>
          </p:nvSpPr>
          <p:spPr bwMode="auto">
            <a:xfrm>
              <a:off x="367" y="3574"/>
              <a:ext cx="30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2400" b="1" i="1">
                  <a:solidFill>
                    <a:srgbClr val="CC3399"/>
                  </a:solidFill>
                </a:rPr>
                <a:t>R</a:t>
              </a:r>
              <a:r>
                <a:rPr lang="en-US" altLang="zh-CN" sz="2400" b="1" i="1" baseline="-25000">
                  <a:solidFill>
                    <a:srgbClr val="CC3399"/>
                  </a:solidFill>
                </a:rPr>
                <a:t>i</a:t>
              </a:r>
            </a:p>
          </p:txBody>
        </p:sp>
      </p:grpSp>
      <p:grpSp>
        <p:nvGrpSpPr>
          <p:cNvPr id="6" name="Group 15"/>
          <p:cNvGrpSpPr>
            <a:grpSpLocks/>
          </p:cNvGrpSpPr>
          <p:nvPr/>
        </p:nvGrpSpPr>
        <p:grpSpPr bwMode="auto">
          <a:xfrm>
            <a:off x="7239000" y="5919788"/>
            <a:ext cx="1255713" cy="884237"/>
            <a:chOff x="1029" y="1935"/>
            <a:chExt cx="569" cy="557"/>
          </a:xfrm>
        </p:grpSpPr>
        <p:sp>
          <p:nvSpPr>
            <p:cNvPr id="67702" name="Rectangle 16"/>
            <p:cNvSpPr>
              <a:spLocks noChangeArrowheads="1"/>
            </p:cNvSpPr>
            <p:nvPr/>
          </p:nvSpPr>
          <p:spPr bwMode="auto">
            <a:xfrm>
              <a:off x="1253" y="2163"/>
              <a:ext cx="34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2400" b="1" i="1">
                  <a:solidFill>
                    <a:srgbClr val="CC3399"/>
                  </a:solidFill>
                </a:rPr>
                <a:t>R</a:t>
              </a:r>
              <a:r>
                <a:rPr lang="en-US" altLang="zh-CN" sz="2400" b="1" i="1" baseline="-25000">
                  <a:solidFill>
                    <a:srgbClr val="CC3399"/>
                  </a:solidFill>
                </a:rPr>
                <a:t>o</a:t>
              </a:r>
            </a:p>
          </p:txBody>
        </p:sp>
        <p:grpSp>
          <p:nvGrpSpPr>
            <p:cNvPr id="67703" name="Group 17"/>
            <p:cNvGrpSpPr>
              <a:grpSpLocks/>
            </p:cNvGrpSpPr>
            <p:nvPr/>
          </p:nvGrpSpPr>
          <p:grpSpPr bwMode="auto">
            <a:xfrm rot="10800000" flipV="1">
              <a:off x="1029" y="1935"/>
              <a:ext cx="261" cy="557"/>
              <a:chOff x="2518" y="2087"/>
              <a:chExt cx="280" cy="616"/>
            </a:xfrm>
          </p:grpSpPr>
          <p:sp>
            <p:nvSpPr>
              <p:cNvPr id="67704" name="Line 18"/>
              <p:cNvSpPr>
                <a:spLocks noChangeShapeType="1"/>
              </p:cNvSpPr>
              <p:nvPr/>
            </p:nvSpPr>
            <p:spPr bwMode="auto">
              <a:xfrm>
                <a:off x="2524" y="2087"/>
                <a:ext cx="0" cy="616"/>
              </a:xfrm>
              <a:prstGeom prst="line">
                <a:avLst/>
              </a:prstGeom>
              <a:noFill/>
              <a:ln w="38100">
                <a:solidFill>
                  <a:srgbClr val="CC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705" name="Line 19"/>
              <p:cNvSpPr>
                <a:spLocks noChangeShapeType="1"/>
              </p:cNvSpPr>
              <p:nvPr/>
            </p:nvSpPr>
            <p:spPr bwMode="auto">
              <a:xfrm>
                <a:off x="2518" y="2094"/>
                <a:ext cx="280" cy="0"/>
              </a:xfrm>
              <a:prstGeom prst="line">
                <a:avLst/>
              </a:prstGeom>
              <a:noFill/>
              <a:ln w="38100">
                <a:solidFill>
                  <a:srgbClr val="CC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67586" name="Object 2"/>
          <p:cNvGraphicFramePr>
            <a:graphicFrameLocks noChangeAspect="1"/>
          </p:cNvGraphicFramePr>
          <p:nvPr/>
        </p:nvGraphicFramePr>
        <p:xfrm>
          <a:off x="1066800" y="642938"/>
          <a:ext cx="4303713" cy="1109662"/>
        </p:xfrm>
        <a:graphic>
          <a:graphicData uri="http://schemas.openxmlformats.org/presentationml/2006/ole">
            <mc:AlternateContent xmlns:mc="http://schemas.openxmlformats.org/markup-compatibility/2006">
              <mc:Choice xmlns:v="urn:schemas-microsoft-com:vml" Requires="v">
                <p:oleObj spid="_x0000_s82114" name="公式" r:id="rId3" imgW="2006600" imgH="457200" progId="Equation.3">
                  <p:embed/>
                </p:oleObj>
              </mc:Choice>
              <mc:Fallback>
                <p:oleObj name="公式" r:id="rId3" imgW="2006600" imgH="457200" progId="Equation.3">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642938"/>
                        <a:ext cx="4303713" cy="1109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7598" name="Group 21"/>
          <p:cNvGrpSpPr>
            <a:grpSpLocks/>
          </p:cNvGrpSpPr>
          <p:nvPr/>
        </p:nvGrpSpPr>
        <p:grpSpPr bwMode="auto">
          <a:xfrm>
            <a:off x="1944688" y="1814513"/>
            <a:ext cx="6742112" cy="5013325"/>
            <a:chOff x="1639" y="935"/>
            <a:chExt cx="4601" cy="3158"/>
          </a:xfrm>
        </p:grpSpPr>
        <p:grpSp>
          <p:nvGrpSpPr>
            <p:cNvPr id="67600" name="Group 22"/>
            <p:cNvGrpSpPr>
              <a:grpSpLocks/>
            </p:cNvGrpSpPr>
            <p:nvPr/>
          </p:nvGrpSpPr>
          <p:grpSpPr bwMode="auto">
            <a:xfrm>
              <a:off x="3434" y="3536"/>
              <a:ext cx="640" cy="557"/>
              <a:chOff x="2943" y="3651"/>
              <a:chExt cx="590" cy="557"/>
            </a:xfrm>
          </p:grpSpPr>
          <p:grpSp>
            <p:nvGrpSpPr>
              <p:cNvPr id="67698" name="Group 23"/>
              <p:cNvGrpSpPr>
                <a:grpSpLocks/>
              </p:cNvGrpSpPr>
              <p:nvPr/>
            </p:nvGrpSpPr>
            <p:grpSpPr bwMode="auto">
              <a:xfrm>
                <a:off x="3272" y="3651"/>
                <a:ext cx="261" cy="557"/>
                <a:chOff x="2518" y="2087"/>
                <a:chExt cx="280" cy="616"/>
              </a:xfrm>
            </p:grpSpPr>
            <p:sp>
              <p:nvSpPr>
                <p:cNvPr id="67700" name="Line 24"/>
                <p:cNvSpPr>
                  <a:spLocks noChangeShapeType="1"/>
                </p:cNvSpPr>
                <p:nvPr/>
              </p:nvSpPr>
              <p:spPr bwMode="auto">
                <a:xfrm>
                  <a:off x="2524" y="2087"/>
                  <a:ext cx="0" cy="616"/>
                </a:xfrm>
                <a:prstGeom prst="line">
                  <a:avLst/>
                </a:prstGeom>
                <a:noFill/>
                <a:ln w="38100">
                  <a:solidFill>
                    <a:srgbClr val="CC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701" name="Line 25"/>
                <p:cNvSpPr>
                  <a:spLocks noChangeShapeType="1"/>
                </p:cNvSpPr>
                <p:nvPr/>
              </p:nvSpPr>
              <p:spPr bwMode="auto">
                <a:xfrm>
                  <a:off x="2518" y="2094"/>
                  <a:ext cx="280" cy="0"/>
                </a:xfrm>
                <a:prstGeom prst="line">
                  <a:avLst/>
                </a:prstGeom>
                <a:noFill/>
                <a:ln w="38100">
                  <a:solidFill>
                    <a:srgbClr val="CC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7699" name="Rectangle 26"/>
              <p:cNvSpPr>
                <a:spLocks noChangeArrowheads="1"/>
              </p:cNvSpPr>
              <p:nvPr/>
            </p:nvSpPr>
            <p:spPr bwMode="auto">
              <a:xfrm>
                <a:off x="2943" y="3865"/>
                <a:ext cx="41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rgbClr val="CC0099"/>
                    </a:solidFill>
                  </a:rPr>
                  <a:t>R</a:t>
                </a:r>
                <a:r>
                  <a:rPr lang="en-US" altLang="zh-CN" b="1" i="1" baseline="-25000">
                    <a:solidFill>
                      <a:srgbClr val="CC0099"/>
                    </a:solidFill>
                  </a:rPr>
                  <a:t>i</a:t>
                </a:r>
                <a:r>
                  <a:rPr lang="en-US" altLang="zh-CN" b="1" baseline="-25000">
                    <a:solidFill>
                      <a:srgbClr val="CC0099"/>
                    </a:solidFill>
                  </a:rPr>
                  <a:t>2</a:t>
                </a:r>
                <a:endParaRPr lang="en-US" altLang="zh-CN" b="1" i="1" baseline="-25000">
                  <a:solidFill>
                    <a:srgbClr val="CC3399"/>
                  </a:solidFill>
                </a:endParaRPr>
              </a:p>
            </p:txBody>
          </p:sp>
        </p:grpSp>
        <p:grpSp>
          <p:nvGrpSpPr>
            <p:cNvPr id="67601" name="Group 27"/>
            <p:cNvGrpSpPr>
              <a:grpSpLocks/>
            </p:cNvGrpSpPr>
            <p:nvPr/>
          </p:nvGrpSpPr>
          <p:grpSpPr bwMode="auto">
            <a:xfrm>
              <a:off x="1639" y="935"/>
              <a:ext cx="4601" cy="2886"/>
              <a:chOff x="0" y="369"/>
              <a:chExt cx="4601" cy="3178"/>
            </a:xfrm>
          </p:grpSpPr>
          <p:sp>
            <p:nvSpPr>
              <p:cNvPr id="67606" name="Line 28"/>
              <p:cNvSpPr>
                <a:spLocks noChangeShapeType="1"/>
              </p:cNvSpPr>
              <p:nvPr/>
            </p:nvSpPr>
            <p:spPr bwMode="auto">
              <a:xfrm>
                <a:off x="3168" y="720"/>
                <a:ext cx="0" cy="10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7" name="Line 29"/>
              <p:cNvSpPr>
                <a:spLocks noChangeShapeType="1"/>
              </p:cNvSpPr>
              <p:nvPr/>
            </p:nvSpPr>
            <p:spPr bwMode="auto">
              <a:xfrm>
                <a:off x="3168" y="2004"/>
                <a:ext cx="0" cy="134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8" name="Rectangle 30"/>
              <p:cNvSpPr>
                <a:spLocks noChangeArrowheads="1"/>
              </p:cNvSpPr>
              <p:nvPr/>
            </p:nvSpPr>
            <p:spPr bwMode="auto">
              <a:xfrm>
                <a:off x="3673" y="369"/>
                <a:ext cx="57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t>+</a:t>
                </a:r>
                <a:r>
                  <a:rPr lang="en-US" altLang="zh-CN" b="1" i="1"/>
                  <a:t>U</a:t>
                </a:r>
                <a:r>
                  <a:rPr lang="en-US" altLang="zh-CN" b="1" i="1" baseline="-25000"/>
                  <a:t>CC</a:t>
                </a:r>
              </a:p>
            </p:txBody>
          </p:sp>
          <p:sp>
            <p:nvSpPr>
              <p:cNvPr id="67609" name="Rectangle 31"/>
              <p:cNvSpPr>
                <a:spLocks noChangeArrowheads="1"/>
              </p:cNvSpPr>
              <p:nvPr/>
            </p:nvSpPr>
            <p:spPr bwMode="auto">
              <a:xfrm>
                <a:off x="393" y="1952"/>
                <a:ext cx="339"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S</a:t>
                </a:r>
              </a:p>
            </p:txBody>
          </p:sp>
          <p:sp>
            <p:nvSpPr>
              <p:cNvPr id="67610" name="Rectangle 32"/>
              <p:cNvSpPr>
                <a:spLocks noChangeArrowheads="1"/>
              </p:cNvSpPr>
              <p:nvPr/>
            </p:nvSpPr>
            <p:spPr bwMode="auto">
              <a:xfrm>
                <a:off x="614" y="1090"/>
                <a:ext cx="42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1M</a:t>
                </a:r>
              </a:p>
            </p:txBody>
          </p:sp>
          <p:sp>
            <p:nvSpPr>
              <p:cNvPr id="67611" name="Rectangle 33"/>
              <p:cNvSpPr>
                <a:spLocks noChangeArrowheads="1"/>
              </p:cNvSpPr>
              <p:nvPr/>
            </p:nvSpPr>
            <p:spPr bwMode="auto">
              <a:xfrm>
                <a:off x="3545" y="773"/>
                <a:ext cx="93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(+24V)</a:t>
                </a:r>
              </a:p>
            </p:txBody>
          </p:sp>
          <p:sp>
            <p:nvSpPr>
              <p:cNvPr id="67612" name="Rectangle 34"/>
              <p:cNvSpPr>
                <a:spLocks noChangeArrowheads="1"/>
              </p:cNvSpPr>
              <p:nvPr/>
            </p:nvSpPr>
            <p:spPr bwMode="auto">
              <a:xfrm>
                <a:off x="686" y="736"/>
                <a:ext cx="33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1</a:t>
                </a:r>
              </a:p>
            </p:txBody>
          </p:sp>
          <p:sp>
            <p:nvSpPr>
              <p:cNvPr id="67613" name="Rectangle 35"/>
              <p:cNvSpPr>
                <a:spLocks noChangeArrowheads="1"/>
              </p:cNvSpPr>
              <p:nvPr/>
            </p:nvSpPr>
            <p:spPr bwMode="auto">
              <a:xfrm>
                <a:off x="363" y="2357"/>
                <a:ext cx="56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20k</a:t>
                </a:r>
              </a:p>
            </p:txBody>
          </p:sp>
          <p:sp>
            <p:nvSpPr>
              <p:cNvPr id="67614" name="Rectangle 36"/>
              <p:cNvSpPr>
                <a:spLocks noChangeArrowheads="1"/>
              </p:cNvSpPr>
              <p:nvPr/>
            </p:nvSpPr>
            <p:spPr bwMode="auto">
              <a:xfrm>
                <a:off x="1525" y="2821"/>
                <a:ext cx="44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27k</a:t>
                </a:r>
              </a:p>
            </p:txBody>
          </p:sp>
          <p:sp>
            <p:nvSpPr>
              <p:cNvPr id="67615" name="Rectangle 37"/>
              <p:cNvSpPr>
                <a:spLocks noChangeArrowheads="1"/>
              </p:cNvSpPr>
              <p:nvPr/>
            </p:nvSpPr>
            <p:spPr bwMode="auto">
              <a:xfrm>
                <a:off x="1599" y="981"/>
                <a:ext cx="34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C</a:t>
                </a:r>
                <a:r>
                  <a:rPr lang="en-US" altLang="zh-CN" b="1" baseline="-25000">
                    <a:solidFill>
                      <a:schemeClr val="tx2"/>
                    </a:solidFill>
                  </a:rPr>
                  <a:t>2</a:t>
                </a:r>
              </a:p>
            </p:txBody>
          </p:sp>
          <p:sp>
            <p:nvSpPr>
              <p:cNvPr id="67616" name="Rectangle 38"/>
              <p:cNvSpPr>
                <a:spLocks noChangeArrowheads="1"/>
              </p:cNvSpPr>
              <p:nvPr/>
            </p:nvSpPr>
            <p:spPr bwMode="auto">
              <a:xfrm>
                <a:off x="3382" y="1510"/>
                <a:ext cx="34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C</a:t>
                </a:r>
                <a:r>
                  <a:rPr lang="en-US" altLang="zh-CN" b="1" baseline="-25000">
                    <a:solidFill>
                      <a:schemeClr val="tx2"/>
                    </a:solidFill>
                  </a:rPr>
                  <a:t>3</a:t>
                </a:r>
              </a:p>
            </p:txBody>
          </p:sp>
          <p:sp>
            <p:nvSpPr>
              <p:cNvPr id="67617" name="Rectangle 39"/>
              <p:cNvSpPr>
                <a:spLocks noChangeArrowheads="1"/>
              </p:cNvSpPr>
              <p:nvPr/>
            </p:nvSpPr>
            <p:spPr bwMode="auto">
              <a:xfrm>
                <a:off x="2130" y="2383"/>
                <a:ext cx="33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3</a:t>
                </a:r>
              </a:p>
            </p:txBody>
          </p:sp>
          <p:sp>
            <p:nvSpPr>
              <p:cNvPr id="67618" name="Rectangle 40"/>
              <p:cNvSpPr>
                <a:spLocks noChangeArrowheads="1"/>
              </p:cNvSpPr>
              <p:nvPr/>
            </p:nvSpPr>
            <p:spPr bwMode="auto">
              <a:xfrm>
                <a:off x="2119" y="726"/>
                <a:ext cx="3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2</a:t>
                </a:r>
              </a:p>
            </p:txBody>
          </p:sp>
          <p:sp>
            <p:nvSpPr>
              <p:cNvPr id="67619" name="Rectangle 41"/>
              <p:cNvSpPr>
                <a:spLocks noChangeArrowheads="1"/>
              </p:cNvSpPr>
              <p:nvPr/>
            </p:nvSpPr>
            <p:spPr bwMode="auto">
              <a:xfrm>
                <a:off x="3725" y="1911"/>
                <a:ext cx="34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L</a:t>
                </a:r>
              </a:p>
            </p:txBody>
          </p:sp>
          <p:sp>
            <p:nvSpPr>
              <p:cNvPr id="67620" name="Rectangle 42"/>
              <p:cNvSpPr>
                <a:spLocks noChangeArrowheads="1"/>
              </p:cNvSpPr>
              <p:nvPr/>
            </p:nvSpPr>
            <p:spPr bwMode="auto">
              <a:xfrm>
                <a:off x="2715" y="2385"/>
                <a:ext cx="42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E</a:t>
                </a:r>
                <a:r>
                  <a:rPr lang="en-US" altLang="zh-CN" b="1" baseline="-25000">
                    <a:solidFill>
                      <a:schemeClr val="tx2"/>
                    </a:solidFill>
                  </a:rPr>
                  <a:t>2</a:t>
                </a:r>
              </a:p>
            </p:txBody>
          </p:sp>
          <p:sp>
            <p:nvSpPr>
              <p:cNvPr id="67621" name="Rectangle 43"/>
              <p:cNvSpPr>
                <a:spLocks noChangeArrowheads="1"/>
              </p:cNvSpPr>
              <p:nvPr/>
            </p:nvSpPr>
            <p:spPr bwMode="auto">
              <a:xfrm>
                <a:off x="2035" y="1087"/>
                <a:ext cx="52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82k</a:t>
                </a:r>
              </a:p>
            </p:txBody>
          </p:sp>
          <p:sp>
            <p:nvSpPr>
              <p:cNvPr id="67622" name="Rectangle 44"/>
              <p:cNvSpPr>
                <a:spLocks noChangeArrowheads="1"/>
              </p:cNvSpPr>
              <p:nvPr/>
            </p:nvSpPr>
            <p:spPr bwMode="auto">
              <a:xfrm>
                <a:off x="2064" y="2854"/>
                <a:ext cx="57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43k</a:t>
                </a:r>
              </a:p>
            </p:txBody>
          </p:sp>
          <p:sp>
            <p:nvSpPr>
              <p:cNvPr id="67623" name="Rectangle 45"/>
              <p:cNvSpPr>
                <a:spLocks noChangeArrowheads="1"/>
              </p:cNvSpPr>
              <p:nvPr/>
            </p:nvSpPr>
            <p:spPr bwMode="auto">
              <a:xfrm>
                <a:off x="3586" y="2267"/>
                <a:ext cx="65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10k</a:t>
                </a:r>
              </a:p>
            </p:txBody>
          </p:sp>
          <p:sp>
            <p:nvSpPr>
              <p:cNvPr id="67624" name="Rectangle 46"/>
              <p:cNvSpPr>
                <a:spLocks noChangeArrowheads="1"/>
              </p:cNvSpPr>
              <p:nvPr/>
            </p:nvSpPr>
            <p:spPr bwMode="auto">
              <a:xfrm>
                <a:off x="2778" y="2783"/>
                <a:ext cx="51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8k</a:t>
                </a:r>
              </a:p>
            </p:txBody>
          </p:sp>
          <p:sp>
            <p:nvSpPr>
              <p:cNvPr id="67625" name="Rectangle 47"/>
              <p:cNvSpPr>
                <a:spLocks noChangeArrowheads="1"/>
              </p:cNvSpPr>
              <p:nvPr/>
            </p:nvSpPr>
            <p:spPr bwMode="auto">
              <a:xfrm>
                <a:off x="2666" y="1091"/>
                <a:ext cx="60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10k</a:t>
                </a:r>
              </a:p>
            </p:txBody>
          </p:sp>
          <p:sp>
            <p:nvSpPr>
              <p:cNvPr id="67626" name="Oval 48"/>
              <p:cNvSpPr>
                <a:spLocks noChangeArrowheads="1"/>
              </p:cNvSpPr>
              <p:nvPr/>
            </p:nvSpPr>
            <p:spPr bwMode="auto">
              <a:xfrm>
                <a:off x="170" y="2639"/>
                <a:ext cx="387" cy="398"/>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27" name="Line 49"/>
              <p:cNvSpPr>
                <a:spLocks noChangeShapeType="1"/>
              </p:cNvSpPr>
              <p:nvPr/>
            </p:nvSpPr>
            <p:spPr bwMode="auto">
              <a:xfrm>
                <a:off x="370" y="1899"/>
                <a:ext cx="6" cy="1449"/>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8" name="Line 50"/>
              <p:cNvSpPr>
                <a:spLocks noChangeShapeType="1"/>
              </p:cNvSpPr>
              <p:nvPr/>
            </p:nvSpPr>
            <p:spPr bwMode="auto">
              <a:xfrm>
                <a:off x="376" y="1904"/>
                <a:ext cx="412"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9" name="Line 51"/>
              <p:cNvSpPr>
                <a:spLocks noChangeShapeType="1"/>
              </p:cNvSpPr>
              <p:nvPr/>
            </p:nvSpPr>
            <p:spPr bwMode="auto">
              <a:xfrm flipH="1">
                <a:off x="2521" y="720"/>
                <a:ext cx="0" cy="2605"/>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0" name="Rectangle 52"/>
              <p:cNvSpPr>
                <a:spLocks noChangeArrowheads="1"/>
              </p:cNvSpPr>
              <p:nvPr/>
            </p:nvSpPr>
            <p:spPr bwMode="auto">
              <a:xfrm rot="16200000" flipH="1">
                <a:off x="1883" y="1338"/>
                <a:ext cx="299" cy="48"/>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31" name="Line 53"/>
              <p:cNvSpPr>
                <a:spLocks noChangeShapeType="1"/>
              </p:cNvSpPr>
              <p:nvPr/>
            </p:nvSpPr>
            <p:spPr bwMode="auto">
              <a:xfrm rot="5400000">
                <a:off x="1811" y="1362"/>
                <a:ext cx="299"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2" name="Rectangle 54"/>
              <p:cNvSpPr>
                <a:spLocks noChangeArrowheads="1"/>
              </p:cNvSpPr>
              <p:nvPr/>
            </p:nvSpPr>
            <p:spPr bwMode="auto">
              <a:xfrm rot="-5400000">
                <a:off x="3492" y="1386"/>
                <a:ext cx="299" cy="49"/>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33" name="Line 55"/>
              <p:cNvSpPr>
                <a:spLocks noChangeShapeType="1"/>
              </p:cNvSpPr>
              <p:nvPr/>
            </p:nvSpPr>
            <p:spPr bwMode="auto">
              <a:xfrm>
                <a:off x="3171" y="1411"/>
                <a:ext cx="436"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4" name="Line 56"/>
              <p:cNvSpPr>
                <a:spLocks noChangeShapeType="1"/>
              </p:cNvSpPr>
              <p:nvPr/>
            </p:nvSpPr>
            <p:spPr bwMode="auto">
              <a:xfrm>
                <a:off x="3731" y="1411"/>
                <a:ext cx="33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5" name="Line 57"/>
              <p:cNvSpPr>
                <a:spLocks noChangeShapeType="1"/>
              </p:cNvSpPr>
              <p:nvPr/>
            </p:nvSpPr>
            <p:spPr bwMode="auto">
              <a:xfrm>
                <a:off x="4069" y="1411"/>
                <a:ext cx="0" cy="74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6" name="Line 58"/>
              <p:cNvSpPr>
                <a:spLocks noChangeShapeType="1"/>
              </p:cNvSpPr>
              <p:nvPr/>
            </p:nvSpPr>
            <p:spPr bwMode="auto">
              <a:xfrm>
                <a:off x="4069" y="2500"/>
                <a:ext cx="0" cy="85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7" name="Line 59"/>
              <p:cNvSpPr>
                <a:spLocks noChangeShapeType="1"/>
              </p:cNvSpPr>
              <p:nvPr/>
            </p:nvSpPr>
            <p:spPr bwMode="auto">
              <a:xfrm>
                <a:off x="4239" y="1804"/>
                <a:ext cx="0" cy="1245"/>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38" name="Rectangle 60"/>
              <p:cNvSpPr>
                <a:spLocks noChangeArrowheads="1"/>
              </p:cNvSpPr>
              <p:nvPr/>
            </p:nvSpPr>
            <p:spPr bwMode="auto">
              <a:xfrm>
                <a:off x="703" y="1462"/>
                <a:ext cx="34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t>C</a:t>
                </a:r>
                <a:r>
                  <a:rPr lang="en-US" altLang="zh-CN" b="1" baseline="-25000"/>
                  <a:t>1</a:t>
                </a:r>
              </a:p>
            </p:txBody>
          </p:sp>
          <p:sp>
            <p:nvSpPr>
              <p:cNvPr id="67639" name="Rectangle 61"/>
              <p:cNvSpPr>
                <a:spLocks noChangeArrowheads="1"/>
              </p:cNvSpPr>
              <p:nvPr/>
            </p:nvSpPr>
            <p:spPr bwMode="auto">
              <a:xfrm>
                <a:off x="2695" y="686"/>
                <a:ext cx="4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baseline="-25000"/>
                  <a:t>C2</a:t>
                </a:r>
              </a:p>
            </p:txBody>
          </p:sp>
          <p:sp>
            <p:nvSpPr>
              <p:cNvPr id="67640" name="Rectangle 62"/>
              <p:cNvSpPr>
                <a:spLocks noChangeArrowheads="1"/>
              </p:cNvSpPr>
              <p:nvPr/>
            </p:nvSpPr>
            <p:spPr bwMode="auto">
              <a:xfrm>
                <a:off x="1428" y="1734"/>
                <a:ext cx="38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t>T</a:t>
                </a:r>
                <a:r>
                  <a:rPr lang="en-US" altLang="zh-CN" b="1" baseline="-25000"/>
                  <a:t>1</a:t>
                </a:r>
              </a:p>
            </p:txBody>
          </p:sp>
          <p:sp>
            <p:nvSpPr>
              <p:cNvPr id="67641" name="Rectangle 63"/>
              <p:cNvSpPr>
                <a:spLocks noChangeArrowheads="1"/>
              </p:cNvSpPr>
              <p:nvPr/>
            </p:nvSpPr>
            <p:spPr bwMode="auto">
              <a:xfrm>
                <a:off x="1530" y="2402"/>
                <a:ext cx="54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i="1" baseline="-25000"/>
                  <a:t>E</a:t>
                </a:r>
                <a:r>
                  <a:rPr lang="en-US" altLang="zh-CN" b="1" baseline="-25000"/>
                  <a:t>1</a:t>
                </a:r>
                <a:endParaRPr lang="en-US" altLang="zh-CN" b="1" baseline="-25000">
                  <a:solidFill>
                    <a:schemeClr val="accent2"/>
                  </a:solidFill>
                </a:endParaRPr>
              </a:p>
            </p:txBody>
          </p:sp>
          <p:sp>
            <p:nvSpPr>
              <p:cNvPr id="67642" name="Line 64"/>
              <p:cNvSpPr>
                <a:spLocks noChangeShapeType="1"/>
              </p:cNvSpPr>
              <p:nvPr/>
            </p:nvSpPr>
            <p:spPr bwMode="auto">
              <a:xfrm rot="-5400000">
                <a:off x="829" y="2687"/>
                <a:ext cx="1298"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43" name="Line 65"/>
              <p:cNvSpPr>
                <a:spLocks noChangeShapeType="1"/>
              </p:cNvSpPr>
              <p:nvPr/>
            </p:nvSpPr>
            <p:spPr bwMode="auto">
              <a:xfrm>
                <a:off x="1035" y="722"/>
                <a:ext cx="2938" cy="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44" name="Line 66"/>
              <p:cNvSpPr>
                <a:spLocks noChangeShapeType="1"/>
              </p:cNvSpPr>
              <p:nvPr/>
            </p:nvSpPr>
            <p:spPr bwMode="auto">
              <a:xfrm flipV="1">
                <a:off x="360" y="3336"/>
                <a:ext cx="3710"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45" name="Rectangle 67"/>
              <p:cNvSpPr>
                <a:spLocks noChangeArrowheads="1"/>
              </p:cNvSpPr>
              <p:nvPr/>
            </p:nvSpPr>
            <p:spPr bwMode="auto">
              <a:xfrm rot="5400000" flipH="1">
                <a:off x="733" y="1870"/>
                <a:ext cx="282" cy="4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46" name="Line 68"/>
              <p:cNvSpPr>
                <a:spLocks noChangeShapeType="1"/>
              </p:cNvSpPr>
              <p:nvPr/>
            </p:nvSpPr>
            <p:spPr bwMode="auto">
              <a:xfrm rot="5400000" flipH="1">
                <a:off x="648" y="1900"/>
                <a:ext cx="28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47" name="Rectangle 69"/>
              <p:cNvSpPr>
                <a:spLocks noChangeArrowheads="1"/>
              </p:cNvSpPr>
              <p:nvPr/>
            </p:nvSpPr>
            <p:spPr bwMode="auto">
              <a:xfrm>
                <a:off x="833" y="1943"/>
                <a:ext cx="1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endParaRPr lang="zh-CN" altLang="zh-CN" b="1" baseline="-25000">
                  <a:solidFill>
                    <a:schemeClr val="accent2"/>
                  </a:solidFill>
                </a:endParaRPr>
              </a:p>
            </p:txBody>
          </p:sp>
          <p:sp>
            <p:nvSpPr>
              <p:cNvPr id="67648" name="Line 70"/>
              <p:cNvSpPr>
                <a:spLocks noChangeShapeType="1"/>
              </p:cNvSpPr>
              <p:nvPr/>
            </p:nvSpPr>
            <p:spPr bwMode="auto">
              <a:xfrm>
                <a:off x="1492" y="715"/>
                <a:ext cx="0" cy="10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7649" name="Rectangle 71"/>
              <p:cNvSpPr>
                <a:spLocks noChangeArrowheads="1"/>
              </p:cNvSpPr>
              <p:nvPr/>
            </p:nvSpPr>
            <p:spPr bwMode="auto">
              <a:xfrm>
                <a:off x="3606" y="2673"/>
                <a:ext cx="35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C</a:t>
                </a:r>
                <a:r>
                  <a:rPr lang="en-US" altLang="zh-CN" b="1" i="1" baseline="-25000"/>
                  <a:t>E</a:t>
                </a:r>
              </a:p>
            </p:txBody>
          </p:sp>
          <p:sp>
            <p:nvSpPr>
              <p:cNvPr id="67650" name="Rectangle 72"/>
              <p:cNvSpPr>
                <a:spLocks noChangeArrowheads="1"/>
              </p:cNvSpPr>
              <p:nvPr/>
            </p:nvSpPr>
            <p:spPr bwMode="auto">
              <a:xfrm>
                <a:off x="3379" y="2723"/>
                <a:ext cx="264" cy="4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51" name="Line 73"/>
              <p:cNvSpPr>
                <a:spLocks noChangeShapeType="1"/>
              </p:cNvSpPr>
              <p:nvPr/>
            </p:nvSpPr>
            <p:spPr bwMode="auto">
              <a:xfrm>
                <a:off x="3379" y="2817"/>
                <a:ext cx="2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52" name="Line 74"/>
              <p:cNvSpPr>
                <a:spLocks noChangeShapeType="1"/>
              </p:cNvSpPr>
              <p:nvPr/>
            </p:nvSpPr>
            <p:spPr bwMode="auto">
              <a:xfrm>
                <a:off x="902" y="1900"/>
                <a:ext cx="418" cy="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7653" name="Line 75"/>
              <p:cNvSpPr>
                <a:spLocks noChangeShapeType="1"/>
              </p:cNvSpPr>
              <p:nvPr/>
            </p:nvSpPr>
            <p:spPr bwMode="auto">
              <a:xfrm>
                <a:off x="1469" y="2257"/>
                <a:ext cx="3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7654" name="Line 76"/>
              <p:cNvSpPr>
                <a:spLocks noChangeShapeType="1"/>
              </p:cNvSpPr>
              <p:nvPr/>
            </p:nvSpPr>
            <p:spPr bwMode="auto">
              <a:xfrm>
                <a:off x="1769" y="1385"/>
                <a:ext cx="0" cy="86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7655" name="Line 77"/>
              <p:cNvSpPr>
                <a:spLocks noChangeShapeType="1"/>
              </p:cNvSpPr>
              <p:nvPr/>
            </p:nvSpPr>
            <p:spPr bwMode="auto">
              <a:xfrm>
                <a:off x="1763" y="1383"/>
                <a:ext cx="20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7656" name="Line 78"/>
              <p:cNvSpPr>
                <a:spLocks noChangeShapeType="1"/>
              </p:cNvSpPr>
              <p:nvPr/>
            </p:nvSpPr>
            <p:spPr bwMode="auto">
              <a:xfrm>
                <a:off x="2141" y="1366"/>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7657" name="Line 79"/>
              <p:cNvSpPr>
                <a:spLocks noChangeShapeType="1"/>
              </p:cNvSpPr>
              <p:nvPr/>
            </p:nvSpPr>
            <p:spPr bwMode="auto">
              <a:xfrm>
                <a:off x="3170" y="2452"/>
                <a:ext cx="3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7658" name="Rectangle 80"/>
              <p:cNvSpPr>
                <a:spLocks noChangeArrowheads="1"/>
              </p:cNvSpPr>
              <p:nvPr/>
            </p:nvSpPr>
            <p:spPr bwMode="auto">
              <a:xfrm>
                <a:off x="3107" y="1688"/>
                <a:ext cx="38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t>T</a:t>
                </a:r>
                <a:r>
                  <a:rPr lang="en-US" altLang="zh-CN" b="1" baseline="-25000"/>
                  <a:t>2</a:t>
                </a:r>
              </a:p>
            </p:txBody>
          </p:sp>
          <p:sp>
            <p:nvSpPr>
              <p:cNvPr id="67659" name="Line 81"/>
              <p:cNvSpPr>
                <a:spLocks noChangeShapeType="1"/>
              </p:cNvSpPr>
              <p:nvPr/>
            </p:nvSpPr>
            <p:spPr bwMode="auto">
              <a:xfrm>
                <a:off x="2227" y="1865"/>
                <a:ext cx="747"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7660" name="Line 82"/>
              <p:cNvSpPr>
                <a:spLocks noChangeShapeType="1"/>
              </p:cNvSpPr>
              <p:nvPr/>
            </p:nvSpPr>
            <p:spPr bwMode="auto">
              <a:xfrm>
                <a:off x="1040" y="732"/>
                <a:ext cx="0" cy="11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61" name="Line 83"/>
              <p:cNvSpPr>
                <a:spLocks noChangeShapeType="1"/>
              </p:cNvSpPr>
              <p:nvPr/>
            </p:nvSpPr>
            <p:spPr bwMode="auto">
              <a:xfrm>
                <a:off x="782" y="2178"/>
                <a:ext cx="0" cy="948"/>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62" name="Line 84"/>
              <p:cNvSpPr>
                <a:spLocks noChangeShapeType="1"/>
              </p:cNvSpPr>
              <p:nvPr/>
            </p:nvSpPr>
            <p:spPr bwMode="auto">
              <a:xfrm>
                <a:off x="82" y="2567"/>
                <a:ext cx="0" cy="34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63" name="Rectangle 85"/>
              <p:cNvSpPr>
                <a:spLocks noChangeArrowheads="1"/>
              </p:cNvSpPr>
              <p:nvPr/>
            </p:nvSpPr>
            <p:spPr bwMode="auto">
              <a:xfrm rot="-5400000">
                <a:off x="865" y="1111"/>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64" name="Rectangle 86"/>
              <p:cNvSpPr>
                <a:spLocks noChangeArrowheads="1"/>
              </p:cNvSpPr>
              <p:nvPr/>
            </p:nvSpPr>
            <p:spPr bwMode="auto">
              <a:xfrm rot="-5400000">
                <a:off x="2340" y="1139"/>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65" name="Rectangle 87"/>
              <p:cNvSpPr>
                <a:spLocks noChangeArrowheads="1"/>
              </p:cNvSpPr>
              <p:nvPr/>
            </p:nvSpPr>
            <p:spPr bwMode="auto">
              <a:xfrm rot="-5400000">
                <a:off x="1303" y="2714"/>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66" name="Rectangle 88"/>
              <p:cNvSpPr>
                <a:spLocks noChangeArrowheads="1"/>
              </p:cNvSpPr>
              <p:nvPr/>
            </p:nvSpPr>
            <p:spPr bwMode="auto">
              <a:xfrm rot="-5400000">
                <a:off x="2340" y="270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67" name="Rectangle 89"/>
              <p:cNvSpPr>
                <a:spLocks noChangeArrowheads="1"/>
              </p:cNvSpPr>
              <p:nvPr/>
            </p:nvSpPr>
            <p:spPr bwMode="auto">
              <a:xfrm rot="-5400000">
                <a:off x="2994" y="273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68" name="Rectangle 90"/>
              <p:cNvSpPr>
                <a:spLocks noChangeArrowheads="1"/>
              </p:cNvSpPr>
              <p:nvPr/>
            </p:nvSpPr>
            <p:spPr bwMode="auto">
              <a:xfrm rot="-5400000">
                <a:off x="199" y="2296"/>
                <a:ext cx="354"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69" name="Rectangle 91"/>
              <p:cNvSpPr>
                <a:spLocks noChangeArrowheads="1"/>
              </p:cNvSpPr>
              <p:nvPr/>
            </p:nvSpPr>
            <p:spPr bwMode="auto">
              <a:xfrm rot="-5400000">
                <a:off x="3888" y="2296"/>
                <a:ext cx="354"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70" name="Rectangle 92"/>
              <p:cNvSpPr>
                <a:spLocks noChangeArrowheads="1"/>
              </p:cNvSpPr>
              <p:nvPr/>
            </p:nvSpPr>
            <p:spPr bwMode="auto">
              <a:xfrm rot="-5400000">
                <a:off x="2988" y="112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71" name="Line 93"/>
              <p:cNvSpPr>
                <a:spLocks noChangeShapeType="1"/>
              </p:cNvSpPr>
              <p:nvPr/>
            </p:nvSpPr>
            <p:spPr bwMode="auto">
              <a:xfrm>
                <a:off x="2040" y="3327"/>
                <a:ext cx="0" cy="2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72" name="Line 94"/>
              <p:cNvSpPr>
                <a:spLocks noChangeShapeType="1"/>
              </p:cNvSpPr>
              <p:nvPr/>
            </p:nvSpPr>
            <p:spPr bwMode="auto">
              <a:xfrm>
                <a:off x="1980" y="3540"/>
                <a:ext cx="12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73" name="Oval 95"/>
              <p:cNvSpPr>
                <a:spLocks noChangeArrowheads="1"/>
              </p:cNvSpPr>
              <p:nvPr/>
            </p:nvSpPr>
            <p:spPr bwMode="auto">
              <a:xfrm>
                <a:off x="1458" y="685"/>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74" name="Oval 96"/>
              <p:cNvSpPr>
                <a:spLocks noChangeArrowheads="1"/>
              </p:cNvSpPr>
              <p:nvPr/>
            </p:nvSpPr>
            <p:spPr bwMode="auto">
              <a:xfrm>
                <a:off x="2483" y="679"/>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75" name="Oval 97"/>
              <p:cNvSpPr>
                <a:spLocks noChangeArrowheads="1"/>
              </p:cNvSpPr>
              <p:nvPr/>
            </p:nvSpPr>
            <p:spPr bwMode="auto">
              <a:xfrm>
                <a:off x="3131" y="679"/>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76" name="Oval 98"/>
              <p:cNvSpPr>
                <a:spLocks noChangeArrowheads="1"/>
              </p:cNvSpPr>
              <p:nvPr/>
            </p:nvSpPr>
            <p:spPr bwMode="auto">
              <a:xfrm>
                <a:off x="3965" y="679"/>
                <a:ext cx="70" cy="8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77" name="Oval 99"/>
              <p:cNvSpPr>
                <a:spLocks noChangeArrowheads="1"/>
              </p:cNvSpPr>
              <p:nvPr/>
            </p:nvSpPr>
            <p:spPr bwMode="auto">
              <a:xfrm>
                <a:off x="3131" y="1373"/>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78" name="Oval 100"/>
              <p:cNvSpPr>
                <a:spLocks noChangeArrowheads="1"/>
              </p:cNvSpPr>
              <p:nvPr/>
            </p:nvSpPr>
            <p:spPr bwMode="auto">
              <a:xfrm>
                <a:off x="2483" y="1827"/>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79" name="Oval 101"/>
              <p:cNvSpPr>
                <a:spLocks noChangeArrowheads="1"/>
              </p:cNvSpPr>
              <p:nvPr/>
            </p:nvSpPr>
            <p:spPr bwMode="auto">
              <a:xfrm>
                <a:off x="1446" y="2206"/>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80" name="Oval 102"/>
              <p:cNvSpPr>
                <a:spLocks noChangeArrowheads="1"/>
              </p:cNvSpPr>
              <p:nvPr/>
            </p:nvSpPr>
            <p:spPr bwMode="auto">
              <a:xfrm>
                <a:off x="1002" y="1862"/>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81" name="Oval 103"/>
              <p:cNvSpPr>
                <a:spLocks noChangeArrowheads="1"/>
              </p:cNvSpPr>
              <p:nvPr/>
            </p:nvSpPr>
            <p:spPr bwMode="auto">
              <a:xfrm>
                <a:off x="1440"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82" name="Oval 104"/>
              <p:cNvSpPr>
                <a:spLocks noChangeArrowheads="1"/>
              </p:cNvSpPr>
              <p:nvPr/>
            </p:nvSpPr>
            <p:spPr bwMode="auto">
              <a:xfrm>
                <a:off x="2477"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83" name="Oval 105"/>
              <p:cNvSpPr>
                <a:spLocks noChangeArrowheads="1"/>
              </p:cNvSpPr>
              <p:nvPr/>
            </p:nvSpPr>
            <p:spPr bwMode="auto">
              <a:xfrm>
                <a:off x="3131"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84" name="Oval 106"/>
              <p:cNvSpPr>
                <a:spLocks noChangeArrowheads="1"/>
              </p:cNvSpPr>
              <p:nvPr/>
            </p:nvSpPr>
            <p:spPr bwMode="auto">
              <a:xfrm>
                <a:off x="3485"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85" name="Oval 107"/>
              <p:cNvSpPr>
                <a:spLocks noChangeArrowheads="1"/>
              </p:cNvSpPr>
              <p:nvPr/>
            </p:nvSpPr>
            <p:spPr bwMode="auto">
              <a:xfrm>
                <a:off x="3137" y="2412"/>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86" name="Line 108"/>
              <p:cNvSpPr>
                <a:spLocks noChangeShapeType="1"/>
              </p:cNvSpPr>
              <p:nvPr/>
            </p:nvSpPr>
            <p:spPr bwMode="auto">
              <a:xfrm>
                <a:off x="2987" y="1710"/>
                <a:ext cx="0" cy="3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87" name="Line 109"/>
              <p:cNvSpPr>
                <a:spLocks noChangeShapeType="1"/>
              </p:cNvSpPr>
              <p:nvPr/>
            </p:nvSpPr>
            <p:spPr bwMode="auto">
              <a:xfrm flipV="1">
                <a:off x="2981" y="1710"/>
                <a:ext cx="174"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88" name="Line 110"/>
              <p:cNvSpPr>
                <a:spLocks noChangeShapeType="1"/>
              </p:cNvSpPr>
              <p:nvPr/>
            </p:nvSpPr>
            <p:spPr bwMode="auto">
              <a:xfrm>
                <a:off x="2993" y="1862"/>
                <a:ext cx="180" cy="15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89" name="Line 111"/>
              <p:cNvSpPr>
                <a:spLocks noChangeShapeType="1"/>
              </p:cNvSpPr>
              <p:nvPr/>
            </p:nvSpPr>
            <p:spPr bwMode="auto">
              <a:xfrm>
                <a:off x="1320" y="1752"/>
                <a:ext cx="0" cy="3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90" name="Line 112"/>
              <p:cNvSpPr>
                <a:spLocks noChangeShapeType="1"/>
              </p:cNvSpPr>
              <p:nvPr/>
            </p:nvSpPr>
            <p:spPr bwMode="auto">
              <a:xfrm flipV="1">
                <a:off x="1314" y="1752"/>
                <a:ext cx="174"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91" name="Line 113"/>
              <p:cNvSpPr>
                <a:spLocks noChangeShapeType="1"/>
              </p:cNvSpPr>
              <p:nvPr/>
            </p:nvSpPr>
            <p:spPr bwMode="auto">
              <a:xfrm>
                <a:off x="1326" y="1903"/>
                <a:ext cx="180" cy="15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92" name="Oval 114"/>
              <p:cNvSpPr>
                <a:spLocks noChangeArrowheads="1"/>
              </p:cNvSpPr>
              <p:nvPr/>
            </p:nvSpPr>
            <p:spPr bwMode="auto">
              <a:xfrm>
                <a:off x="2004"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7693" name="Line 115"/>
              <p:cNvSpPr>
                <a:spLocks noChangeShapeType="1"/>
              </p:cNvSpPr>
              <p:nvPr/>
            </p:nvSpPr>
            <p:spPr bwMode="auto">
              <a:xfrm rot="5400000">
                <a:off x="3575" y="1410"/>
                <a:ext cx="299"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94" name="Line 116"/>
              <p:cNvSpPr>
                <a:spLocks noChangeShapeType="1"/>
              </p:cNvSpPr>
              <p:nvPr/>
            </p:nvSpPr>
            <p:spPr bwMode="auto">
              <a:xfrm>
                <a:off x="3516" y="2436"/>
                <a:ext cx="0" cy="2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95" name="Line 117"/>
              <p:cNvSpPr>
                <a:spLocks noChangeShapeType="1"/>
              </p:cNvSpPr>
              <p:nvPr/>
            </p:nvSpPr>
            <p:spPr bwMode="auto">
              <a:xfrm>
                <a:off x="3516" y="2808"/>
                <a:ext cx="0" cy="5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96" name="Line 118"/>
              <p:cNvSpPr>
                <a:spLocks noChangeShapeType="1"/>
              </p:cNvSpPr>
              <p:nvPr/>
            </p:nvSpPr>
            <p:spPr bwMode="auto">
              <a:xfrm>
                <a:off x="2052" y="1380"/>
                <a:ext cx="18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97" name="Line 119"/>
              <p:cNvSpPr>
                <a:spLocks noChangeShapeType="1"/>
              </p:cNvSpPr>
              <p:nvPr/>
            </p:nvSpPr>
            <p:spPr bwMode="auto">
              <a:xfrm>
                <a:off x="2244" y="1368"/>
                <a:ext cx="0" cy="50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7589" name="Object 6"/>
              <p:cNvGraphicFramePr>
                <a:graphicFrameLocks noChangeAspect="1"/>
              </p:cNvGraphicFramePr>
              <p:nvPr/>
            </p:nvGraphicFramePr>
            <p:xfrm>
              <a:off x="0" y="2972"/>
              <a:ext cx="315" cy="353"/>
            </p:xfrm>
            <a:graphic>
              <a:graphicData uri="http://schemas.openxmlformats.org/presentationml/2006/ole">
                <mc:AlternateContent xmlns:mc="http://schemas.openxmlformats.org/markup-compatibility/2006">
                  <mc:Choice xmlns:v="urn:schemas-microsoft-com:vml" Requires="v">
                    <p:oleObj spid="_x0000_s82115" name="公式" r:id="rId5" imgW="191160" imgH="213480" progId="Equation.3">
                      <p:embed/>
                    </p:oleObj>
                  </mc:Choice>
                  <mc:Fallback>
                    <p:oleObj name="公式" r:id="rId5" imgW="191160" imgH="213480" progId="Equation.3">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972"/>
                            <a:ext cx="315"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0" name="Object 7"/>
              <p:cNvGraphicFramePr>
                <a:graphicFrameLocks noChangeAspect="1"/>
              </p:cNvGraphicFramePr>
              <p:nvPr/>
            </p:nvGraphicFramePr>
            <p:xfrm>
              <a:off x="4305" y="2312"/>
              <a:ext cx="296" cy="353"/>
            </p:xfrm>
            <a:graphic>
              <a:graphicData uri="http://schemas.openxmlformats.org/presentationml/2006/ole">
                <mc:AlternateContent xmlns:mc="http://schemas.openxmlformats.org/markup-compatibility/2006">
                  <mc:Choice xmlns:v="urn:schemas-microsoft-com:vml" Requires="v">
                    <p:oleObj spid="_x0000_s82116" name="公式" r:id="rId7" imgW="179640" imgH="213480" progId="Equation.3">
                      <p:embed/>
                    </p:oleObj>
                  </mc:Choice>
                  <mc:Fallback>
                    <p:oleObj name="公式" r:id="rId7" imgW="179640" imgH="213480" progId="Equation.3">
                      <p:embed/>
                      <p:pic>
                        <p:nvPicPr>
                          <p:cNvPr id="0"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5" y="2312"/>
                            <a:ext cx="296"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1" name="Object 8"/>
              <p:cNvGraphicFramePr>
                <a:graphicFrameLocks noChangeAspect="1"/>
              </p:cNvGraphicFramePr>
              <p:nvPr/>
            </p:nvGraphicFramePr>
            <p:xfrm>
              <a:off x="857" y="2492"/>
              <a:ext cx="280" cy="353"/>
            </p:xfrm>
            <a:graphic>
              <a:graphicData uri="http://schemas.openxmlformats.org/presentationml/2006/ole">
                <mc:AlternateContent xmlns:mc="http://schemas.openxmlformats.org/markup-compatibility/2006">
                  <mc:Choice xmlns:v="urn:schemas-microsoft-com:vml" Requires="v">
                    <p:oleObj spid="_x0000_s82117" name="公式" r:id="rId9" imgW="168120" imgH="213480" progId="Equation.3">
                      <p:embed/>
                    </p:oleObj>
                  </mc:Choice>
                  <mc:Fallback>
                    <p:oleObj name="公式" r:id="rId9" imgW="168120" imgH="213480" progId="Equation.3">
                      <p:embed/>
                      <p:pic>
                        <p:nvPicPr>
                          <p:cNvPr id="0"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 y="2492"/>
                            <a:ext cx="280"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7602" name="Group 123"/>
            <p:cNvGrpSpPr>
              <a:grpSpLocks/>
            </p:cNvGrpSpPr>
            <p:nvPr/>
          </p:nvGrpSpPr>
          <p:grpSpPr bwMode="auto">
            <a:xfrm>
              <a:off x="2637" y="2892"/>
              <a:ext cx="369" cy="689"/>
              <a:chOff x="2637" y="2892"/>
              <a:chExt cx="369" cy="689"/>
            </a:xfrm>
          </p:grpSpPr>
          <p:sp>
            <p:nvSpPr>
              <p:cNvPr id="67605" name="Line 124"/>
              <p:cNvSpPr>
                <a:spLocks noChangeShapeType="1"/>
              </p:cNvSpPr>
              <p:nvPr/>
            </p:nvSpPr>
            <p:spPr bwMode="auto">
              <a:xfrm>
                <a:off x="3006" y="2892"/>
                <a:ext cx="0" cy="651"/>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7588" name="Object 5"/>
              <p:cNvGraphicFramePr>
                <a:graphicFrameLocks noChangeAspect="1"/>
              </p:cNvGraphicFramePr>
              <p:nvPr/>
            </p:nvGraphicFramePr>
            <p:xfrm>
              <a:off x="2637" y="3158"/>
              <a:ext cx="315" cy="423"/>
            </p:xfrm>
            <a:graphic>
              <a:graphicData uri="http://schemas.openxmlformats.org/presentationml/2006/ole">
                <mc:AlternateContent xmlns:mc="http://schemas.openxmlformats.org/markup-compatibility/2006">
                  <mc:Choice xmlns:v="urn:schemas-microsoft-com:vml" Requires="v">
                    <p:oleObj spid="_x0000_s82118" name="公式" r:id="rId11" imgW="214200" imgH="213480" progId="Equation.3">
                      <p:embed/>
                    </p:oleObj>
                  </mc:Choice>
                  <mc:Fallback>
                    <p:oleObj name="公式" r:id="rId11" imgW="214200" imgH="213480" progId="Equation.3">
                      <p:embed/>
                      <p:pic>
                        <p:nvPicPr>
                          <p:cNvPr id="0" name="Picture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37" y="3158"/>
                            <a:ext cx="315" cy="4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7603" name="Group 126"/>
            <p:cNvGrpSpPr>
              <a:grpSpLocks/>
            </p:cNvGrpSpPr>
            <p:nvPr/>
          </p:nvGrpSpPr>
          <p:grpSpPr bwMode="auto">
            <a:xfrm>
              <a:off x="4217" y="2470"/>
              <a:ext cx="364" cy="1023"/>
              <a:chOff x="4217" y="2470"/>
              <a:chExt cx="364" cy="1023"/>
            </a:xfrm>
          </p:grpSpPr>
          <p:sp>
            <p:nvSpPr>
              <p:cNvPr id="67604" name="Line 127"/>
              <p:cNvSpPr>
                <a:spLocks noChangeShapeType="1"/>
              </p:cNvSpPr>
              <p:nvPr/>
            </p:nvSpPr>
            <p:spPr bwMode="auto">
              <a:xfrm>
                <a:off x="4271" y="2747"/>
                <a:ext cx="0" cy="74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7587" name="Object 4"/>
              <p:cNvGraphicFramePr>
                <a:graphicFrameLocks noChangeAspect="1"/>
              </p:cNvGraphicFramePr>
              <p:nvPr/>
            </p:nvGraphicFramePr>
            <p:xfrm>
              <a:off x="4217" y="2470"/>
              <a:ext cx="364" cy="359"/>
            </p:xfrm>
            <a:graphic>
              <a:graphicData uri="http://schemas.openxmlformats.org/presentationml/2006/ole">
                <mc:AlternateContent xmlns:mc="http://schemas.openxmlformats.org/markup-compatibility/2006">
                  <mc:Choice xmlns:v="urn:schemas-microsoft-com:vml" Requires="v">
                    <p:oleObj spid="_x0000_s82119" name="公式" r:id="rId13" imgW="214200" imgH="213480" progId="Equation.3">
                      <p:embed/>
                    </p:oleObj>
                  </mc:Choice>
                  <mc:Fallback>
                    <p:oleObj name="公式" r:id="rId13" imgW="214200" imgH="213480" progId="Equation.3">
                      <p:embed/>
                      <p:pic>
                        <p:nvPicPr>
                          <p:cNvPr id="0" name="Picture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7" y="2470"/>
                            <a:ext cx="364"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31" name="灯片编号占位符 130"/>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60A6C5D7-4ED6-44E4-BE19-606EE80F89FF}" type="slidenum">
              <a:rPr lang="en-US" altLang="zh-CN">
                <a:solidFill>
                  <a:srgbClr val="653A20"/>
                </a:solidFill>
              </a:rPr>
              <a:pPr eaLnBrk="1" hangingPunct="1"/>
              <a:t>112</a:t>
            </a:fld>
            <a:endParaRPr lang="en-US" altLang="zh-CN">
              <a:solidFill>
                <a:srgbClr val="653A20"/>
              </a:solidFill>
            </a:endParaRPr>
          </a:p>
        </p:txBody>
      </p:sp>
    </p:spTree>
    <p:extLst>
      <p:ext uri="{BB962C8B-B14F-4D97-AF65-F5344CB8AC3E}">
        <p14:creationId xmlns:p14="http://schemas.microsoft.com/office/powerpoint/2010/main" val="12886956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7634"/>
                                        </p:tgtEl>
                                        <p:attrNameLst>
                                          <p:attrName>style.visibility</p:attrName>
                                        </p:attrNameLst>
                                      </p:cBhvr>
                                      <p:to>
                                        <p:strVal val="visible"/>
                                      </p:to>
                                    </p:set>
                                    <p:animEffect transition="in" filter="wipe(left)">
                                      <p:cBhvr>
                                        <p:cTn id="12" dur="500"/>
                                        <p:tgtEl>
                                          <p:spTgt spid="1976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0" y="3200400"/>
            <a:ext cx="2605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b="1">
                <a:solidFill>
                  <a:srgbClr val="1006CE"/>
                </a:solidFill>
                <a:latin typeface="宋体" panose="02010600030101010101" pitchFamily="2" charset="-122"/>
              </a:rPr>
              <a:t>微变等效电路</a:t>
            </a:r>
            <a:r>
              <a:rPr lang="en-US" altLang="zh-CN" b="1">
                <a:solidFill>
                  <a:srgbClr val="1006CE"/>
                </a:solidFill>
                <a:latin typeface="宋体" panose="02010600030101010101" pitchFamily="2" charset="-122"/>
              </a:rPr>
              <a:t>:</a:t>
            </a:r>
            <a:endParaRPr lang="en-US" altLang="zh-CN">
              <a:solidFill>
                <a:srgbClr val="1006CE"/>
              </a:solidFill>
              <a:latin typeface="宋体" panose="02010600030101010101" pitchFamily="2" charset="-122"/>
            </a:endParaRPr>
          </a:p>
        </p:txBody>
      </p:sp>
      <p:grpSp>
        <p:nvGrpSpPr>
          <p:cNvPr id="68628" name="Group 3"/>
          <p:cNvGrpSpPr>
            <a:grpSpLocks/>
          </p:cNvGrpSpPr>
          <p:nvPr/>
        </p:nvGrpSpPr>
        <p:grpSpPr bwMode="auto">
          <a:xfrm>
            <a:off x="1971675" y="-76200"/>
            <a:ext cx="5530850" cy="3294063"/>
            <a:chOff x="1639" y="860"/>
            <a:chExt cx="4601" cy="3252"/>
          </a:xfrm>
        </p:grpSpPr>
        <p:grpSp>
          <p:nvGrpSpPr>
            <p:cNvPr id="68710" name="Group 4"/>
            <p:cNvGrpSpPr>
              <a:grpSpLocks/>
            </p:cNvGrpSpPr>
            <p:nvPr/>
          </p:nvGrpSpPr>
          <p:grpSpPr bwMode="auto">
            <a:xfrm>
              <a:off x="3434" y="3536"/>
              <a:ext cx="640" cy="576"/>
              <a:chOff x="2943" y="3651"/>
              <a:chExt cx="590" cy="576"/>
            </a:xfrm>
          </p:grpSpPr>
          <p:grpSp>
            <p:nvGrpSpPr>
              <p:cNvPr id="68808" name="Group 5"/>
              <p:cNvGrpSpPr>
                <a:grpSpLocks/>
              </p:cNvGrpSpPr>
              <p:nvPr/>
            </p:nvGrpSpPr>
            <p:grpSpPr bwMode="auto">
              <a:xfrm>
                <a:off x="3272" y="3651"/>
                <a:ext cx="261" cy="557"/>
                <a:chOff x="2518" y="2087"/>
                <a:chExt cx="280" cy="616"/>
              </a:xfrm>
            </p:grpSpPr>
            <p:sp>
              <p:nvSpPr>
                <p:cNvPr id="68810" name="Line 6"/>
                <p:cNvSpPr>
                  <a:spLocks noChangeShapeType="1"/>
                </p:cNvSpPr>
                <p:nvPr/>
              </p:nvSpPr>
              <p:spPr bwMode="auto">
                <a:xfrm>
                  <a:off x="2524" y="2087"/>
                  <a:ext cx="0" cy="616"/>
                </a:xfrm>
                <a:prstGeom prst="line">
                  <a:avLst/>
                </a:prstGeom>
                <a:noFill/>
                <a:ln w="38100">
                  <a:solidFill>
                    <a:srgbClr val="CC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811" name="Line 7"/>
                <p:cNvSpPr>
                  <a:spLocks noChangeShapeType="1"/>
                </p:cNvSpPr>
                <p:nvPr/>
              </p:nvSpPr>
              <p:spPr bwMode="auto">
                <a:xfrm>
                  <a:off x="2518" y="2094"/>
                  <a:ext cx="280" cy="0"/>
                </a:xfrm>
                <a:prstGeom prst="line">
                  <a:avLst/>
                </a:prstGeom>
                <a:noFill/>
                <a:ln w="38100">
                  <a:solidFill>
                    <a:srgbClr val="CC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809" name="Rectangle 8"/>
              <p:cNvSpPr>
                <a:spLocks noChangeArrowheads="1"/>
              </p:cNvSpPr>
              <p:nvPr/>
            </p:nvSpPr>
            <p:spPr bwMode="auto">
              <a:xfrm>
                <a:off x="2943" y="3865"/>
                <a:ext cx="419"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rgbClr val="CC0099"/>
                    </a:solidFill>
                  </a:rPr>
                  <a:t>r</a:t>
                </a:r>
                <a:r>
                  <a:rPr lang="en-US" altLang="zh-CN" b="1" i="1" baseline="-25000">
                    <a:solidFill>
                      <a:srgbClr val="CC0099"/>
                    </a:solidFill>
                  </a:rPr>
                  <a:t>i</a:t>
                </a:r>
                <a:r>
                  <a:rPr lang="en-US" altLang="zh-CN" b="1" baseline="-25000">
                    <a:solidFill>
                      <a:srgbClr val="CC0099"/>
                    </a:solidFill>
                  </a:rPr>
                  <a:t>2</a:t>
                </a:r>
                <a:endParaRPr lang="en-US" altLang="zh-CN" b="1" i="1" baseline="-25000">
                  <a:solidFill>
                    <a:srgbClr val="CC0099"/>
                  </a:solidFill>
                </a:endParaRPr>
              </a:p>
            </p:txBody>
          </p:sp>
        </p:grpSp>
        <p:grpSp>
          <p:nvGrpSpPr>
            <p:cNvPr id="68711" name="Group 9"/>
            <p:cNvGrpSpPr>
              <a:grpSpLocks/>
            </p:cNvGrpSpPr>
            <p:nvPr/>
          </p:nvGrpSpPr>
          <p:grpSpPr bwMode="auto">
            <a:xfrm>
              <a:off x="1639" y="860"/>
              <a:ext cx="4601" cy="2961"/>
              <a:chOff x="0" y="286"/>
              <a:chExt cx="4601" cy="3261"/>
            </a:xfrm>
          </p:grpSpPr>
          <p:sp>
            <p:nvSpPr>
              <p:cNvPr id="68716" name="Line 10"/>
              <p:cNvSpPr>
                <a:spLocks noChangeShapeType="1"/>
              </p:cNvSpPr>
              <p:nvPr/>
            </p:nvSpPr>
            <p:spPr bwMode="auto">
              <a:xfrm>
                <a:off x="3168" y="720"/>
                <a:ext cx="0" cy="10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17" name="Line 11"/>
              <p:cNvSpPr>
                <a:spLocks noChangeShapeType="1"/>
              </p:cNvSpPr>
              <p:nvPr/>
            </p:nvSpPr>
            <p:spPr bwMode="auto">
              <a:xfrm>
                <a:off x="3168" y="2004"/>
                <a:ext cx="0" cy="134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18" name="Rectangle 12"/>
              <p:cNvSpPr>
                <a:spLocks noChangeArrowheads="1"/>
              </p:cNvSpPr>
              <p:nvPr/>
            </p:nvSpPr>
            <p:spPr bwMode="auto">
              <a:xfrm>
                <a:off x="3673" y="369"/>
                <a:ext cx="56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t>+</a:t>
                </a:r>
                <a:r>
                  <a:rPr lang="en-US" altLang="zh-CN" b="1" i="1"/>
                  <a:t>U</a:t>
                </a:r>
                <a:r>
                  <a:rPr lang="en-US" altLang="zh-CN" b="1" i="1" baseline="-25000"/>
                  <a:t>CC</a:t>
                </a:r>
              </a:p>
            </p:txBody>
          </p:sp>
          <p:sp>
            <p:nvSpPr>
              <p:cNvPr id="68719" name="Rectangle 13"/>
              <p:cNvSpPr>
                <a:spLocks noChangeArrowheads="1"/>
              </p:cNvSpPr>
              <p:nvPr/>
            </p:nvSpPr>
            <p:spPr bwMode="auto">
              <a:xfrm>
                <a:off x="393" y="1950"/>
                <a:ext cx="364"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S</a:t>
                </a:r>
              </a:p>
            </p:txBody>
          </p:sp>
          <p:sp>
            <p:nvSpPr>
              <p:cNvPr id="68720" name="Rectangle 14"/>
              <p:cNvSpPr>
                <a:spLocks noChangeArrowheads="1"/>
              </p:cNvSpPr>
              <p:nvPr/>
            </p:nvSpPr>
            <p:spPr bwMode="auto">
              <a:xfrm>
                <a:off x="614" y="1089"/>
                <a:ext cx="43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1M</a:t>
                </a:r>
              </a:p>
            </p:txBody>
          </p:sp>
          <p:sp>
            <p:nvSpPr>
              <p:cNvPr id="68721" name="Rectangle 15"/>
              <p:cNvSpPr>
                <a:spLocks noChangeArrowheads="1"/>
              </p:cNvSpPr>
              <p:nvPr/>
            </p:nvSpPr>
            <p:spPr bwMode="auto">
              <a:xfrm>
                <a:off x="3545" y="771"/>
                <a:ext cx="934"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(+24V)</a:t>
                </a:r>
              </a:p>
            </p:txBody>
          </p:sp>
          <p:sp>
            <p:nvSpPr>
              <p:cNvPr id="68722" name="Rectangle 16"/>
              <p:cNvSpPr>
                <a:spLocks noChangeArrowheads="1"/>
              </p:cNvSpPr>
              <p:nvPr/>
            </p:nvSpPr>
            <p:spPr bwMode="auto">
              <a:xfrm>
                <a:off x="688" y="737"/>
                <a:ext cx="353"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1</a:t>
                </a:r>
              </a:p>
            </p:txBody>
          </p:sp>
          <p:sp>
            <p:nvSpPr>
              <p:cNvPr id="68723" name="Rectangle 17"/>
              <p:cNvSpPr>
                <a:spLocks noChangeArrowheads="1"/>
              </p:cNvSpPr>
              <p:nvPr/>
            </p:nvSpPr>
            <p:spPr bwMode="auto">
              <a:xfrm>
                <a:off x="363" y="2359"/>
                <a:ext cx="56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20k</a:t>
                </a:r>
              </a:p>
            </p:txBody>
          </p:sp>
          <p:sp>
            <p:nvSpPr>
              <p:cNvPr id="68724" name="Rectangle 18"/>
              <p:cNvSpPr>
                <a:spLocks noChangeArrowheads="1"/>
              </p:cNvSpPr>
              <p:nvPr/>
            </p:nvSpPr>
            <p:spPr bwMode="auto">
              <a:xfrm>
                <a:off x="1526" y="2818"/>
                <a:ext cx="491"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27k</a:t>
                </a:r>
              </a:p>
            </p:txBody>
          </p:sp>
          <p:sp>
            <p:nvSpPr>
              <p:cNvPr id="68725" name="Rectangle 19"/>
              <p:cNvSpPr>
                <a:spLocks noChangeArrowheads="1"/>
              </p:cNvSpPr>
              <p:nvPr/>
            </p:nvSpPr>
            <p:spPr bwMode="auto">
              <a:xfrm>
                <a:off x="1597" y="978"/>
                <a:ext cx="34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C</a:t>
                </a:r>
                <a:r>
                  <a:rPr lang="en-US" altLang="zh-CN" b="1" baseline="-25000">
                    <a:solidFill>
                      <a:schemeClr val="tx2"/>
                    </a:solidFill>
                  </a:rPr>
                  <a:t>2</a:t>
                </a:r>
              </a:p>
            </p:txBody>
          </p:sp>
          <p:sp>
            <p:nvSpPr>
              <p:cNvPr id="68726" name="Rectangle 20"/>
              <p:cNvSpPr>
                <a:spLocks noChangeArrowheads="1"/>
              </p:cNvSpPr>
              <p:nvPr/>
            </p:nvSpPr>
            <p:spPr bwMode="auto">
              <a:xfrm>
                <a:off x="3382" y="1510"/>
                <a:ext cx="34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solidFill>
                      <a:schemeClr val="tx2"/>
                    </a:solidFill>
                  </a:rPr>
                  <a:t>C</a:t>
                </a:r>
                <a:r>
                  <a:rPr lang="en-US" altLang="zh-CN" b="1" baseline="-25000">
                    <a:solidFill>
                      <a:schemeClr val="tx2"/>
                    </a:solidFill>
                  </a:rPr>
                  <a:t>3</a:t>
                </a:r>
              </a:p>
            </p:txBody>
          </p:sp>
          <p:sp>
            <p:nvSpPr>
              <p:cNvPr id="68727" name="Rectangle 21"/>
              <p:cNvSpPr>
                <a:spLocks noChangeArrowheads="1"/>
              </p:cNvSpPr>
              <p:nvPr/>
            </p:nvSpPr>
            <p:spPr bwMode="auto">
              <a:xfrm>
                <a:off x="2131" y="2383"/>
                <a:ext cx="353"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3</a:t>
                </a:r>
              </a:p>
            </p:txBody>
          </p:sp>
          <p:sp>
            <p:nvSpPr>
              <p:cNvPr id="68728" name="Rectangle 22"/>
              <p:cNvSpPr>
                <a:spLocks noChangeArrowheads="1"/>
              </p:cNvSpPr>
              <p:nvPr/>
            </p:nvSpPr>
            <p:spPr bwMode="auto">
              <a:xfrm>
                <a:off x="2337" y="286"/>
                <a:ext cx="353"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2</a:t>
                </a:r>
              </a:p>
            </p:txBody>
          </p:sp>
          <p:sp>
            <p:nvSpPr>
              <p:cNvPr id="68729" name="Rectangle 23"/>
              <p:cNvSpPr>
                <a:spLocks noChangeArrowheads="1"/>
              </p:cNvSpPr>
              <p:nvPr/>
            </p:nvSpPr>
            <p:spPr bwMode="auto">
              <a:xfrm>
                <a:off x="3724" y="1911"/>
                <a:ext cx="34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L</a:t>
                </a:r>
              </a:p>
            </p:txBody>
          </p:sp>
          <p:sp>
            <p:nvSpPr>
              <p:cNvPr id="68730" name="Rectangle 24"/>
              <p:cNvSpPr>
                <a:spLocks noChangeArrowheads="1"/>
              </p:cNvSpPr>
              <p:nvPr/>
            </p:nvSpPr>
            <p:spPr bwMode="auto">
              <a:xfrm>
                <a:off x="2715" y="2383"/>
                <a:ext cx="433"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E</a:t>
                </a:r>
                <a:r>
                  <a:rPr lang="en-US" altLang="zh-CN" b="1" baseline="-25000">
                    <a:solidFill>
                      <a:schemeClr val="tx2"/>
                    </a:solidFill>
                  </a:rPr>
                  <a:t>2</a:t>
                </a:r>
              </a:p>
            </p:txBody>
          </p:sp>
          <p:sp>
            <p:nvSpPr>
              <p:cNvPr id="68731" name="Rectangle 25"/>
              <p:cNvSpPr>
                <a:spLocks noChangeArrowheads="1"/>
              </p:cNvSpPr>
              <p:nvPr/>
            </p:nvSpPr>
            <p:spPr bwMode="auto">
              <a:xfrm>
                <a:off x="1973" y="866"/>
                <a:ext cx="52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82k</a:t>
                </a:r>
              </a:p>
            </p:txBody>
          </p:sp>
          <p:sp>
            <p:nvSpPr>
              <p:cNvPr id="68732" name="Rectangle 26"/>
              <p:cNvSpPr>
                <a:spLocks noChangeArrowheads="1"/>
              </p:cNvSpPr>
              <p:nvPr/>
            </p:nvSpPr>
            <p:spPr bwMode="auto">
              <a:xfrm>
                <a:off x="2064" y="2772"/>
                <a:ext cx="571"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43k</a:t>
                </a:r>
              </a:p>
            </p:txBody>
          </p:sp>
          <p:sp>
            <p:nvSpPr>
              <p:cNvPr id="68733" name="Rectangle 27"/>
              <p:cNvSpPr>
                <a:spLocks noChangeArrowheads="1"/>
              </p:cNvSpPr>
              <p:nvPr/>
            </p:nvSpPr>
            <p:spPr bwMode="auto">
              <a:xfrm>
                <a:off x="3585" y="2264"/>
                <a:ext cx="653"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10k</a:t>
                </a:r>
              </a:p>
            </p:txBody>
          </p:sp>
          <p:sp>
            <p:nvSpPr>
              <p:cNvPr id="68734" name="Rectangle 28"/>
              <p:cNvSpPr>
                <a:spLocks noChangeArrowheads="1"/>
              </p:cNvSpPr>
              <p:nvPr/>
            </p:nvSpPr>
            <p:spPr bwMode="auto">
              <a:xfrm>
                <a:off x="2778" y="2782"/>
                <a:ext cx="517"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8k</a:t>
                </a:r>
              </a:p>
            </p:txBody>
          </p:sp>
          <p:sp>
            <p:nvSpPr>
              <p:cNvPr id="68735" name="Rectangle 29"/>
              <p:cNvSpPr>
                <a:spLocks noChangeArrowheads="1"/>
              </p:cNvSpPr>
              <p:nvPr/>
            </p:nvSpPr>
            <p:spPr bwMode="auto">
              <a:xfrm>
                <a:off x="2666" y="1090"/>
                <a:ext cx="601"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a:solidFill>
                      <a:schemeClr val="tx2"/>
                    </a:solidFill>
                  </a:rPr>
                  <a:t>10k</a:t>
                </a:r>
              </a:p>
            </p:txBody>
          </p:sp>
          <p:sp>
            <p:nvSpPr>
              <p:cNvPr id="68736" name="Oval 30"/>
              <p:cNvSpPr>
                <a:spLocks noChangeArrowheads="1"/>
              </p:cNvSpPr>
              <p:nvPr/>
            </p:nvSpPr>
            <p:spPr bwMode="auto">
              <a:xfrm>
                <a:off x="170" y="2639"/>
                <a:ext cx="387" cy="398"/>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37" name="Line 31"/>
              <p:cNvSpPr>
                <a:spLocks noChangeShapeType="1"/>
              </p:cNvSpPr>
              <p:nvPr/>
            </p:nvSpPr>
            <p:spPr bwMode="auto">
              <a:xfrm>
                <a:off x="370" y="1899"/>
                <a:ext cx="6" cy="1449"/>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38" name="Line 32"/>
              <p:cNvSpPr>
                <a:spLocks noChangeShapeType="1"/>
              </p:cNvSpPr>
              <p:nvPr/>
            </p:nvSpPr>
            <p:spPr bwMode="auto">
              <a:xfrm>
                <a:off x="376" y="1904"/>
                <a:ext cx="412"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39" name="Line 33"/>
              <p:cNvSpPr>
                <a:spLocks noChangeShapeType="1"/>
              </p:cNvSpPr>
              <p:nvPr/>
            </p:nvSpPr>
            <p:spPr bwMode="auto">
              <a:xfrm flipH="1">
                <a:off x="2521" y="720"/>
                <a:ext cx="0" cy="2605"/>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40" name="Rectangle 34"/>
              <p:cNvSpPr>
                <a:spLocks noChangeArrowheads="1"/>
              </p:cNvSpPr>
              <p:nvPr/>
            </p:nvSpPr>
            <p:spPr bwMode="auto">
              <a:xfrm rot="16200000" flipH="1">
                <a:off x="1883" y="1338"/>
                <a:ext cx="299" cy="48"/>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41" name="Line 35"/>
              <p:cNvSpPr>
                <a:spLocks noChangeShapeType="1"/>
              </p:cNvSpPr>
              <p:nvPr/>
            </p:nvSpPr>
            <p:spPr bwMode="auto">
              <a:xfrm rot="5400000">
                <a:off x="1811" y="1362"/>
                <a:ext cx="299"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42" name="Rectangle 36"/>
              <p:cNvSpPr>
                <a:spLocks noChangeArrowheads="1"/>
              </p:cNvSpPr>
              <p:nvPr/>
            </p:nvSpPr>
            <p:spPr bwMode="auto">
              <a:xfrm rot="-5400000">
                <a:off x="3492" y="1386"/>
                <a:ext cx="299" cy="49"/>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43" name="Line 37"/>
              <p:cNvSpPr>
                <a:spLocks noChangeShapeType="1"/>
              </p:cNvSpPr>
              <p:nvPr/>
            </p:nvSpPr>
            <p:spPr bwMode="auto">
              <a:xfrm>
                <a:off x="3171" y="1411"/>
                <a:ext cx="436"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44" name="Line 38"/>
              <p:cNvSpPr>
                <a:spLocks noChangeShapeType="1"/>
              </p:cNvSpPr>
              <p:nvPr/>
            </p:nvSpPr>
            <p:spPr bwMode="auto">
              <a:xfrm>
                <a:off x="3731" y="1411"/>
                <a:ext cx="33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45" name="Line 39"/>
              <p:cNvSpPr>
                <a:spLocks noChangeShapeType="1"/>
              </p:cNvSpPr>
              <p:nvPr/>
            </p:nvSpPr>
            <p:spPr bwMode="auto">
              <a:xfrm>
                <a:off x="4069" y="1411"/>
                <a:ext cx="0" cy="748"/>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46" name="Line 40"/>
              <p:cNvSpPr>
                <a:spLocks noChangeShapeType="1"/>
              </p:cNvSpPr>
              <p:nvPr/>
            </p:nvSpPr>
            <p:spPr bwMode="auto">
              <a:xfrm>
                <a:off x="4069" y="2500"/>
                <a:ext cx="0" cy="854"/>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47" name="Line 41"/>
              <p:cNvSpPr>
                <a:spLocks noChangeShapeType="1"/>
              </p:cNvSpPr>
              <p:nvPr/>
            </p:nvSpPr>
            <p:spPr bwMode="auto">
              <a:xfrm>
                <a:off x="4239" y="1804"/>
                <a:ext cx="0" cy="1245"/>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48" name="Rectangle 42"/>
              <p:cNvSpPr>
                <a:spLocks noChangeArrowheads="1"/>
              </p:cNvSpPr>
              <p:nvPr/>
            </p:nvSpPr>
            <p:spPr bwMode="auto">
              <a:xfrm>
                <a:off x="703" y="1460"/>
                <a:ext cx="34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a:t>C</a:t>
                </a:r>
                <a:r>
                  <a:rPr lang="en-US" altLang="zh-CN" b="1" baseline="-25000"/>
                  <a:t>1</a:t>
                </a:r>
              </a:p>
            </p:txBody>
          </p:sp>
          <p:sp>
            <p:nvSpPr>
              <p:cNvPr id="68749" name="Rectangle 43"/>
              <p:cNvSpPr>
                <a:spLocks noChangeArrowheads="1"/>
              </p:cNvSpPr>
              <p:nvPr/>
            </p:nvSpPr>
            <p:spPr bwMode="auto">
              <a:xfrm>
                <a:off x="2695" y="685"/>
                <a:ext cx="43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baseline="-25000"/>
                  <a:t>C2</a:t>
                </a:r>
              </a:p>
            </p:txBody>
          </p:sp>
          <p:sp>
            <p:nvSpPr>
              <p:cNvPr id="68750" name="Rectangle 44"/>
              <p:cNvSpPr>
                <a:spLocks noChangeArrowheads="1"/>
              </p:cNvSpPr>
              <p:nvPr/>
            </p:nvSpPr>
            <p:spPr bwMode="auto">
              <a:xfrm>
                <a:off x="1428" y="1732"/>
                <a:ext cx="387"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t>T</a:t>
                </a:r>
                <a:r>
                  <a:rPr lang="en-US" altLang="zh-CN" b="1" baseline="-25000"/>
                  <a:t>1</a:t>
                </a:r>
              </a:p>
            </p:txBody>
          </p:sp>
          <p:sp>
            <p:nvSpPr>
              <p:cNvPr id="68751" name="Rectangle 45"/>
              <p:cNvSpPr>
                <a:spLocks noChangeArrowheads="1"/>
              </p:cNvSpPr>
              <p:nvPr/>
            </p:nvSpPr>
            <p:spPr bwMode="auto">
              <a:xfrm>
                <a:off x="1530" y="2404"/>
                <a:ext cx="54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i="1" baseline="-25000"/>
                  <a:t>E</a:t>
                </a:r>
                <a:r>
                  <a:rPr lang="en-US" altLang="zh-CN" b="1" baseline="-25000"/>
                  <a:t>1</a:t>
                </a:r>
                <a:endParaRPr lang="en-US" altLang="zh-CN" b="1" baseline="-25000">
                  <a:solidFill>
                    <a:schemeClr val="accent2"/>
                  </a:solidFill>
                </a:endParaRPr>
              </a:p>
            </p:txBody>
          </p:sp>
          <p:sp>
            <p:nvSpPr>
              <p:cNvPr id="68752" name="Line 46"/>
              <p:cNvSpPr>
                <a:spLocks noChangeShapeType="1"/>
              </p:cNvSpPr>
              <p:nvPr/>
            </p:nvSpPr>
            <p:spPr bwMode="auto">
              <a:xfrm rot="-5400000">
                <a:off x="829" y="2687"/>
                <a:ext cx="1298"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53" name="Line 47"/>
              <p:cNvSpPr>
                <a:spLocks noChangeShapeType="1"/>
              </p:cNvSpPr>
              <p:nvPr/>
            </p:nvSpPr>
            <p:spPr bwMode="auto">
              <a:xfrm>
                <a:off x="1035" y="722"/>
                <a:ext cx="2938" cy="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54" name="Line 48"/>
              <p:cNvSpPr>
                <a:spLocks noChangeShapeType="1"/>
              </p:cNvSpPr>
              <p:nvPr/>
            </p:nvSpPr>
            <p:spPr bwMode="auto">
              <a:xfrm flipV="1">
                <a:off x="360" y="3336"/>
                <a:ext cx="3710"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55" name="Rectangle 49"/>
              <p:cNvSpPr>
                <a:spLocks noChangeArrowheads="1"/>
              </p:cNvSpPr>
              <p:nvPr/>
            </p:nvSpPr>
            <p:spPr bwMode="auto">
              <a:xfrm rot="5400000" flipH="1">
                <a:off x="733" y="1870"/>
                <a:ext cx="282" cy="4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56" name="Line 50"/>
              <p:cNvSpPr>
                <a:spLocks noChangeShapeType="1"/>
              </p:cNvSpPr>
              <p:nvPr/>
            </p:nvSpPr>
            <p:spPr bwMode="auto">
              <a:xfrm rot="5400000" flipH="1">
                <a:off x="648" y="1900"/>
                <a:ext cx="282"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57" name="Rectangle 51"/>
              <p:cNvSpPr>
                <a:spLocks noChangeArrowheads="1"/>
              </p:cNvSpPr>
              <p:nvPr/>
            </p:nvSpPr>
            <p:spPr bwMode="auto">
              <a:xfrm>
                <a:off x="825" y="1947"/>
                <a:ext cx="15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endParaRPr lang="zh-CN" altLang="zh-CN" b="1" baseline="-25000">
                  <a:solidFill>
                    <a:schemeClr val="accent2"/>
                  </a:solidFill>
                </a:endParaRPr>
              </a:p>
            </p:txBody>
          </p:sp>
          <p:sp>
            <p:nvSpPr>
              <p:cNvPr id="68758" name="Line 52"/>
              <p:cNvSpPr>
                <a:spLocks noChangeShapeType="1"/>
              </p:cNvSpPr>
              <p:nvPr/>
            </p:nvSpPr>
            <p:spPr bwMode="auto">
              <a:xfrm>
                <a:off x="1492" y="715"/>
                <a:ext cx="0" cy="10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8759" name="Rectangle 53"/>
              <p:cNvSpPr>
                <a:spLocks noChangeArrowheads="1"/>
              </p:cNvSpPr>
              <p:nvPr/>
            </p:nvSpPr>
            <p:spPr bwMode="auto">
              <a:xfrm>
                <a:off x="3605" y="2675"/>
                <a:ext cx="351"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C</a:t>
                </a:r>
                <a:r>
                  <a:rPr lang="en-US" altLang="zh-CN" b="1" i="1" baseline="-25000"/>
                  <a:t>E</a:t>
                </a:r>
              </a:p>
            </p:txBody>
          </p:sp>
          <p:sp>
            <p:nvSpPr>
              <p:cNvPr id="68760" name="Rectangle 54"/>
              <p:cNvSpPr>
                <a:spLocks noChangeArrowheads="1"/>
              </p:cNvSpPr>
              <p:nvPr/>
            </p:nvSpPr>
            <p:spPr bwMode="auto">
              <a:xfrm>
                <a:off x="3379" y="2723"/>
                <a:ext cx="264" cy="4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61" name="Line 55"/>
              <p:cNvSpPr>
                <a:spLocks noChangeShapeType="1"/>
              </p:cNvSpPr>
              <p:nvPr/>
            </p:nvSpPr>
            <p:spPr bwMode="auto">
              <a:xfrm>
                <a:off x="3379" y="2817"/>
                <a:ext cx="26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62" name="Line 56"/>
              <p:cNvSpPr>
                <a:spLocks noChangeShapeType="1"/>
              </p:cNvSpPr>
              <p:nvPr/>
            </p:nvSpPr>
            <p:spPr bwMode="auto">
              <a:xfrm>
                <a:off x="902" y="1900"/>
                <a:ext cx="418" cy="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8763" name="Line 57"/>
              <p:cNvSpPr>
                <a:spLocks noChangeShapeType="1"/>
              </p:cNvSpPr>
              <p:nvPr/>
            </p:nvSpPr>
            <p:spPr bwMode="auto">
              <a:xfrm>
                <a:off x="1469" y="2257"/>
                <a:ext cx="3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8764" name="Line 58"/>
              <p:cNvSpPr>
                <a:spLocks noChangeShapeType="1"/>
              </p:cNvSpPr>
              <p:nvPr/>
            </p:nvSpPr>
            <p:spPr bwMode="auto">
              <a:xfrm>
                <a:off x="1769" y="1385"/>
                <a:ext cx="0" cy="86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8765" name="Line 59"/>
              <p:cNvSpPr>
                <a:spLocks noChangeShapeType="1"/>
              </p:cNvSpPr>
              <p:nvPr/>
            </p:nvSpPr>
            <p:spPr bwMode="auto">
              <a:xfrm>
                <a:off x="1763" y="1383"/>
                <a:ext cx="20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8766" name="Line 60"/>
              <p:cNvSpPr>
                <a:spLocks noChangeShapeType="1"/>
              </p:cNvSpPr>
              <p:nvPr/>
            </p:nvSpPr>
            <p:spPr bwMode="auto">
              <a:xfrm>
                <a:off x="2141" y="1366"/>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8767" name="Line 61"/>
              <p:cNvSpPr>
                <a:spLocks noChangeShapeType="1"/>
              </p:cNvSpPr>
              <p:nvPr/>
            </p:nvSpPr>
            <p:spPr bwMode="auto">
              <a:xfrm>
                <a:off x="3170" y="2452"/>
                <a:ext cx="3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8768" name="Rectangle 62"/>
              <p:cNvSpPr>
                <a:spLocks noChangeArrowheads="1"/>
              </p:cNvSpPr>
              <p:nvPr/>
            </p:nvSpPr>
            <p:spPr bwMode="auto">
              <a:xfrm>
                <a:off x="3108" y="1686"/>
                <a:ext cx="387"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t>T</a:t>
                </a:r>
                <a:r>
                  <a:rPr lang="en-US" altLang="zh-CN" b="1" baseline="-25000"/>
                  <a:t>2</a:t>
                </a:r>
              </a:p>
            </p:txBody>
          </p:sp>
          <p:sp>
            <p:nvSpPr>
              <p:cNvPr id="68769" name="Line 63"/>
              <p:cNvSpPr>
                <a:spLocks noChangeShapeType="1"/>
              </p:cNvSpPr>
              <p:nvPr/>
            </p:nvSpPr>
            <p:spPr bwMode="auto">
              <a:xfrm>
                <a:off x="2227" y="1865"/>
                <a:ext cx="747"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bIns="0" anchor="ctr"/>
              <a:lstStyle/>
              <a:p>
                <a:endParaRPr lang="zh-CN" altLang="en-US"/>
              </a:p>
            </p:txBody>
          </p:sp>
          <p:sp>
            <p:nvSpPr>
              <p:cNvPr id="68770" name="Line 64"/>
              <p:cNvSpPr>
                <a:spLocks noChangeShapeType="1"/>
              </p:cNvSpPr>
              <p:nvPr/>
            </p:nvSpPr>
            <p:spPr bwMode="auto">
              <a:xfrm>
                <a:off x="1040" y="732"/>
                <a:ext cx="0" cy="11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71" name="Line 65"/>
              <p:cNvSpPr>
                <a:spLocks noChangeShapeType="1"/>
              </p:cNvSpPr>
              <p:nvPr/>
            </p:nvSpPr>
            <p:spPr bwMode="auto">
              <a:xfrm>
                <a:off x="782" y="2178"/>
                <a:ext cx="0" cy="948"/>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72" name="Line 66"/>
              <p:cNvSpPr>
                <a:spLocks noChangeShapeType="1"/>
              </p:cNvSpPr>
              <p:nvPr/>
            </p:nvSpPr>
            <p:spPr bwMode="auto">
              <a:xfrm>
                <a:off x="82" y="2567"/>
                <a:ext cx="0" cy="34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73" name="Rectangle 67"/>
              <p:cNvSpPr>
                <a:spLocks noChangeArrowheads="1"/>
              </p:cNvSpPr>
              <p:nvPr/>
            </p:nvSpPr>
            <p:spPr bwMode="auto">
              <a:xfrm rot="-5400000">
                <a:off x="865" y="1111"/>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74" name="Rectangle 68"/>
              <p:cNvSpPr>
                <a:spLocks noChangeArrowheads="1"/>
              </p:cNvSpPr>
              <p:nvPr/>
            </p:nvSpPr>
            <p:spPr bwMode="auto">
              <a:xfrm rot="-5400000">
                <a:off x="2340" y="1139"/>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75" name="Rectangle 69"/>
              <p:cNvSpPr>
                <a:spLocks noChangeArrowheads="1"/>
              </p:cNvSpPr>
              <p:nvPr/>
            </p:nvSpPr>
            <p:spPr bwMode="auto">
              <a:xfrm rot="-5400000">
                <a:off x="1303" y="2714"/>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76" name="Rectangle 70"/>
              <p:cNvSpPr>
                <a:spLocks noChangeArrowheads="1"/>
              </p:cNvSpPr>
              <p:nvPr/>
            </p:nvSpPr>
            <p:spPr bwMode="auto">
              <a:xfrm rot="-5400000">
                <a:off x="2340" y="270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77" name="Rectangle 71"/>
              <p:cNvSpPr>
                <a:spLocks noChangeArrowheads="1"/>
              </p:cNvSpPr>
              <p:nvPr/>
            </p:nvSpPr>
            <p:spPr bwMode="auto">
              <a:xfrm rot="-5400000">
                <a:off x="2994" y="273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78" name="Rectangle 72"/>
              <p:cNvSpPr>
                <a:spLocks noChangeArrowheads="1"/>
              </p:cNvSpPr>
              <p:nvPr/>
            </p:nvSpPr>
            <p:spPr bwMode="auto">
              <a:xfrm rot="-5400000">
                <a:off x="199" y="2296"/>
                <a:ext cx="354"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79" name="Rectangle 73"/>
              <p:cNvSpPr>
                <a:spLocks noChangeArrowheads="1"/>
              </p:cNvSpPr>
              <p:nvPr/>
            </p:nvSpPr>
            <p:spPr bwMode="auto">
              <a:xfrm rot="-5400000">
                <a:off x="3888" y="2296"/>
                <a:ext cx="354"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80" name="Rectangle 74"/>
              <p:cNvSpPr>
                <a:spLocks noChangeArrowheads="1"/>
              </p:cNvSpPr>
              <p:nvPr/>
            </p:nvSpPr>
            <p:spPr bwMode="auto">
              <a:xfrm rot="-5400000">
                <a:off x="2988" y="1120"/>
                <a:ext cx="353" cy="76"/>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81" name="Line 75"/>
              <p:cNvSpPr>
                <a:spLocks noChangeShapeType="1"/>
              </p:cNvSpPr>
              <p:nvPr/>
            </p:nvSpPr>
            <p:spPr bwMode="auto">
              <a:xfrm>
                <a:off x="2040" y="3327"/>
                <a:ext cx="0" cy="2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82" name="Line 76"/>
              <p:cNvSpPr>
                <a:spLocks noChangeShapeType="1"/>
              </p:cNvSpPr>
              <p:nvPr/>
            </p:nvSpPr>
            <p:spPr bwMode="auto">
              <a:xfrm>
                <a:off x="1980" y="3540"/>
                <a:ext cx="12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83" name="Oval 77"/>
              <p:cNvSpPr>
                <a:spLocks noChangeArrowheads="1"/>
              </p:cNvSpPr>
              <p:nvPr/>
            </p:nvSpPr>
            <p:spPr bwMode="auto">
              <a:xfrm>
                <a:off x="1458" y="685"/>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84" name="Oval 78"/>
              <p:cNvSpPr>
                <a:spLocks noChangeArrowheads="1"/>
              </p:cNvSpPr>
              <p:nvPr/>
            </p:nvSpPr>
            <p:spPr bwMode="auto">
              <a:xfrm>
                <a:off x="2483" y="679"/>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85" name="Oval 79"/>
              <p:cNvSpPr>
                <a:spLocks noChangeArrowheads="1"/>
              </p:cNvSpPr>
              <p:nvPr/>
            </p:nvSpPr>
            <p:spPr bwMode="auto">
              <a:xfrm>
                <a:off x="3131" y="679"/>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86" name="Oval 80"/>
              <p:cNvSpPr>
                <a:spLocks noChangeArrowheads="1"/>
              </p:cNvSpPr>
              <p:nvPr/>
            </p:nvSpPr>
            <p:spPr bwMode="auto">
              <a:xfrm>
                <a:off x="3965" y="679"/>
                <a:ext cx="70" cy="8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87" name="Oval 81"/>
              <p:cNvSpPr>
                <a:spLocks noChangeArrowheads="1"/>
              </p:cNvSpPr>
              <p:nvPr/>
            </p:nvSpPr>
            <p:spPr bwMode="auto">
              <a:xfrm>
                <a:off x="3131" y="1373"/>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88" name="Oval 82"/>
              <p:cNvSpPr>
                <a:spLocks noChangeArrowheads="1"/>
              </p:cNvSpPr>
              <p:nvPr/>
            </p:nvSpPr>
            <p:spPr bwMode="auto">
              <a:xfrm>
                <a:off x="2483" y="1827"/>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89" name="Oval 83"/>
              <p:cNvSpPr>
                <a:spLocks noChangeArrowheads="1"/>
              </p:cNvSpPr>
              <p:nvPr/>
            </p:nvSpPr>
            <p:spPr bwMode="auto">
              <a:xfrm>
                <a:off x="1446" y="2206"/>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90" name="Oval 84"/>
              <p:cNvSpPr>
                <a:spLocks noChangeArrowheads="1"/>
              </p:cNvSpPr>
              <p:nvPr/>
            </p:nvSpPr>
            <p:spPr bwMode="auto">
              <a:xfrm>
                <a:off x="1002" y="1862"/>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91" name="Oval 85"/>
              <p:cNvSpPr>
                <a:spLocks noChangeArrowheads="1"/>
              </p:cNvSpPr>
              <p:nvPr/>
            </p:nvSpPr>
            <p:spPr bwMode="auto">
              <a:xfrm>
                <a:off x="1440"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92" name="Oval 86"/>
              <p:cNvSpPr>
                <a:spLocks noChangeArrowheads="1"/>
              </p:cNvSpPr>
              <p:nvPr/>
            </p:nvSpPr>
            <p:spPr bwMode="auto">
              <a:xfrm>
                <a:off x="2477"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93" name="Oval 87"/>
              <p:cNvSpPr>
                <a:spLocks noChangeArrowheads="1"/>
              </p:cNvSpPr>
              <p:nvPr/>
            </p:nvSpPr>
            <p:spPr bwMode="auto">
              <a:xfrm>
                <a:off x="3131"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94" name="Oval 88"/>
              <p:cNvSpPr>
                <a:spLocks noChangeArrowheads="1"/>
              </p:cNvSpPr>
              <p:nvPr/>
            </p:nvSpPr>
            <p:spPr bwMode="auto">
              <a:xfrm>
                <a:off x="3485"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95" name="Oval 89"/>
              <p:cNvSpPr>
                <a:spLocks noChangeArrowheads="1"/>
              </p:cNvSpPr>
              <p:nvPr/>
            </p:nvSpPr>
            <p:spPr bwMode="auto">
              <a:xfrm>
                <a:off x="3137" y="2412"/>
                <a:ext cx="70" cy="80"/>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96" name="Line 90"/>
              <p:cNvSpPr>
                <a:spLocks noChangeShapeType="1"/>
              </p:cNvSpPr>
              <p:nvPr/>
            </p:nvSpPr>
            <p:spPr bwMode="auto">
              <a:xfrm>
                <a:off x="2987" y="1710"/>
                <a:ext cx="0" cy="3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97" name="Line 91"/>
              <p:cNvSpPr>
                <a:spLocks noChangeShapeType="1"/>
              </p:cNvSpPr>
              <p:nvPr/>
            </p:nvSpPr>
            <p:spPr bwMode="auto">
              <a:xfrm flipV="1">
                <a:off x="2981" y="1710"/>
                <a:ext cx="174"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98" name="Line 92"/>
              <p:cNvSpPr>
                <a:spLocks noChangeShapeType="1"/>
              </p:cNvSpPr>
              <p:nvPr/>
            </p:nvSpPr>
            <p:spPr bwMode="auto">
              <a:xfrm>
                <a:off x="2993" y="1862"/>
                <a:ext cx="180" cy="15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99" name="Line 93"/>
              <p:cNvSpPr>
                <a:spLocks noChangeShapeType="1"/>
              </p:cNvSpPr>
              <p:nvPr/>
            </p:nvSpPr>
            <p:spPr bwMode="auto">
              <a:xfrm>
                <a:off x="1320" y="1752"/>
                <a:ext cx="0" cy="3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800" name="Line 94"/>
              <p:cNvSpPr>
                <a:spLocks noChangeShapeType="1"/>
              </p:cNvSpPr>
              <p:nvPr/>
            </p:nvSpPr>
            <p:spPr bwMode="auto">
              <a:xfrm flipV="1">
                <a:off x="1314" y="1752"/>
                <a:ext cx="174"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801" name="Line 95"/>
              <p:cNvSpPr>
                <a:spLocks noChangeShapeType="1"/>
              </p:cNvSpPr>
              <p:nvPr/>
            </p:nvSpPr>
            <p:spPr bwMode="auto">
              <a:xfrm>
                <a:off x="1326" y="1903"/>
                <a:ext cx="180" cy="15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802" name="Oval 96"/>
              <p:cNvSpPr>
                <a:spLocks noChangeArrowheads="1"/>
              </p:cNvSpPr>
              <p:nvPr/>
            </p:nvSpPr>
            <p:spPr bwMode="auto">
              <a:xfrm>
                <a:off x="2004" y="3292"/>
                <a:ext cx="70" cy="81"/>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803" name="Line 97"/>
              <p:cNvSpPr>
                <a:spLocks noChangeShapeType="1"/>
              </p:cNvSpPr>
              <p:nvPr/>
            </p:nvSpPr>
            <p:spPr bwMode="auto">
              <a:xfrm rot="5400000">
                <a:off x="3575" y="1410"/>
                <a:ext cx="299"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804" name="Line 98"/>
              <p:cNvSpPr>
                <a:spLocks noChangeShapeType="1"/>
              </p:cNvSpPr>
              <p:nvPr/>
            </p:nvSpPr>
            <p:spPr bwMode="auto">
              <a:xfrm>
                <a:off x="3516" y="2436"/>
                <a:ext cx="0" cy="2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805" name="Line 99"/>
              <p:cNvSpPr>
                <a:spLocks noChangeShapeType="1"/>
              </p:cNvSpPr>
              <p:nvPr/>
            </p:nvSpPr>
            <p:spPr bwMode="auto">
              <a:xfrm>
                <a:off x="3516" y="2808"/>
                <a:ext cx="0" cy="516"/>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806" name="Line 100"/>
              <p:cNvSpPr>
                <a:spLocks noChangeShapeType="1"/>
              </p:cNvSpPr>
              <p:nvPr/>
            </p:nvSpPr>
            <p:spPr bwMode="auto">
              <a:xfrm>
                <a:off x="2052" y="1380"/>
                <a:ext cx="18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807" name="Line 101"/>
              <p:cNvSpPr>
                <a:spLocks noChangeShapeType="1"/>
              </p:cNvSpPr>
              <p:nvPr/>
            </p:nvSpPr>
            <p:spPr bwMode="auto">
              <a:xfrm>
                <a:off x="2244" y="1368"/>
                <a:ext cx="0" cy="50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624" name="Object 17"/>
              <p:cNvGraphicFramePr>
                <a:graphicFrameLocks noChangeAspect="1"/>
              </p:cNvGraphicFramePr>
              <p:nvPr/>
            </p:nvGraphicFramePr>
            <p:xfrm>
              <a:off x="0" y="2972"/>
              <a:ext cx="315" cy="353"/>
            </p:xfrm>
            <a:graphic>
              <a:graphicData uri="http://schemas.openxmlformats.org/presentationml/2006/ole">
                <mc:AlternateContent xmlns:mc="http://schemas.openxmlformats.org/markup-compatibility/2006">
                  <mc:Choice xmlns:v="urn:schemas-microsoft-com:vml" Requires="v">
                    <p:oleObj spid="_x0000_s83566" name="公式" r:id="rId3" imgW="191160" imgH="213480" progId="Equation.3">
                      <p:embed/>
                    </p:oleObj>
                  </mc:Choice>
                  <mc:Fallback>
                    <p:oleObj name="公式" r:id="rId3" imgW="191160" imgH="213480" progId="Equation.3">
                      <p:embed/>
                      <p:pic>
                        <p:nvPicPr>
                          <p:cNvPr id="0" name="Picture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72"/>
                            <a:ext cx="315"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25" name="Object 18"/>
              <p:cNvGraphicFramePr>
                <a:graphicFrameLocks noChangeAspect="1"/>
              </p:cNvGraphicFramePr>
              <p:nvPr/>
            </p:nvGraphicFramePr>
            <p:xfrm>
              <a:off x="4305" y="2312"/>
              <a:ext cx="296" cy="353"/>
            </p:xfrm>
            <a:graphic>
              <a:graphicData uri="http://schemas.openxmlformats.org/presentationml/2006/ole">
                <mc:AlternateContent xmlns:mc="http://schemas.openxmlformats.org/markup-compatibility/2006">
                  <mc:Choice xmlns:v="urn:schemas-microsoft-com:vml" Requires="v">
                    <p:oleObj spid="_x0000_s83567" name="公式" r:id="rId5" imgW="179640" imgH="213480" progId="Equation.3">
                      <p:embed/>
                    </p:oleObj>
                  </mc:Choice>
                  <mc:Fallback>
                    <p:oleObj name="公式" r:id="rId5" imgW="179640" imgH="213480" progId="Equation.3">
                      <p:embed/>
                      <p:pic>
                        <p:nvPicPr>
                          <p:cNvPr id="0" name="Picture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5" y="2312"/>
                            <a:ext cx="296"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26" name="Object 19"/>
              <p:cNvGraphicFramePr>
                <a:graphicFrameLocks noChangeAspect="1"/>
              </p:cNvGraphicFramePr>
              <p:nvPr/>
            </p:nvGraphicFramePr>
            <p:xfrm>
              <a:off x="857" y="2492"/>
              <a:ext cx="280" cy="353"/>
            </p:xfrm>
            <a:graphic>
              <a:graphicData uri="http://schemas.openxmlformats.org/presentationml/2006/ole">
                <mc:AlternateContent xmlns:mc="http://schemas.openxmlformats.org/markup-compatibility/2006">
                  <mc:Choice xmlns:v="urn:schemas-microsoft-com:vml" Requires="v">
                    <p:oleObj spid="_x0000_s83568" name="公式" r:id="rId7" imgW="168120" imgH="213480" progId="Equation.3">
                      <p:embed/>
                    </p:oleObj>
                  </mc:Choice>
                  <mc:Fallback>
                    <p:oleObj name="公式" r:id="rId7" imgW="168120" imgH="213480" progId="Equation.3">
                      <p:embed/>
                      <p:pic>
                        <p:nvPicPr>
                          <p:cNvPr id="0" name="Picture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 y="2492"/>
                            <a:ext cx="280"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712" name="Group 105"/>
            <p:cNvGrpSpPr>
              <a:grpSpLocks/>
            </p:cNvGrpSpPr>
            <p:nvPr/>
          </p:nvGrpSpPr>
          <p:grpSpPr bwMode="auto">
            <a:xfrm>
              <a:off x="2637" y="2892"/>
              <a:ext cx="369" cy="689"/>
              <a:chOff x="2637" y="2892"/>
              <a:chExt cx="369" cy="689"/>
            </a:xfrm>
          </p:grpSpPr>
          <p:sp>
            <p:nvSpPr>
              <p:cNvPr id="68715" name="Line 106"/>
              <p:cNvSpPr>
                <a:spLocks noChangeShapeType="1"/>
              </p:cNvSpPr>
              <p:nvPr/>
            </p:nvSpPr>
            <p:spPr bwMode="auto">
              <a:xfrm>
                <a:off x="3006" y="2892"/>
                <a:ext cx="0" cy="651"/>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623" name="Object 16"/>
              <p:cNvGraphicFramePr>
                <a:graphicFrameLocks noChangeAspect="1"/>
              </p:cNvGraphicFramePr>
              <p:nvPr/>
            </p:nvGraphicFramePr>
            <p:xfrm>
              <a:off x="2637" y="3158"/>
              <a:ext cx="315" cy="423"/>
            </p:xfrm>
            <a:graphic>
              <a:graphicData uri="http://schemas.openxmlformats.org/presentationml/2006/ole">
                <mc:AlternateContent xmlns:mc="http://schemas.openxmlformats.org/markup-compatibility/2006">
                  <mc:Choice xmlns:v="urn:schemas-microsoft-com:vml" Requires="v">
                    <p:oleObj spid="_x0000_s83569" name="公式" r:id="rId9" imgW="214200" imgH="213480" progId="Equation.3">
                      <p:embed/>
                    </p:oleObj>
                  </mc:Choice>
                  <mc:Fallback>
                    <p:oleObj name="公式" r:id="rId9" imgW="214200" imgH="213480" progId="Equation.3">
                      <p:embed/>
                      <p:pic>
                        <p:nvPicPr>
                          <p:cNvPr id="0" name="Picture 1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7" y="3158"/>
                            <a:ext cx="315" cy="4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713" name="Group 108"/>
            <p:cNvGrpSpPr>
              <a:grpSpLocks/>
            </p:cNvGrpSpPr>
            <p:nvPr/>
          </p:nvGrpSpPr>
          <p:grpSpPr bwMode="auto">
            <a:xfrm>
              <a:off x="4217" y="2470"/>
              <a:ext cx="364" cy="1023"/>
              <a:chOff x="4217" y="2470"/>
              <a:chExt cx="364" cy="1023"/>
            </a:xfrm>
          </p:grpSpPr>
          <p:sp>
            <p:nvSpPr>
              <p:cNvPr id="68714" name="Line 109"/>
              <p:cNvSpPr>
                <a:spLocks noChangeShapeType="1"/>
              </p:cNvSpPr>
              <p:nvPr/>
            </p:nvSpPr>
            <p:spPr bwMode="auto">
              <a:xfrm>
                <a:off x="4271" y="2747"/>
                <a:ext cx="0" cy="74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622" name="Object 15"/>
              <p:cNvGraphicFramePr>
                <a:graphicFrameLocks noChangeAspect="1"/>
              </p:cNvGraphicFramePr>
              <p:nvPr/>
            </p:nvGraphicFramePr>
            <p:xfrm>
              <a:off x="4217" y="2470"/>
              <a:ext cx="364" cy="359"/>
            </p:xfrm>
            <a:graphic>
              <a:graphicData uri="http://schemas.openxmlformats.org/presentationml/2006/ole">
                <mc:AlternateContent xmlns:mc="http://schemas.openxmlformats.org/markup-compatibility/2006">
                  <mc:Choice xmlns:v="urn:schemas-microsoft-com:vml" Requires="v">
                    <p:oleObj spid="_x0000_s83570" name="公式" r:id="rId11" imgW="214200" imgH="213480" progId="Equation.3">
                      <p:embed/>
                    </p:oleObj>
                  </mc:Choice>
                  <mc:Fallback>
                    <p:oleObj name="公式" r:id="rId11" imgW="214200" imgH="213480" progId="Equation.3">
                      <p:embed/>
                      <p:pic>
                        <p:nvPicPr>
                          <p:cNvPr id="0" name="Picture 1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7" y="2470"/>
                            <a:ext cx="364"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8" name="Group 111"/>
          <p:cNvGrpSpPr>
            <a:grpSpLocks/>
          </p:cNvGrpSpPr>
          <p:nvPr/>
        </p:nvGrpSpPr>
        <p:grpSpPr bwMode="auto">
          <a:xfrm>
            <a:off x="539552" y="3343275"/>
            <a:ext cx="8031369" cy="3514725"/>
            <a:chOff x="-73" y="945"/>
            <a:chExt cx="5481" cy="2214"/>
          </a:xfrm>
        </p:grpSpPr>
        <p:sp>
          <p:nvSpPr>
            <p:cNvPr id="68631" name="Rectangle 112"/>
            <p:cNvSpPr>
              <a:spLocks noChangeArrowheads="1"/>
            </p:cNvSpPr>
            <p:nvPr/>
          </p:nvSpPr>
          <p:spPr bwMode="auto">
            <a:xfrm>
              <a:off x="1128" y="2327"/>
              <a:ext cx="5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solidFill>
                    <a:schemeClr val="tx2"/>
                  </a:solidFill>
                </a:rPr>
                <a:t>R</a:t>
              </a:r>
              <a:r>
                <a:rPr lang="en-US" altLang="zh-CN" b="1" i="1" baseline="-25000">
                  <a:solidFill>
                    <a:schemeClr val="tx2"/>
                  </a:solidFill>
                </a:rPr>
                <a:t>E</a:t>
              </a:r>
              <a:r>
                <a:rPr lang="en-US" altLang="zh-CN" b="1" baseline="-25000">
                  <a:solidFill>
                    <a:schemeClr val="tx2"/>
                  </a:solidFill>
                </a:rPr>
                <a:t>1</a:t>
              </a:r>
              <a:endParaRPr lang="en-US" altLang="zh-CN" b="1" i="1" baseline="-25000">
                <a:solidFill>
                  <a:schemeClr val="tx2"/>
                </a:solidFill>
              </a:endParaRPr>
            </a:p>
          </p:txBody>
        </p:sp>
        <p:sp>
          <p:nvSpPr>
            <p:cNvPr id="68632" name="Rectangle 113"/>
            <p:cNvSpPr>
              <a:spLocks noChangeArrowheads="1"/>
            </p:cNvSpPr>
            <p:nvPr/>
          </p:nvSpPr>
          <p:spPr bwMode="auto">
            <a:xfrm>
              <a:off x="2714" y="1871"/>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solidFill>
                    <a:schemeClr val="tx2"/>
                  </a:solidFill>
                </a:rPr>
                <a:t>R</a:t>
              </a:r>
              <a:r>
                <a:rPr lang="en-US" altLang="zh-CN" b="1" baseline="-25000" dirty="0">
                  <a:solidFill>
                    <a:schemeClr val="tx2"/>
                  </a:solidFill>
                </a:rPr>
                <a:t>2</a:t>
              </a:r>
              <a:endParaRPr lang="en-US" altLang="zh-CN" b="1" i="1" baseline="-25000" dirty="0">
                <a:solidFill>
                  <a:schemeClr val="tx2"/>
                </a:solidFill>
              </a:endParaRPr>
            </a:p>
          </p:txBody>
        </p:sp>
        <p:sp>
          <p:nvSpPr>
            <p:cNvPr id="68633" name="Rectangle 114"/>
            <p:cNvSpPr>
              <a:spLocks noChangeArrowheads="1"/>
            </p:cNvSpPr>
            <p:nvPr/>
          </p:nvSpPr>
          <p:spPr bwMode="auto">
            <a:xfrm>
              <a:off x="3027" y="2156"/>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3</a:t>
              </a:r>
              <a:endParaRPr lang="en-US" altLang="zh-CN" b="1" i="1" baseline="-25000">
                <a:solidFill>
                  <a:schemeClr val="tx2"/>
                </a:solidFill>
              </a:endParaRPr>
            </a:p>
          </p:txBody>
        </p:sp>
        <p:sp>
          <p:nvSpPr>
            <p:cNvPr id="68634" name="Rectangle 115"/>
            <p:cNvSpPr>
              <a:spLocks noChangeArrowheads="1"/>
            </p:cNvSpPr>
            <p:nvPr/>
          </p:nvSpPr>
          <p:spPr bwMode="auto">
            <a:xfrm>
              <a:off x="4443" y="2107"/>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C</a:t>
              </a:r>
              <a:r>
                <a:rPr lang="en-US" altLang="zh-CN" b="1" baseline="-25000">
                  <a:solidFill>
                    <a:schemeClr val="tx2"/>
                  </a:solidFill>
                </a:rPr>
                <a:t>2</a:t>
              </a:r>
              <a:endParaRPr lang="en-US" altLang="zh-CN" b="1" i="1" baseline="-25000">
                <a:solidFill>
                  <a:schemeClr val="tx2"/>
                </a:solidFill>
              </a:endParaRPr>
            </a:p>
          </p:txBody>
        </p:sp>
        <p:sp>
          <p:nvSpPr>
            <p:cNvPr id="68635" name="Rectangle 116"/>
            <p:cNvSpPr>
              <a:spLocks noChangeArrowheads="1"/>
            </p:cNvSpPr>
            <p:nvPr/>
          </p:nvSpPr>
          <p:spPr bwMode="auto">
            <a:xfrm>
              <a:off x="4955" y="2165"/>
              <a:ext cx="2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solidFill>
                    <a:schemeClr val="tx2"/>
                  </a:solidFill>
                </a:rPr>
                <a:t>R</a:t>
              </a:r>
              <a:r>
                <a:rPr lang="en-US" altLang="zh-CN" b="1" i="1" baseline="-25000" dirty="0">
                  <a:solidFill>
                    <a:schemeClr val="tx2"/>
                  </a:solidFill>
                </a:rPr>
                <a:t>L</a:t>
              </a:r>
            </a:p>
          </p:txBody>
        </p:sp>
        <p:sp>
          <p:nvSpPr>
            <p:cNvPr id="68636" name="Rectangle 117"/>
            <p:cNvSpPr>
              <a:spLocks noChangeArrowheads="1"/>
            </p:cNvSpPr>
            <p:nvPr/>
          </p:nvSpPr>
          <p:spPr bwMode="auto">
            <a:xfrm>
              <a:off x="109" y="1565"/>
              <a:ext cx="2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t>R</a:t>
              </a:r>
              <a:r>
                <a:rPr lang="en-US" altLang="zh-CN" b="1" i="1" baseline="-25000" dirty="0"/>
                <a:t>S</a:t>
              </a:r>
            </a:p>
          </p:txBody>
        </p:sp>
        <p:sp>
          <p:nvSpPr>
            <p:cNvPr id="68637" name="Rectangle 118"/>
            <p:cNvSpPr>
              <a:spLocks noChangeArrowheads="1"/>
            </p:cNvSpPr>
            <p:nvPr/>
          </p:nvSpPr>
          <p:spPr bwMode="auto">
            <a:xfrm>
              <a:off x="1110" y="1908"/>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baseline="-25000"/>
                <a:t>1</a:t>
              </a:r>
              <a:endParaRPr lang="en-US" altLang="zh-CN" b="1" i="1" baseline="-25000"/>
            </a:p>
          </p:txBody>
        </p:sp>
        <p:sp>
          <p:nvSpPr>
            <p:cNvPr id="68638" name="Line 119"/>
            <p:cNvSpPr>
              <a:spLocks noChangeShapeType="1"/>
            </p:cNvSpPr>
            <p:nvPr/>
          </p:nvSpPr>
          <p:spPr bwMode="auto">
            <a:xfrm>
              <a:off x="252" y="2008"/>
              <a:ext cx="0" cy="6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9" name="Line 120"/>
            <p:cNvSpPr>
              <a:spLocks noChangeShapeType="1"/>
            </p:cNvSpPr>
            <p:nvPr/>
          </p:nvSpPr>
          <p:spPr bwMode="auto">
            <a:xfrm>
              <a:off x="914" y="1682"/>
              <a:ext cx="0" cy="93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0" name="Oval 121"/>
            <p:cNvSpPr>
              <a:spLocks noChangeArrowheads="1"/>
            </p:cNvSpPr>
            <p:nvPr/>
          </p:nvSpPr>
          <p:spPr bwMode="auto">
            <a:xfrm>
              <a:off x="284" y="2114"/>
              <a:ext cx="325" cy="3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41" name="Rectangle 122"/>
            <p:cNvSpPr>
              <a:spLocks noChangeArrowheads="1"/>
            </p:cNvSpPr>
            <p:nvPr/>
          </p:nvSpPr>
          <p:spPr bwMode="auto">
            <a:xfrm rot="16200000">
              <a:off x="909" y="1993"/>
              <a:ext cx="326" cy="9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42" name="Line 123"/>
            <p:cNvSpPr>
              <a:spLocks noChangeShapeType="1"/>
            </p:cNvSpPr>
            <p:nvPr/>
          </p:nvSpPr>
          <p:spPr bwMode="auto">
            <a:xfrm>
              <a:off x="1077" y="1410"/>
              <a:ext cx="0" cy="4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3" name="Line 124"/>
            <p:cNvSpPr>
              <a:spLocks noChangeShapeType="1"/>
            </p:cNvSpPr>
            <p:nvPr/>
          </p:nvSpPr>
          <p:spPr bwMode="auto">
            <a:xfrm>
              <a:off x="1071" y="2204"/>
              <a:ext cx="0" cy="6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4" name="Line 125"/>
            <p:cNvSpPr>
              <a:spLocks noChangeShapeType="1"/>
            </p:cNvSpPr>
            <p:nvPr/>
          </p:nvSpPr>
          <p:spPr bwMode="auto">
            <a:xfrm flipV="1">
              <a:off x="441" y="2786"/>
              <a:ext cx="4518" cy="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68645" name="Group 126"/>
            <p:cNvGrpSpPr>
              <a:grpSpLocks/>
            </p:cNvGrpSpPr>
            <p:nvPr/>
          </p:nvGrpSpPr>
          <p:grpSpPr bwMode="auto">
            <a:xfrm>
              <a:off x="1709" y="1645"/>
              <a:ext cx="125" cy="384"/>
              <a:chOff x="1477" y="2072"/>
              <a:chExt cx="315" cy="624"/>
            </a:xfrm>
          </p:grpSpPr>
          <p:sp>
            <p:nvSpPr>
              <p:cNvPr id="68708" name="AutoShape 127"/>
              <p:cNvSpPr>
                <a:spLocks noChangeArrowheads="1"/>
              </p:cNvSpPr>
              <p:nvPr/>
            </p:nvSpPr>
            <p:spPr bwMode="auto">
              <a:xfrm>
                <a:off x="1477" y="2072"/>
                <a:ext cx="295" cy="624"/>
              </a:xfrm>
              <a:prstGeom prst="diamond">
                <a:avLst/>
              </a:prstGeom>
              <a:solidFill>
                <a:srgbClr val="FFFFFF"/>
              </a:solidFill>
              <a:ln w="38100">
                <a:solidFill>
                  <a:srgbClr val="000000"/>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09" name="Line 128"/>
              <p:cNvSpPr>
                <a:spLocks noChangeShapeType="1"/>
              </p:cNvSpPr>
              <p:nvPr/>
            </p:nvSpPr>
            <p:spPr bwMode="auto">
              <a:xfrm>
                <a:off x="1503" y="2394"/>
                <a:ext cx="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646" name="Line 129"/>
            <p:cNvSpPr>
              <a:spLocks noChangeShapeType="1"/>
            </p:cNvSpPr>
            <p:nvPr/>
          </p:nvSpPr>
          <p:spPr bwMode="auto">
            <a:xfrm>
              <a:off x="3641" y="1399"/>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7" name="Line 130"/>
            <p:cNvSpPr>
              <a:spLocks noChangeShapeType="1"/>
            </p:cNvSpPr>
            <p:nvPr/>
          </p:nvSpPr>
          <p:spPr bwMode="auto">
            <a:xfrm>
              <a:off x="3978" y="1406"/>
              <a:ext cx="97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8" name="Line 131"/>
            <p:cNvSpPr>
              <a:spLocks noChangeShapeType="1"/>
            </p:cNvSpPr>
            <p:nvPr/>
          </p:nvSpPr>
          <p:spPr bwMode="auto">
            <a:xfrm rot="5400000">
              <a:off x="1724" y="1843"/>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8649" name="Group 132"/>
            <p:cNvGrpSpPr>
              <a:grpSpLocks/>
            </p:cNvGrpSpPr>
            <p:nvPr/>
          </p:nvGrpSpPr>
          <p:grpSpPr bwMode="auto">
            <a:xfrm>
              <a:off x="3504" y="2792"/>
              <a:ext cx="260" cy="163"/>
              <a:chOff x="3426" y="3928"/>
              <a:chExt cx="240" cy="163"/>
            </a:xfrm>
          </p:grpSpPr>
          <p:sp>
            <p:nvSpPr>
              <p:cNvPr id="68706" name="Line 133"/>
              <p:cNvSpPr>
                <a:spLocks noChangeShapeType="1"/>
              </p:cNvSpPr>
              <p:nvPr/>
            </p:nvSpPr>
            <p:spPr bwMode="auto">
              <a:xfrm>
                <a:off x="3426" y="4087"/>
                <a:ext cx="24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07" name="Line 134"/>
              <p:cNvSpPr>
                <a:spLocks noChangeShapeType="1"/>
              </p:cNvSpPr>
              <p:nvPr/>
            </p:nvSpPr>
            <p:spPr bwMode="auto">
              <a:xfrm>
                <a:off x="3545" y="3928"/>
                <a:ext cx="0" cy="16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68610" name="Object 3"/>
            <p:cNvGraphicFramePr>
              <a:graphicFrameLocks noChangeAspect="1"/>
            </p:cNvGraphicFramePr>
            <p:nvPr>
              <p:extLst>
                <p:ext uri="{D42A27DB-BD31-4B8C-83A1-F6EECF244321}">
                  <p14:modId xmlns:p14="http://schemas.microsoft.com/office/powerpoint/2010/main" val="2991329606"/>
                </p:ext>
              </p:extLst>
            </p:nvPr>
          </p:nvGraphicFramePr>
          <p:xfrm>
            <a:off x="-73" y="2078"/>
            <a:ext cx="317" cy="419"/>
          </p:xfrm>
          <a:graphic>
            <a:graphicData uri="http://schemas.openxmlformats.org/presentationml/2006/ole">
              <mc:AlternateContent xmlns:mc="http://schemas.openxmlformats.org/markup-compatibility/2006">
                <mc:Choice xmlns:v="urn:schemas-microsoft-com:vml" Requires="v">
                  <p:oleObj spid="_x0000_s83571" name="公式" r:id="rId13" imgW="228600" imgH="266400" progId="Equation.3">
                    <p:embed/>
                  </p:oleObj>
                </mc:Choice>
                <mc:Fallback>
                  <p:oleObj name="公式" r:id="rId13" imgW="228600" imgH="266400" progId="Equation.3">
                    <p:embed/>
                    <p:pic>
                      <p:nvPicPr>
                        <p:cNvPr id="0" name="Picture 109"/>
                        <p:cNvPicPr>
                          <a:picLocks noChangeAspect="1" noChangeArrowheads="1"/>
                        </p:cNvPicPr>
                        <p:nvPr/>
                      </p:nvPicPr>
                      <p:blipFill>
                        <a:blip r:embed="rId14"/>
                        <a:srcRect/>
                        <a:stretch>
                          <a:fillRect/>
                        </a:stretch>
                      </p:blipFill>
                      <p:spPr bwMode="auto">
                        <a:xfrm>
                          <a:off x="-73" y="2078"/>
                          <a:ext cx="317"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50" name="Line 136"/>
            <p:cNvSpPr>
              <a:spLocks noChangeShapeType="1"/>
            </p:cNvSpPr>
            <p:nvPr/>
          </p:nvSpPr>
          <p:spPr bwMode="auto">
            <a:xfrm>
              <a:off x="441" y="1399"/>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1" name="Line 137"/>
            <p:cNvSpPr>
              <a:spLocks noChangeShapeType="1"/>
            </p:cNvSpPr>
            <p:nvPr/>
          </p:nvSpPr>
          <p:spPr bwMode="auto">
            <a:xfrm>
              <a:off x="447" y="1388"/>
              <a:ext cx="0" cy="14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2" name="Rectangle 138"/>
            <p:cNvSpPr>
              <a:spLocks noChangeArrowheads="1"/>
            </p:cNvSpPr>
            <p:nvPr/>
          </p:nvSpPr>
          <p:spPr bwMode="auto">
            <a:xfrm rot="16200000">
              <a:off x="285" y="165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nvGrpSpPr>
            <p:cNvPr id="68653" name="Group 139"/>
            <p:cNvGrpSpPr>
              <a:grpSpLocks/>
            </p:cNvGrpSpPr>
            <p:nvPr/>
          </p:nvGrpSpPr>
          <p:grpSpPr bwMode="auto">
            <a:xfrm>
              <a:off x="2979" y="1402"/>
              <a:ext cx="90" cy="1407"/>
              <a:chOff x="3096" y="2468"/>
              <a:chExt cx="90" cy="1407"/>
            </a:xfrm>
          </p:grpSpPr>
          <p:sp>
            <p:nvSpPr>
              <p:cNvPr id="68703" name="Line 140"/>
              <p:cNvSpPr>
                <a:spLocks noChangeShapeType="1"/>
              </p:cNvSpPr>
              <p:nvPr/>
            </p:nvSpPr>
            <p:spPr bwMode="auto">
              <a:xfrm>
                <a:off x="3136" y="3307"/>
                <a:ext cx="0" cy="5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04" name="Line 141"/>
              <p:cNvSpPr>
                <a:spLocks noChangeShapeType="1"/>
              </p:cNvSpPr>
              <p:nvPr/>
            </p:nvSpPr>
            <p:spPr bwMode="auto">
              <a:xfrm>
                <a:off x="3144" y="2468"/>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05" name="Rectangle 142"/>
              <p:cNvSpPr>
                <a:spLocks noChangeArrowheads="1"/>
              </p:cNvSpPr>
              <p:nvPr/>
            </p:nvSpPr>
            <p:spPr bwMode="auto">
              <a:xfrm rot="-5400000">
                <a:off x="2978" y="310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grpSp>
          <p:nvGrpSpPr>
            <p:cNvPr id="68654" name="Group 143"/>
            <p:cNvGrpSpPr>
              <a:grpSpLocks/>
            </p:cNvGrpSpPr>
            <p:nvPr/>
          </p:nvGrpSpPr>
          <p:grpSpPr bwMode="auto">
            <a:xfrm>
              <a:off x="3279" y="1400"/>
              <a:ext cx="90" cy="1404"/>
              <a:chOff x="3474" y="2466"/>
              <a:chExt cx="90" cy="1404"/>
            </a:xfrm>
          </p:grpSpPr>
          <p:sp>
            <p:nvSpPr>
              <p:cNvPr id="68700" name="Line 144"/>
              <p:cNvSpPr>
                <a:spLocks noChangeShapeType="1"/>
              </p:cNvSpPr>
              <p:nvPr/>
            </p:nvSpPr>
            <p:spPr bwMode="auto">
              <a:xfrm>
                <a:off x="3515" y="2466"/>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701" name="Rectangle 145"/>
              <p:cNvSpPr>
                <a:spLocks noChangeArrowheads="1"/>
              </p:cNvSpPr>
              <p:nvPr/>
            </p:nvSpPr>
            <p:spPr bwMode="auto">
              <a:xfrm rot="-5400000">
                <a:off x="3356" y="3095"/>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702" name="Line 146"/>
              <p:cNvSpPr>
                <a:spLocks noChangeShapeType="1"/>
              </p:cNvSpPr>
              <p:nvPr/>
            </p:nvSpPr>
            <p:spPr bwMode="auto">
              <a:xfrm>
                <a:off x="3516" y="3300"/>
                <a:ext cx="0" cy="57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655" name="Rectangle 147"/>
            <p:cNvSpPr>
              <a:spLocks noChangeArrowheads="1"/>
            </p:cNvSpPr>
            <p:nvPr/>
          </p:nvSpPr>
          <p:spPr bwMode="auto">
            <a:xfrm rot="-5400000">
              <a:off x="3473" y="2023"/>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56" name="Line 148"/>
            <p:cNvSpPr>
              <a:spLocks noChangeShapeType="1"/>
            </p:cNvSpPr>
            <p:nvPr/>
          </p:nvSpPr>
          <p:spPr bwMode="auto">
            <a:xfrm>
              <a:off x="3633" y="2222"/>
              <a:ext cx="0"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7" name="Line 149"/>
            <p:cNvSpPr>
              <a:spLocks noChangeShapeType="1"/>
            </p:cNvSpPr>
            <p:nvPr/>
          </p:nvSpPr>
          <p:spPr bwMode="auto">
            <a:xfrm>
              <a:off x="1485" y="1394"/>
              <a:ext cx="0" cy="7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8" name="Rectangle 150"/>
            <p:cNvSpPr>
              <a:spLocks noChangeArrowheads="1"/>
            </p:cNvSpPr>
            <p:nvPr/>
          </p:nvSpPr>
          <p:spPr bwMode="auto">
            <a:xfrm rot="16200000">
              <a:off x="1317" y="1783"/>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59" name="Line 151"/>
            <p:cNvSpPr>
              <a:spLocks noChangeShapeType="1"/>
            </p:cNvSpPr>
            <p:nvPr/>
          </p:nvSpPr>
          <p:spPr bwMode="auto">
            <a:xfrm>
              <a:off x="1479" y="2132"/>
              <a:ext cx="36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0" name="Line 152"/>
            <p:cNvSpPr>
              <a:spLocks noChangeShapeType="1"/>
            </p:cNvSpPr>
            <p:nvPr/>
          </p:nvSpPr>
          <p:spPr bwMode="auto">
            <a:xfrm>
              <a:off x="1767" y="2047"/>
              <a:ext cx="0" cy="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1" name="Line 153"/>
            <p:cNvSpPr>
              <a:spLocks noChangeShapeType="1"/>
            </p:cNvSpPr>
            <p:nvPr/>
          </p:nvSpPr>
          <p:spPr bwMode="auto">
            <a:xfrm flipV="1">
              <a:off x="1768" y="1394"/>
              <a:ext cx="0" cy="2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2" name="Line 154"/>
            <p:cNvSpPr>
              <a:spLocks noChangeShapeType="1"/>
            </p:cNvSpPr>
            <p:nvPr/>
          </p:nvSpPr>
          <p:spPr bwMode="auto">
            <a:xfrm>
              <a:off x="1756" y="1387"/>
              <a:ext cx="35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3" name="Line 155"/>
            <p:cNvSpPr>
              <a:spLocks noChangeShapeType="1"/>
            </p:cNvSpPr>
            <p:nvPr/>
          </p:nvSpPr>
          <p:spPr bwMode="auto">
            <a:xfrm>
              <a:off x="2112" y="1381"/>
              <a:ext cx="0" cy="1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4" name="Line 156"/>
            <p:cNvSpPr>
              <a:spLocks noChangeShapeType="1"/>
            </p:cNvSpPr>
            <p:nvPr/>
          </p:nvSpPr>
          <p:spPr bwMode="auto">
            <a:xfrm>
              <a:off x="1482" y="2128"/>
              <a:ext cx="0" cy="6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5" name="Rectangle 157"/>
            <p:cNvSpPr>
              <a:spLocks noChangeArrowheads="1"/>
            </p:cNvSpPr>
            <p:nvPr/>
          </p:nvSpPr>
          <p:spPr bwMode="auto">
            <a:xfrm rot="16200000">
              <a:off x="1320" y="2427"/>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66" name="Line 158"/>
            <p:cNvSpPr>
              <a:spLocks noChangeShapeType="1"/>
            </p:cNvSpPr>
            <p:nvPr/>
          </p:nvSpPr>
          <p:spPr bwMode="auto">
            <a:xfrm flipV="1">
              <a:off x="1834" y="2132"/>
              <a:ext cx="10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7" name="Line 159"/>
            <p:cNvSpPr>
              <a:spLocks noChangeShapeType="1"/>
            </p:cNvSpPr>
            <p:nvPr/>
          </p:nvSpPr>
          <p:spPr bwMode="auto">
            <a:xfrm flipV="1">
              <a:off x="2532" y="1406"/>
              <a:ext cx="0"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8" name="Oval 160"/>
            <p:cNvSpPr>
              <a:spLocks noChangeArrowheads="1"/>
            </p:cNvSpPr>
            <p:nvPr/>
          </p:nvSpPr>
          <p:spPr bwMode="auto">
            <a:xfrm>
              <a:off x="1463" y="211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69" name="Oval 161"/>
            <p:cNvSpPr>
              <a:spLocks noChangeArrowheads="1"/>
            </p:cNvSpPr>
            <p:nvPr/>
          </p:nvSpPr>
          <p:spPr bwMode="auto">
            <a:xfrm>
              <a:off x="1053" y="1376"/>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70" name="Oval 162"/>
            <p:cNvSpPr>
              <a:spLocks noChangeArrowheads="1"/>
            </p:cNvSpPr>
            <p:nvPr/>
          </p:nvSpPr>
          <p:spPr bwMode="auto">
            <a:xfrm>
              <a:off x="1456" y="2776"/>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71" name="Oval 163"/>
            <p:cNvSpPr>
              <a:spLocks noChangeArrowheads="1"/>
            </p:cNvSpPr>
            <p:nvPr/>
          </p:nvSpPr>
          <p:spPr bwMode="auto">
            <a:xfrm>
              <a:off x="1923" y="2764"/>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72" name="Oval 164"/>
            <p:cNvSpPr>
              <a:spLocks noChangeArrowheads="1"/>
            </p:cNvSpPr>
            <p:nvPr/>
          </p:nvSpPr>
          <p:spPr bwMode="auto">
            <a:xfrm>
              <a:off x="2089" y="2755"/>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68611" name="Object 4"/>
            <p:cNvGraphicFramePr>
              <a:graphicFrameLocks noChangeAspect="1"/>
            </p:cNvGraphicFramePr>
            <p:nvPr>
              <p:extLst>
                <p:ext uri="{D42A27DB-BD31-4B8C-83A1-F6EECF244321}">
                  <p14:modId xmlns:p14="http://schemas.microsoft.com/office/powerpoint/2010/main" val="2540042534"/>
                </p:ext>
              </p:extLst>
            </p:nvPr>
          </p:nvGraphicFramePr>
          <p:xfrm>
            <a:off x="630" y="1849"/>
            <a:ext cx="237" cy="311"/>
          </p:xfrm>
          <a:graphic>
            <a:graphicData uri="http://schemas.openxmlformats.org/presentationml/2006/ole">
              <mc:AlternateContent xmlns:mc="http://schemas.openxmlformats.org/markup-compatibility/2006">
                <mc:Choice xmlns:v="urn:schemas-microsoft-com:vml" Requires="v">
                  <p:oleObj spid="_x0000_s83572" name="公式" r:id="rId15" imgW="203040" imgH="266400" progId="Equation.3">
                    <p:embed/>
                  </p:oleObj>
                </mc:Choice>
                <mc:Fallback>
                  <p:oleObj name="公式" r:id="rId15" imgW="203040" imgH="266400" progId="Equation.3">
                    <p:embed/>
                    <p:pic>
                      <p:nvPicPr>
                        <p:cNvPr id="0" name="Picture 110"/>
                        <p:cNvPicPr>
                          <a:picLocks noChangeAspect="1" noChangeArrowheads="1"/>
                        </p:cNvPicPr>
                        <p:nvPr/>
                      </p:nvPicPr>
                      <p:blipFill>
                        <a:blip r:embed="rId16"/>
                        <a:srcRect/>
                        <a:stretch>
                          <a:fillRect/>
                        </a:stretch>
                      </p:blipFill>
                      <p:spPr bwMode="auto">
                        <a:xfrm>
                          <a:off x="630" y="1849"/>
                          <a:ext cx="237"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2" name="Object 5"/>
            <p:cNvGraphicFramePr>
              <a:graphicFrameLocks noChangeAspect="1"/>
            </p:cNvGraphicFramePr>
            <p:nvPr>
              <p:extLst>
                <p:ext uri="{D42A27DB-BD31-4B8C-83A1-F6EECF244321}">
                  <p14:modId xmlns:p14="http://schemas.microsoft.com/office/powerpoint/2010/main" val="2452901220"/>
                </p:ext>
              </p:extLst>
            </p:nvPr>
          </p:nvGraphicFramePr>
          <p:xfrm>
            <a:off x="1173" y="1601"/>
            <a:ext cx="268" cy="287"/>
          </p:xfrm>
          <a:graphic>
            <a:graphicData uri="http://schemas.openxmlformats.org/presentationml/2006/ole">
              <mc:AlternateContent xmlns:mc="http://schemas.openxmlformats.org/markup-compatibility/2006">
                <mc:Choice xmlns:v="urn:schemas-microsoft-com:vml" Requires="v">
                  <p:oleObj spid="_x0000_s83573" name="公式" r:id="rId17" imgW="215806" imgH="228501" progId="Equation.3">
                    <p:embed/>
                  </p:oleObj>
                </mc:Choice>
                <mc:Fallback>
                  <p:oleObj name="公式" r:id="rId17" imgW="215806" imgH="228501" progId="Equation.3">
                    <p:embed/>
                    <p:pic>
                      <p:nvPicPr>
                        <p:cNvPr id="0" name="Picture 1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73" y="1601"/>
                          <a:ext cx="268"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73" name="Line 167"/>
            <p:cNvSpPr>
              <a:spLocks noChangeShapeType="1"/>
            </p:cNvSpPr>
            <p:nvPr/>
          </p:nvSpPr>
          <p:spPr bwMode="auto">
            <a:xfrm>
              <a:off x="1658" y="1306"/>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613" name="Object 6"/>
            <p:cNvGraphicFramePr>
              <a:graphicFrameLocks noChangeAspect="1"/>
            </p:cNvGraphicFramePr>
            <p:nvPr/>
          </p:nvGraphicFramePr>
          <p:xfrm>
            <a:off x="3318" y="2154"/>
            <a:ext cx="352" cy="353"/>
          </p:xfrm>
          <a:graphic>
            <a:graphicData uri="http://schemas.openxmlformats.org/presentationml/2006/ole">
              <mc:AlternateContent xmlns:mc="http://schemas.openxmlformats.org/markup-compatibility/2006">
                <mc:Choice xmlns:v="urn:schemas-microsoft-com:vml" Requires="v">
                  <p:oleObj spid="_x0000_s83574" name="公式" r:id="rId19" imgW="228600" imgH="228600" progId="Equation.3">
                    <p:embed/>
                  </p:oleObj>
                </mc:Choice>
                <mc:Fallback>
                  <p:oleObj name="公式" r:id="rId19" imgW="228600" imgH="228600" progId="Equation.3">
                    <p:embed/>
                    <p:pic>
                      <p:nvPicPr>
                        <p:cNvPr id="0" name="Picture 1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18" y="2154"/>
                          <a:ext cx="352"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8674" name="Group 169"/>
            <p:cNvGrpSpPr>
              <a:grpSpLocks/>
            </p:cNvGrpSpPr>
            <p:nvPr/>
          </p:nvGrpSpPr>
          <p:grpSpPr bwMode="auto">
            <a:xfrm>
              <a:off x="3925" y="1867"/>
              <a:ext cx="118" cy="384"/>
              <a:chOff x="2640" y="2072"/>
              <a:chExt cx="297" cy="624"/>
            </a:xfrm>
          </p:grpSpPr>
          <p:sp>
            <p:nvSpPr>
              <p:cNvPr id="68698" name="AutoShape 170"/>
              <p:cNvSpPr>
                <a:spLocks noChangeArrowheads="1"/>
              </p:cNvSpPr>
              <p:nvPr/>
            </p:nvSpPr>
            <p:spPr bwMode="auto">
              <a:xfrm>
                <a:off x="2640" y="2072"/>
                <a:ext cx="295" cy="624"/>
              </a:xfrm>
              <a:prstGeom prst="diamond">
                <a:avLst/>
              </a:prstGeom>
              <a:solidFill>
                <a:srgbClr val="FFFFFF"/>
              </a:solidFill>
              <a:ln w="38100">
                <a:solidFill>
                  <a:srgbClr val="000000"/>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99" name="Line 171"/>
              <p:cNvSpPr>
                <a:spLocks noChangeShapeType="1"/>
              </p:cNvSpPr>
              <p:nvPr/>
            </p:nvSpPr>
            <p:spPr bwMode="auto">
              <a:xfrm>
                <a:off x="2648" y="2383"/>
                <a:ext cx="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675" name="Line 172"/>
            <p:cNvSpPr>
              <a:spLocks noChangeShapeType="1"/>
            </p:cNvSpPr>
            <p:nvPr/>
          </p:nvSpPr>
          <p:spPr bwMode="auto">
            <a:xfrm flipV="1">
              <a:off x="3981" y="1412"/>
              <a:ext cx="0" cy="4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76" name="Line 173"/>
            <p:cNvSpPr>
              <a:spLocks noChangeShapeType="1"/>
            </p:cNvSpPr>
            <p:nvPr/>
          </p:nvSpPr>
          <p:spPr bwMode="auto">
            <a:xfrm>
              <a:off x="3981" y="2270"/>
              <a:ext cx="0" cy="5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614" name="Object 7"/>
            <p:cNvGraphicFramePr>
              <a:graphicFrameLocks noChangeAspect="1"/>
            </p:cNvGraphicFramePr>
            <p:nvPr/>
          </p:nvGraphicFramePr>
          <p:xfrm>
            <a:off x="1319" y="961"/>
            <a:ext cx="302" cy="421"/>
          </p:xfrm>
          <a:graphic>
            <a:graphicData uri="http://schemas.openxmlformats.org/presentationml/2006/ole">
              <mc:AlternateContent xmlns:mc="http://schemas.openxmlformats.org/markup-compatibility/2006">
                <mc:Choice xmlns:v="urn:schemas-microsoft-com:vml" Requires="v">
                  <p:oleObj spid="_x0000_s83575" name="公式" r:id="rId21" imgW="165028" imgH="228501" progId="Equation.3">
                    <p:embed/>
                  </p:oleObj>
                </mc:Choice>
                <mc:Fallback>
                  <p:oleObj name="公式" r:id="rId21" imgW="165028" imgH="228501" progId="Equation.3">
                    <p:embed/>
                    <p:pic>
                      <p:nvPicPr>
                        <p:cNvPr id="0" name="Picture 1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19" y="961"/>
                          <a:ext cx="302" cy="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5" name="Object 8"/>
            <p:cNvGraphicFramePr>
              <a:graphicFrameLocks noChangeAspect="1"/>
            </p:cNvGraphicFramePr>
            <p:nvPr>
              <p:extLst>
                <p:ext uri="{D42A27DB-BD31-4B8C-83A1-F6EECF244321}">
                  <p14:modId xmlns:p14="http://schemas.microsoft.com/office/powerpoint/2010/main" val="1105857463"/>
                </p:ext>
              </p:extLst>
            </p:nvPr>
          </p:nvGraphicFramePr>
          <p:xfrm>
            <a:off x="1754" y="1424"/>
            <a:ext cx="356" cy="320"/>
          </p:xfrm>
          <a:graphic>
            <a:graphicData uri="http://schemas.openxmlformats.org/presentationml/2006/ole">
              <mc:AlternateContent xmlns:mc="http://schemas.openxmlformats.org/markup-compatibility/2006">
                <mc:Choice xmlns:v="urn:schemas-microsoft-com:vml" Requires="v">
                  <p:oleObj spid="_x0000_s83576" name="公式" r:id="rId23" imgW="253890" imgH="228501" progId="Equation.3">
                    <p:embed/>
                  </p:oleObj>
                </mc:Choice>
                <mc:Fallback>
                  <p:oleObj name="公式" r:id="rId23" imgW="253890" imgH="228501" progId="Equation.3">
                    <p:embed/>
                    <p:pic>
                      <p:nvPicPr>
                        <p:cNvPr id="0" name="Picture 1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54" y="1424"/>
                          <a:ext cx="356"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77" name="Oval 176"/>
            <p:cNvSpPr>
              <a:spLocks noChangeArrowheads="1"/>
            </p:cNvSpPr>
            <p:nvPr/>
          </p:nvSpPr>
          <p:spPr bwMode="auto">
            <a:xfrm>
              <a:off x="1743" y="210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78" name="Oval 177"/>
            <p:cNvSpPr>
              <a:spLocks noChangeArrowheads="1"/>
            </p:cNvSpPr>
            <p:nvPr/>
          </p:nvSpPr>
          <p:spPr bwMode="auto">
            <a:xfrm>
              <a:off x="2997"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79" name="Oval 178"/>
            <p:cNvSpPr>
              <a:spLocks noChangeArrowheads="1"/>
            </p:cNvSpPr>
            <p:nvPr/>
          </p:nvSpPr>
          <p:spPr bwMode="auto">
            <a:xfrm>
              <a:off x="329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80" name="Oval 179"/>
            <p:cNvSpPr>
              <a:spLocks noChangeArrowheads="1"/>
            </p:cNvSpPr>
            <p:nvPr/>
          </p:nvSpPr>
          <p:spPr bwMode="auto">
            <a:xfrm>
              <a:off x="3610"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81" name="Oval 180"/>
            <p:cNvSpPr>
              <a:spLocks noChangeArrowheads="1"/>
            </p:cNvSpPr>
            <p:nvPr/>
          </p:nvSpPr>
          <p:spPr bwMode="auto">
            <a:xfrm>
              <a:off x="3298"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82" name="Oval 181"/>
            <p:cNvSpPr>
              <a:spLocks noChangeArrowheads="1"/>
            </p:cNvSpPr>
            <p:nvPr/>
          </p:nvSpPr>
          <p:spPr bwMode="auto">
            <a:xfrm>
              <a:off x="3004"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83" name="Line 182"/>
            <p:cNvSpPr>
              <a:spLocks noChangeShapeType="1"/>
            </p:cNvSpPr>
            <p:nvPr/>
          </p:nvSpPr>
          <p:spPr bwMode="auto">
            <a:xfrm>
              <a:off x="4479" y="1406"/>
              <a:ext cx="0" cy="1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84" name="Rectangle 183"/>
            <p:cNvSpPr>
              <a:spLocks noChangeArrowheads="1"/>
            </p:cNvSpPr>
            <p:nvPr/>
          </p:nvSpPr>
          <p:spPr bwMode="auto">
            <a:xfrm rot="-5400000">
              <a:off x="4313" y="198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85" name="Line 184"/>
            <p:cNvSpPr>
              <a:spLocks noChangeShapeType="1"/>
            </p:cNvSpPr>
            <p:nvPr/>
          </p:nvSpPr>
          <p:spPr bwMode="auto">
            <a:xfrm>
              <a:off x="4941" y="1412"/>
              <a:ext cx="0" cy="13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86" name="Rectangle 185"/>
            <p:cNvSpPr>
              <a:spLocks noChangeArrowheads="1"/>
            </p:cNvSpPr>
            <p:nvPr/>
          </p:nvSpPr>
          <p:spPr bwMode="auto">
            <a:xfrm rot="-5400000">
              <a:off x="4775" y="1969"/>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87" name="Oval 186"/>
            <p:cNvSpPr>
              <a:spLocks noChangeArrowheads="1"/>
            </p:cNvSpPr>
            <p:nvPr/>
          </p:nvSpPr>
          <p:spPr bwMode="auto">
            <a:xfrm>
              <a:off x="4456"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88" name="Oval 187"/>
            <p:cNvSpPr>
              <a:spLocks noChangeArrowheads="1"/>
            </p:cNvSpPr>
            <p:nvPr/>
          </p:nvSpPr>
          <p:spPr bwMode="auto">
            <a:xfrm>
              <a:off x="491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89" name="Oval 188"/>
            <p:cNvSpPr>
              <a:spLocks noChangeArrowheads="1"/>
            </p:cNvSpPr>
            <p:nvPr/>
          </p:nvSpPr>
          <p:spPr bwMode="auto">
            <a:xfrm>
              <a:off x="4456" y="276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68690" name="Oval 189"/>
            <p:cNvSpPr>
              <a:spLocks noChangeArrowheads="1"/>
            </p:cNvSpPr>
            <p:nvPr/>
          </p:nvSpPr>
          <p:spPr bwMode="auto">
            <a:xfrm>
              <a:off x="395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68616" name="Object 9"/>
            <p:cNvGraphicFramePr>
              <a:graphicFrameLocks noChangeAspect="1"/>
            </p:cNvGraphicFramePr>
            <p:nvPr/>
          </p:nvGraphicFramePr>
          <p:xfrm>
            <a:off x="3020" y="945"/>
            <a:ext cx="367" cy="474"/>
          </p:xfrm>
          <a:graphic>
            <a:graphicData uri="http://schemas.openxmlformats.org/presentationml/2006/ole">
              <mc:AlternateContent xmlns:mc="http://schemas.openxmlformats.org/markup-compatibility/2006">
                <mc:Choice xmlns:v="urn:schemas-microsoft-com:vml" Requires="v">
                  <p:oleObj spid="_x0000_s83577" name="公式" r:id="rId25" imgW="177646" imgH="228402" progId="Equation.3">
                    <p:embed/>
                  </p:oleObj>
                </mc:Choice>
                <mc:Fallback>
                  <p:oleObj name="公式" r:id="rId25" imgW="177646" imgH="228402" progId="Equation.3">
                    <p:embed/>
                    <p:pic>
                      <p:nvPicPr>
                        <p:cNvPr id="0" name="Picture 11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20" y="945"/>
                          <a:ext cx="367" cy="4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91" name="Line 191"/>
            <p:cNvSpPr>
              <a:spLocks noChangeShapeType="1"/>
            </p:cNvSpPr>
            <p:nvPr/>
          </p:nvSpPr>
          <p:spPr bwMode="auto">
            <a:xfrm>
              <a:off x="3339" y="1330"/>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92" name="Line 192"/>
            <p:cNvSpPr>
              <a:spLocks noChangeShapeType="1"/>
            </p:cNvSpPr>
            <p:nvPr/>
          </p:nvSpPr>
          <p:spPr bwMode="auto">
            <a:xfrm rot="5400000">
              <a:off x="3938" y="2047"/>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617" name="Object 10"/>
            <p:cNvGraphicFramePr>
              <a:graphicFrameLocks noChangeAspect="1"/>
            </p:cNvGraphicFramePr>
            <p:nvPr/>
          </p:nvGraphicFramePr>
          <p:xfrm>
            <a:off x="4057" y="1610"/>
            <a:ext cx="389" cy="316"/>
          </p:xfrm>
          <a:graphic>
            <a:graphicData uri="http://schemas.openxmlformats.org/presentationml/2006/ole">
              <mc:AlternateContent xmlns:mc="http://schemas.openxmlformats.org/markup-compatibility/2006">
                <mc:Choice xmlns:v="urn:schemas-microsoft-com:vml" Requires="v">
                  <p:oleObj spid="_x0000_s83578" name="公式" r:id="rId27" imgW="279400" imgH="228600" progId="Equation.3">
                    <p:embed/>
                  </p:oleObj>
                </mc:Choice>
                <mc:Fallback>
                  <p:oleObj name="公式" r:id="rId27" imgW="279400" imgH="228600" progId="Equation.3">
                    <p:embed/>
                    <p:pic>
                      <p:nvPicPr>
                        <p:cNvPr id="0" name="Picture 11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57" y="1610"/>
                          <a:ext cx="389"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93" name="Line 194"/>
            <p:cNvSpPr>
              <a:spLocks noChangeShapeType="1"/>
            </p:cNvSpPr>
            <p:nvPr/>
          </p:nvSpPr>
          <p:spPr bwMode="auto">
            <a:xfrm>
              <a:off x="5085" y="1688"/>
              <a:ext cx="0" cy="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618" name="Object 11"/>
            <p:cNvGraphicFramePr>
              <a:graphicFrameLocks noChangeAspect="1"/>
            </p:cNvGraphicFramePr>
            <p:nvPr>
              <p:extLst>
                <p:ext uri="{D42A27DB-BD31-4B8C-83A1-F6EECF244321}">
                  <p14:modId xmlns:p14="http://schemas.microsoft.com/office/powerpoint/2010/main" val="1000855251"/>
                </p:ext>
              </p:extLst>
            </p:nvPr>
          </p:nvGraphicFramePr>
          <p:xfrm>
            <a:off x="5079" y="1592"/>
            <a:ext cx="329" cy="361"/>
          </p:xfrm>
          <a:graphic>
            <a:graphicData uri="http://schemas.openxmlformats.org/presentationml/2006/ole">
              <mc:AlternateContent xmlns:mc="http://schemas.openxmlformats.org/markup-compatibility/2006">
                <mc:Choice xmlns:v="urn:schemas-microsoft-com:vml" Requires="v">
                  <p:oleObj spid="_x0000_s83579" name="公式" r:id="rId29" imgW="241200" imgH="266400" progId="Equation.3">
                    <p:embed/>
                  </p:oleObj>
                </mc:Choice>
                <mc:Fallback>
                  <p:oleObj name="公式" r:id="rId29" imgW="241200" imgH="266400" progId="Equation.3">
                    <p:embed/>
                    <p:pic>
                      <p:nvPicPr>
                        <p:cNvPr id="0" name="Picture 117"/>
                        <p:cNvPicPr>
                          <a:picLocks noChangeAspect="1" noChangeArrowheads="1"/>
                        </p:cNvPicPr>
                        <p:nvPr/>
                      </p:nvPicPr>
                      <p:blipFill>
                        <a:blip r:embed="rId30"/>
                        <a:srcRect/>
                        <a:stretch>
                          <a:fillRect/>
                        </a:stretch>
                      </p:blipFill>
                      <p:spPr bwMode="auto">
                        <a:xfrm>
                          <a:off x="5079" y="1592"/>
                          <a:ext cx="329" cy="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94" name="AutoShape 196"/>
            <p:cNvSpPr>
              <a:spLocks noChangeArrowheads="1"/>
            </p:cNvSpPr>
            <p:nvPr/>
          </p:nvSpPr>
          <p:spPr bwMode="auto">
            <a:xfrm>
              <a:off x="621" y="2564"/>
              <a:ext cx="234" cy="36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62 w 21600"/>
                <a:gd name="T13" fmla="*/ 2892 h 21600"/>
                <a:gd name="T14" fmla="*/ 18185 w 21600"/>
                <a:gd name="T15" fmla="*/ 926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68619" name="Object 12"/>
            <p:cNvGraphicFramePr>
              <a:graphicFrameLocks noChangeAspect="1"/>
            </p:cNvGraphicFramePr>
            <p:nvPr>
              <p:extLst>
                <p:ext uri="{D42A27DB-BD31-4B8C-83A1-F6EECF244321}">
                  <p14:modId xmlns:p14="http://schemas.microsoft.com/office/powerpoint/2010/main" val="2555770993"/>
                </p:ext>
              </p:extLst>
            </p:nvPr>
          </p:nvGraphicFramePr>
          <p:xfrm>
            <a:off x="419" y="2715"/>
            <a:ext cx="223" cy="406"/>
          </p:xfrm>
          <a:graphic>
            <a:graphicData uri="http://schemas.openxmlformats.org/presentationml/2006/ole">
              <mc:AlternateContent xmlns:mc="http://schemas.openxmlformats.org/markup-compatibility/2006">
                <mc:Choice xmlns:v="urn:schemas-microsoft-com:vml" Requires="v">
                  <p:oleObj spid="_x0000_s83580" name="公式" r:id="rId31" imgW="126890" imgH="228402" progId="Equation.3">
                    <p:embed/>
                  </p:oleObj>
                </mc:Choice>
                <mc:Fallback>
                  <p:oleObj name="公式" r:id="rId31" imgW="126890" imgH="228402" progId="Equation.3">
                    <p:embed/>
                    <p:pic>
                      <p:nvPicPr>
                        <p:cNvPr id="0" name="Picture 11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9" y="2715"/>
                          <a:ext cx="223" cy="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95" name="AutoShape 198"/>
            <p:cNvSpPr>
              <a:spLocks noChangeArrowheads="1"/>
            </p:cNvSpPr>
            <p:nvPr/>
          </p:nvSpPr>
          <p:spPr bwMode="auto">
            <a:xfrm>
              <a:off x="2673" y="2582"/>
              <a:ext cx="270" cy="34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0 w 21600"/>
                <a:gd name="T13" fmla="*/ 2905 h 21600"/>
                <a:gd name="T14" fmla="*/ 18240 w 21600"/>
                <a:gd name="T15" fmla="*/ 9221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68620" name="Object 13"/>
            <p:cNvGraphicFramePr>
              <a:graphicFrameLocks noChangeAspect="1"/>
            </p:cNvGraphicFramePr>
            <p:nvPr>
              <p:extLst>
                <p:ext uri="{D42A27DB-BD31-4B8C-83A1-F6EECF244321}">
                  <p14:modId xmlns:p14="http://schemas.microsoft.com/office/powerpoint/2010/main" val="598660715"/>
                </p:ext>
              </p:extLst>
            </p:nvPr>
          </p:nvGraphicFramePr>
          <p:xfrm>
            <a:off x="2449" y="2735"/>
            <a:ext cx="305" cy="394"/>
          </p:xfrm>
          <a:graphic>
            <a:graphicData uri="http://schemas.openxmlformats.org/presentationml/2006/ole">
              <mc:AlternateContent xmlns:mc="http://schemas.openxmlformats.org/markup-compatibility/2006">
                <mc:Choice xmlns:v="urn:schemas-microsoft-com:vml" Requires="v">
                  <p:oleObj spid="_x0000_s83581" name="公式" r:id="rId33" imgW="177646" imgH="228402" progId="Equation.3">
                    <p:embed/>
                  </p:oleObj>
                </mc:Choice>
                <mc:Fallback>
                  <p:oleObj name="公式" r:id="rId33" imgW="177646" imgH="228402" progId="Equation.3">
                    <p:embed/>
                    <p:pic>
                      <p:nvPicPr>
                        <p:cNvPr id="0" name="Picture 11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449" y="2735"/>
                          <a:ext cx="305" cy="3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96" name="AutoShape 200"/>
            <p:cNvSpPr>
              <a:spLocks noChangeArrowheads="1"/>
            </p:cNvSpPr>
            <p:nvPr/>
          </p:nvSpPr>
          <p:spPr bwMode="auto">
            <a:xfrm flipH="1">
              <a:off x="4533" y="2570"/>
              <a:ext cx="294" cy="33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6 w 21600"/>
                <a:gd name="T13" fmla="*/ 2880 h 21600"/>
                <a:gd name="T14" fmla="*/ 18220 w 21600"/>
                <a:gd name="T15" fmla="*/ 922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68621" name="Object 14"/>
            <p:cNvGraphicFramePr>
              <a:graphicFrameLocks noChangeAspect="1"/>
            </p:cNvGraphicFramePr>
            <p:nvPr/>
          </p:nvGraphicFramePr>
          <p:xfrm>
            <a:off x="4831" y="2775"/>
            <a:ext cx="314" cy="384"/>
          </p:xfrm>
          <a:graphic>
            <a:graphicData uri="http://schemas.openxmlformats.org/presentationml/2006/ole">
              <mc:AlternateContent xmlns:mc="http://schemas.openxmlformats.org/markup-compatibility/2006">
                <mc:Choice xmlns:v="urn:schemas-microsoft-com:vml" Requires="v">
                  <p:oleObj spid="_x0000_s83582" name="公式" r:id="rId35" imgW="139700" imgH="228600" progId="Equation.3">
                    <p:embed/>
                  </p:oleObj>
                </mc:Choice>
                <mc:Fallback>
                  <p:oleObj name="公式" r:id="rId35" imgW="139700" imgH="228600" progId="Equation.3">
                    <p:embed/>
                    <p:pic>
                      <p:nvPicPr>
                        <p:cNvPr id="0" name="Picture 12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31" y="2775"/>
                          <a:ext cx="31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97" name="Line 202"/>
            <p:cNvSpPr>
              <a:spLocks noChangeShapeType="1"/>
            </p:cNvSpPr>
            <p:nvPr/>
          </p:nvSpPr>
          <p:spPr bwMode="auto">
            <a:xfrm flipV="1">
              <a:off x="2523" y="1416"/>
              <a:ext cx="1125"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5" name="灯片编号占位符 204"/>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36E18BF9-F1C8-4942-97AD-1B8AD214BF76}" type="slidenum">
              <a:rPr lang="en-US" altLang="zh-CN">
                <a:solidFill>
                  <a:srgbClr val="653A20"/>
                </a:solidFill>
              </a:rPr>
              <a:pPr eaLnBrk="1" hangingPunct="1"/>
              <a:t>113</a:t>
            </a:fld>
            <a:endParaRPr lang="en-US" altLang="zh-CN">
              <a:solidFill>
                <a:srgbClr val="653A20"/>
              </a:solidFill>
            </a:endParaRPr>
          </a:p>
        </p:txBody>
      </p:sp>
      <p:sp>
        <p:nvSpPr>
          <p:cNvPr id="206" name="Line 156"/>
          <p:cNvSpPr>
            <a:spLocks noChangeShapeType="1"/>
          </p:cNvSpPr>
          <p:nvPr/>
        </p:nvSpPr>
        <p:spPr bwMode="auto">
          <a:xfrm>
            <a:off x="3496484" y="5229200"/>
            <a:ext cx="0" cy="1066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Rectangle 157"/>
          <p:cNvSpPr>
            <a:spLocks noChangeArrowheads="1"/>
          </p:cNvSpPr>
          <p:nvPr/>
        </p:nvSpPr>
        <p:spPr bwMode="auto">
          <a:xfrm rot="16200000">
            <a:off x="3239186" y="5709360"/>
            <a:ext cx="517525" cy="131878"/>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208" name="Rectangle 116"/>
          <p:cNvSpPr>
            <a:spLocks noChangeArrowheads="1"/>
          </p:cNvSpPr>
          <p:nvPr/>
        </p:nvSpPr>
        <p:spPr bwMode="auto">
          <a:xfrm>
            <a:off x="2999961" y="5589588"/>
            <a:ext cx="50975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smtClean="0">
                <a:solidFill>
                  <a:schemeClr val="tx2"/>
                </a:solidFill>
              </a:rPr>
              <a:t>R</a:t>
            </a:r>
            <a:r>
              <a:rPr lang="en-US" altLang="zh-CN" b="1" i="1" baseline="-25000" dirty="0" smtClean="0">
                <a:solidFill>
                  <a:schemeClr val="tx2"/>
                </a:solidFill>
              </a:rPr>
              <a:t>L1</a:t>
            </a:r>
            <a:endParaRPr lang="en-US" altLang="zh-CN" b="1" i="1" baseline="-25000" dirty="0">
              <a:solidFill>
                <a:schemeClr val="tx2"/>
              </a:solidFill>
            </a:endParaRPr>
          </a:p>
        </p:txBody>
      </p:sp>
      <p:sp>
        <p:nvSpPr>
          <p:cNvPr id="209" name="Oval 160"/>
          <p:cNvSpPr>
            <a:spLocks noChangeArrowheads="1"/>
          </p:cNvSpPr>
          <p:nvPr/>
        </p:nvSpPr>
        <p:spPr bwMode="auto">
          <a:xfrm>
            <a:off x="3468324" y="5191843"/>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210" name="Line 156"/>
          <p:cNvSpPr>
            <a:spLocks noChangeShapeType="1"/>
          </p:cNvSpPr>
          <p:nvPr/>
        </p:nvSpPr>
        <p:spPr bwMode="auto">
          <a:xfrm>
            <a:off x="4351828" y="5204139"/>
            <a:ext cx="0" cy="1066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 name="Rectangle 157"/>
          <p:cNvSpPr>
            <a:spLocks noChangeArrowheads="1"/>
          </p:cNvSpPr>
          <p:nvPr/>
        </p:nvSpPr>
        <p:spPr bwMode="auto">
          <a:xfrm rot="16200000">
            <a:off x="4102322" y="5711251"/>
            <a:ext cx="517525" cy="131878"/>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212" name="Rectangle 117"/>
          <p:cNvSpPr>
            <a:spLocks noChangeArrowheads="1"/>
          </p:cNvSpPr>
          <p:nvPr/>
        </p:nvSpPr>
        <p:spPr bwMode="auto">
          <a:xfrm>
            <a:off x="4425883" y="5492005"/>
            <a:ext cx="492123"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1600" b="1" i="1" dirty="0" smtClean="0"/>
              <a:t>R</a:t>
            </a:r>
            <a:r>
              <a:rPr lang="en-US" altLang="zh-CN" sz="1600" b="1" i="1" baseline="-25000" dirty="0" smtClean="0"/>
              <a:t>S2</a:t>
            </a:r>
            <a:endParaRPr lang="en-US" altLang="zh-CN" sz="1600" b="1" i="1" baseline="-25000" dirty="0"/>
          </a:p>
        </p:txBody>
      </p:sp>
      <p:graphicFrame>
        <p:nvGraphicFramePr>
          <p:cNvPr id="213" name="Object 11"/>
          <p:cNvGraphicFramePr>
            <a:graphicFrameLocks noChangeAspect="1"/>
          </p:cNvGraphicFramePr>
          <p:nvPr>
            <p:extLst>
              <p:ext uri="{D42A27DB-BD31-4B8C-83A1-F6EECF244321}">
                <p14:modId xmlns:p14="http://schemas.microsoft.com/office/powerpoint/2010/main" val="1630243649"/>
              </p:ext>
            </p:extLst>
          </p:nvPr>
        </p:nvGraphicFramePr>
        <p:xfrm>
          <a:off x="2640799" y="6291263"/>
          <a:ext cx="403279" cy="413590"/>
        </p:xfrm>
        <a:graphic>
          <a:graphicData uri="http://schemas.openxmlformats.org/presentationml/2006/ole">
            <mc:AlternateContent xmlns:mc="http://schemas.openxmlformats.org/markup-compatibility/2006">
              <mc:Choice xmlns:v="urn:schemas-microsoft-com:vml" Requires="v">
                <p:oleObj spid="_x0000_s83583" name="公式" r:id="rId37" imgW="279360" imgH="266400" progId="Equation.3">
                  <p:embed/>
                </p:oleObj>
              </mc:Choice>
              <mc:Fallback>
                <p:oleObj name="公式" r:id="rId37" imgW="279360" imgH="266400" progId="Equation.3">
                  <p:embed/>
                  <p:pic>
                    <p:nvPicPr>
                      <p:cNvPr id="68618" name="Object 11"/>
                      <p:cNvPicPr>
                        <a:picLocks noChangeAspect="1" noChangeArrowheads="1"/>
                      </p:cNvPicPr>
                      <p:nvPr/>
                    </p:nvPicPr>
                    <p:blipFill>
                      <a:blip r:embed="rId38"/>
                      <a:srcRect/>
                      <a:stretch>
                        <a:fillRect/>
                      </a:stretch>
                    </p:blipFill>
                    <p:spPr bwMode="auto">
                      <a:xfrm>
                        <a:off x="2640799" y="6291263"/>
                        <a:ext cx="403279" cy="413590"/>
                      </a:xfrm>
                      <a:prstGeom prst="rect">
                        <a:avLst/>
                      </a:prstGeom>
                      <a:noFill/>
                      <a:extLst/>
                    </p:spPr>
                  </p:pic>
                </p:oleObj>
              </mc:Fallback>
            </mc:AlternateContent>
          </a:graphicData>
        </a:graphic>
      </p:graphicFrame>
      <p:graphicFrame>
        <p:nvGraphicFramePr>
          <p:cNvPr id="214" name="Object 4"/>
          <p:cNvGraphicFramePr>
            <a:graphicFrameLocks noChangeAspect="1"/>
          </p:cNvGraphicFramePr>
          <p:nvPr>
            <p:extLst>
              <p:ext uri="{D42A27DB-BD31-4B8C-83A1-F6EECF244321}">
                <p14:modId xmlns:p14="http://schemas.microsoft.com/office/powerpoint/2010/main" val="2682233912"/>
              </p:ext>
            </p:extLst>
          </p:nvPr>
        </p:nvGraphicFramePr>
        <p:xfrm>
          <a:off x="4117550" y="3650664"/>
          <a:ext cx="375388" cy="429212"/>
        </p:xfrm>
        <a:graphic>
          <a:graphicData uri="http://schemas.openxmlformats.org/presentationml/2006/ole">
            <mc:AlternateContent xmlns:mc="http://schemas.openxmlformats.org/markup-compatibility/2006">
              <mc:Choice xmlns:v="urn:schemas-microsoft-com:vml" Requires="v">
                <p:oleObj spid="_x0000_s83584" name="公式" r:id="rId39" imgW="253800" imgH="266400" progId="Equation.3">
                  <p:embed/>
                </p:oleObj>
              </mc:Choice>
              <mc:Fallback>
                <p:oleObj name="公式" r:id="rId39" imgW="253800" imgH="266400" progId="Equation.3">
                  <p:embed/>
                  <p:pic>
                    <p:nvPicPr>
                      <p:cNvPr id="68611" name="Object 4"/>
                      <p:cNvPicPr>
                        <a:picLocks noChangeAspect="1" noChangeArrowheads="1"/>
                      </p:cNvPicPr>
                      <p:nvPr/>
                    </p:nvPicPr>
                    <p:blipFill>
                      <a:blip r:embed="rId40"/>
                      <a:srcRect/>
                      <a:stretch>
                        <a:fillRect/>
                      </a:stretch>
                    </p:blipFill>
                    <p:spPr bwMode="auto">
                      <a:xfrm>
                        <a:off x="4117550" y="3650664"/>
                        <a:ext cx="375388" cy="429212"/>
                      </a:xfrm>
                      <a:prstGeom prst="rect">
                        <a:avLst/>
                      </a:prstGeom>
                      <a:noFill/>
                      <a:extLst/>
                    </p:spPr>
                  </p:pic>
                </p:oleObj>
              </mc:Fallback>
            </mc:AlternateContent>
          </a:graphicData>
        </a:graphic>
      </p:graphicFrame>
      <p:sp>
        <p:nvSpPr>
          <p:cNvPr id="215" name="Oval 162"/>
          <p:cNvSpPr>
            <a:spLocks noChangeArrowheads="1"/>
          </p:cNvSpPr>
          <p:nvPr/>
        </p:nvSpPr>
        <p:spPr bwMode="auto">
          <a:xfrm>
            <a:off x="2183471" y="6243068"/>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216" name="Oval 162"/>
          <p:cNvSpPr>
            <a:spLocks noChangeArrowheads="1"/>
          </p:cNvSpPr>
          <p:nvPr/>
        </p:nvSpPr>
        <p:spPr bwMode="auto">
          <a:xfrm>
            <a:off x="4332595" y="6224562"/>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cxnSp>
        <p:nvCxnSpPr>
          <p:cNvPr id="3" name="直接连接符 2"/>
          <p:cNvCxnSpPr/>
          <p:nvPr/>
        </p:nvCxnSpPr>
        <p:spPr>
          <a:xfrm>
            <a:off x="3920876" y="3383756"/>
            <a:ext cx="0" cy="33210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97038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8658"/>
                                        </p:tgtEl>
                                        <p:attrNameLst>
                                          <p:attrName>style.visibility</p:attrName>
                                        </p:attrNameLst>
                                      </p:cBhvr>
                                      <p:to>
                                        <p:strVal val="visible"/>
                                      </p:to>
                                    </p:set>
                                    <p:animEffect transition="in" filter="blinds(horizontal)">
                                      <p:cBhvr>
                                        <p:cTn id="7" dur="500"/>
                                        <p:tgtEl>
                                          <p:spTgt spid="19865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utoUpdateAnimBg="0"/>
      <p:bldP spid="206" grpId="0" animBg="1"/>
      <p:bldP spid="207" grpId="0" animBg="1"/>
      <p:bldP spid="208" grpId="0"/>
      <p:bldP spid="210" grpId="0" animBg="1"/>
      <p:bldP spid="211" grpId="0" animBg="1"/>
      <p:bldP spid="21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636588" y="192088"/>
            <a:ext cx="72120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2800" b="1">
                <a:solidFill>
                  <a:srgbClr val="0000FF"/>
                </a:solidFill>
              </a:rPr>
              <a:t>1.</a:t>
            </a:r>
            <a:r>
              <a:rPr lang="en-US" altLang="zh-CN" sz="2800" b="1" i="1">
                <a:solidFill>
                  <a:srgbClr val="0000FF"/>
                </a:solidFill>
              </a:rPr>
              <a:t>  r</a:t>
            </a:r>
            <a:r>
              <a:rPr lang="en-US" altLang="zh-CN" sz="2800" b="1" i="1" baseline="-25000">
                <a:solidFill>
                  <a:srgbClr val="0000FF"/>
                </a:solidFill>
              </a:rPr>
              <a:t>i</a:t>
            </a:r>
            <a:r>
              <a:rPr lang="en-US" altLang="zh-CN" sz="2800" b="1" i="1">
                <a:solidFill>
                  <a:srgbClr val="0000FF"/>
                </a:solidFill>
              </a:rPr>
              <a:t> </a:t>
            </a:r>
            <a:r>
              <a:rPr lang="en-US" altLang="zh-CN" sz="2800" b="1">
                <a:solidFill>
                  <a:srgbClr val="0000FF"/>
                </a:solidFill>
              </a:rPr>
              <a:t>= </a:t>
            </a:r>
            <a:r>
              <a:rPr lang="en-US" altLang="zh-CN" sz="2800" b="1" i="1">
                <a:solidFill>
                  <a:srgbClr val="0000FF"/>
                </a:solidFill>
              </a:rPr>
              <a:t>R</a:t>
            </a:r>
            <a:r>
              <a:rPr lang="en-US" altLang="zh-CN" sz="2800" b="1" baseline="-25000">
                <a:solidFill>
                  <a:srgbClr val="0000FF"/>
                </a:solidFill>
              </a:rPr>
              <a:t>1 </a:t>
            </a:r>
            <a:r>
              <a:rPr lang="en-US" altLang="zh-CN" sz="2800" b="1">
                <a:solidFill>
                  <a:srgbClr val="0000FF"/>
                </a:solidFill>
                <a:sym typeface="Symbol" panose="05050102010706020507" pitchFamily="18" charset="2"/>
              </a:rPr>
              <a:t>//</a:t>
            </a:r>
            <a:r>
              <a:rPr lang="en-US" altLang="zh-CN" sz="2800" b="1" i="1">
                <a:solidFill>
                  <a:srgbClr val="0000FF"/>
                </a:solidFill>
              </a:rPr>
              <a:t>[ r</a:t>
            </a:r>
            <a:r>
              <a:rPr lang="en-US" altLang="zh-CN" sz="2800" b="1" i="1" baseline="-25000">
                <a:solidFill>
                  <a:srgbClr val="0000FF"/>
                </a:solidFill>
              </a:rPr>
              <a:t>be</a:t>
            </a:r>
            <a:r>
              <a:rPr lang="en-US" altLang="zh-CN" sz="2800" b="1" baseline="-25000">
                <a:solidFill>
                  <a:srgbClr val="0000FF"/>
                </a:solidFill>
              </a:rPr>
              <a:t>1</a:t>
            </a:r>
            <a:r>
              <a:rPr lang="en-US" altLang="zh-CN" sz="2800" b="1" i="1" baseline="-25000">
                <a:solidFill>
                  <a:srgbClr val="0000FF"/>
                </a:solidFill>
              </a:rPr>
              <a:t> </a:t>
            </a:r>
            <a:r>
              <a:rPr lang="en-US" altLang="zh-CN" sz="2800" b="1">
                <a:solidFill>
                  <a:srgbClr val="0000FF"/>
                </a:solidFill>
              </a:rPr>
              <a:t>+</a:t>
            </a:r>
            <a:r>
              <a:rPr lang="zh-CN" altLang="en-US" sz="2800" b="1">
                <a:solidFill>
                  <a:srgbClr val="0000FF"/>
                </a:solidFill>
              </a:rPr>
              <a:t>（</a:t>
            </a:r>
            <a:r>
              <a:rPr lang="zh-CN" altLang="en-US" sz="2800" b="1" i="1">
                <a:solidFill>
                  <a:srgbClr val="0000FF"/>
                </a:solidFill>
                <a:sym typeface="Symbol" panose="05050102010706020507" pitchFamily="18" charset="2"/>
              </a:rPr>
              <a:t></a:t>
            </a:r>
            <a:r>
              <a:rPr lang="zh-CN" altLang="en-US" sz="2800" b="1" i="1">
                <a:solidFill>
                  <a:srgbClr val="0000FF"/>
                </a:solidFill>
              </a:rPr>
              <a:t> </a:t>
            </a:r>
            <a:r>
              <a:rPr lang="en-US" altLang="zh-CN" sz="2800" b="1">
                <a:solidFill>
                  <a:srgbClr val="0000FF"/>
                </a:solidFill>
              </a:rPr>
              <a:t>+</a:t>
            </a:r>
            <a:r>
              <a:rPr lang="en-US" altLang="zh-CN" sz="2800" b="1" i="1">
                <a:solidFill>
                  <a:srgbClr val="0000FF"/>
                </a:solidFill>
              </a:rPr>
              <a:t>1</a:t>
            </a:r>
            <a:r>
              <a:rPr lang="en-US" altLang="zh-CN" sz="2800" b="1">
                <a:solidFill>
                  <a:srgbClr val="0000FF"/>
                </a:solidFill>
              </a:rPr>
              <a:t>)</a:t>
            </a:r>
            <a:r>
              <a:rPr lang="en-US" altLang="zh-CN" sz="2800" b="1" i="1">
                <a:solidFill>
                  <a:srgbClr val="0000FF"/>
                </a:solidFill>
              </a:rPr>
              <a:t>R</a:t>
            </a:r>
            <a:r>
              <a:rPr lang="en-US" altLang="zh-CN" sz="2800" b="1" i="1" baseline="-25000">
                <a:solidFill>
                  <a:srgbClr val="0000FF"/>
                </a:solidFill>
              </a:rPr>
              <a:t>L</a:t>
            </a:r>
            <a:r>
              <a:rPr lang="en-US" altLang="zh-CN" sz="2800" b="1" baseline="-25000">
                <a:solidFill>
                  <a:srgbClr val="0000FF"/>
                </a:solidFill>
              </a:rPr>
              <a:t>1</a:t>
            </a:r>
            <a:r>
              <a:rPr lang="en-US" altLang="zh-CN" sz="2800" b="1">
                <a:solidFill>
                  <a:schemeClr val="tx2"/>
                </a:solidFill>
                <a:sym typeface="Symbol" panose="05050102010706020507" pitchFamily="18" charset="2"/>
              </a:rPr>
              <a:t></a:t>
            </a:r>
            <a:r>
              <a:rPr lang="en-US" altLang="zh-CN" sz="2800" b="1">
                <a:solidFill>
                  <a:srgbClr val="0000FF"/>
                </a:solidFill>
                <a:sym typeface="Symbol" panose="05050102010706020507" pitchFamily="18" charset="2"/>
              </a:rPr>
              <a:t>]</a:t>
            </a:r>
            <a:endParaRPr lang="en-US" altLang="zh-CN" sz="2800" b="1" i="1">
              <a:solidFill>
                <a:srgbClr val="0000FF"/>
              </a:solidFill>
            </a:endParaRPr>
          </a:p>
        </p:txBody>
      </p:sp>
      <p:sp>
        <p:nvSpPr>
          <p:cNvPr id="199683" name="Rectangle 3"/>
          <p:cNvSpPr>
            <a:spLocks noChangeArrowheads="1"/>
          </p:cNvSpPr>
          <p:nvPr/>
        </p:nvSpPr>
        <p:spPr bwMode="auto">
          <a:xfrm>
            <a:off x="314334" y="734502"/>
            <a:ext cx="8434130" cy="195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nSpc>
                <a:spcPct val="150000"/>
              </a:lnSpc>
              <a:spcBef>
                <a:spcPct val="50000"/>
              </a:spcBef>
            </a:pPr>
            <a:r>
              <a:rPr lang="zh-CN" altLang="en-US" sz="2800" b="1" dirty="0">
                <a:solidFill>
                  <a:schemeClr val="tx2"/>
                </a:solidFill>
                <a:latin typeface="楷体_GB2312" pitchFamily="49" charset="-122"/>
              </a:rPr>
              <a:t>其中</a:t>
            </a:r>
            <a:r>
              <a:rPr lang="en-US" altLang="zh-CN" sz="2800" b="1" dirty="0">
                <a:solidFill>
                  <a:schemeClr val="tx2"/>
                </a:solidFill>
                <a:latin typeface="楷体_GB2312" pitchFamily="49" charset="-122"/>
              </a:rPr>
              <a:t>:</a:t>
            </a:r>
            <a:r>
              <a:rPr lang="en-US" altLang="zh-CN" sz="2800" b="1" i="1" dirty="0">
                <a:solidFill>
                  <a:schemeClr val="tx2"/>
                </a:solidFill>
              </a:rPr>
              <a:t>    R</a:t>
            </a:r>
            <a:r>
              <a:rPr lang="en-US" altLang="zh-CN" sz="2800" b="1" i="1" baseline="-25000" dirty="0">
                <a:solidFill>
                  <a:schemeClr val="tx2"/>
                </a:solidFill>
              </a:rPr>
              <a:t>L</a:t>
            </a:r>
            <a:r>
              <a:rPr lang="en-US" altLang="zh-CN" sz="2800" b="1" baseline="-25000" dirty="0">
                <a:solidFill>
                  <a:schemeClr val="tx2"/>
                </a:solidFill>
              </a:rPr>
              <a:t>1</a:t>
            </a:r>
            <a:r>
              <a:rPr lang="en-US" altLang="zh-CN" sz="2800" b="1" dirty="0">
                <a:solidFill>
                  <a:schemeClr val="tx2"/>
                </a:solidFill>
                <a:sym typeface="Symbol" panose="05050102010706020507" pitchFamily="18" charset="2"/>
              </a:rPr>
              <a:t></a:t>
            </a:r>
            <a:r>
              <a:rPr lang="en-US" altLang="zh-CN" sz="2800" b="1" i="1" dirty="0">
                <a:solidFill>
                  <a:schemeClr val="tx2"/>
                </a:solidFill>
              </a:rPr>
              <a:t>= R</a:t>
            </a:r>
            <a:r>
              <a:rPr lang="en-US" altLang="zh-CN" sz="2800" b="1" i="1" baseline="-25000" dirty="0">
                <a:solidFill>
                  <a:schemeClr val="tx2"/>
                </a:solidFill>
              </a:rPr>
              <a:t>E</a:t>
            </a:r>
            <a:r>
              <a:rPr lang="en-US" altLang="zh-CN" sz="2800" b="1" baseline="-25000" dirty="0">
                <a:solidFill>
                  <a:schemeClr val="tx2"/>
                </a:solidFill>
              </a:rPr>
              <a:t>1</a:t>
            </a:r>
            <a:r>
              <a:rPr lang="en-US" altLang="zh-CN" sz="2800" b="1" dirty="0">
                <a:solidFill>
                  <a:schemeClr val="tx2"/>
                </a:solidFill>
              </a:rPr>
              <a:t>//</a:t>
            </a:r>
            <a:r>
              <a:rPr lang="en-US" altLang="zh-CN" sz="2800" b="1" i="1" dirty="0">
                <a:solidFill>
                  <a:schemeClr val="tx2"/>
                </a:solidFill>
              </a:rPr>
              <a:t> r</a:t>
            </a:r>
            <a:r>
              <a:rPr lang="en-US" altLang="zh-CN" sz="2800" b="1" i="1" baseline="-25000" dirty="0">
                <a:solidFill>
                  <a:schemeClr val="tx2"/>
                </a:solidFill>
              </a:rPr>
              <a:t>i</a:t>
            </a:r>
            <a:r>
              <a:rPr lang="en-US" altLang="zh-CN" sz="2800" b="1" baseline="-25000" dirty="0">
                <a:solidFill>
                  <a:schemeClr val="tx2"/>
                </a:solidFill>
              </a:rPr>
              <a:t>2</a:t>
            </a:r>
            <a:r>
              <a:rPr lang="en-US" altLang="zh-CN" sz="2800" b="1" i="1" dirty="0">
                <a:solidFill>
                  <a:schemeClr val="tx2"/>
                </a:solidFill>
              </a:rPr>
              <a:t> = R</a:t>
            </a:r>
            <a:r>
              <a:rPr lang="en-US" altLang="zh-CN" sz="2800" b="1" i="1" baseline="-25000" dirty="0">
                <a:solidFill>
                  <a:schemeClr val="tx2"/>
                </a:solidFill>
              </a:rPr>
              <a:t>E</a:t>
            </a:r>
            <a:r>
              <a:rPr lang="en-US" altLang="zh-CN" sz="2800" b="1" baseline="-25000" dirty="0">
                <a:solidFill>
                  <a:schemeClr val="tx2"/>
                </a:solidFill>
              </a:rPr>
              <a:t>1</a:t>
            </a:r>
            <a:r>
              <a:rPr lang="en-US" altLang="zh-CN" sz="2800" b="1" dirty="0">
                <a:solidFill>
                  <a:schemeClr val="tx2"/>
                </a:solidFill>
              </a:rPr>
              <a:t>//</a:t>
            </a:r>
            <a:r>
              <a:rPr lang="en-US" altLang="zh-CN" sz="2800" b="1" i="1" dirty="0">
                <a:solidFill>
                  <a:schemeClr val="tx2"/>
                </a:solidFill>
              </a:rPr>
              <a:t> R</a:t>
            </a:r>
            <a:r>
              <a:rPr lang="en-US" altLang="zh-CN" sz="2800" b="1" baseline="-25000" dirty="0">
                <a:solidFill>
                  <a:schemeClr val="tx2"/>
                </a:solidFill>
              </a:rPr>
              <a:t>2 </a:t>
            </a:r>
            <a:r>
              <a:rPr lang="en-US" altLang="zh-CN" sz="2800" b="1" dirty="0">
                <a:solidFill>
                  <a:schemeClr val="tx2"/>
                </a:solidFill>
              </a:rPr>
              <a:t>//</a:t>
            </a:r>
            <a:r>
              <a:rPr lang="en-US" altLang="zh-CN" sz="2800" b="1" i="1" dirty="0">
                <a:solidFill>
                  <a:schemeClr val="tx2"/>
                </a:solidFill>
              </a:rPr>
              <a:t> R</a:t>
            </a:r>
            <a:r>
              <a:rPr lang="en-US" altLang="zh-CN" sz="2800" b="1" baseline="-25000" dirty="0">
                <a:solidFill>
                  <a:schemeClr val="tx2"/>
                </a:solidFill>
              </a:rPr>
              <a:t>3</a:t>
            </a:r>
            <a:r>
              <a:rPr lang="en-US" altLang="zh-CN" sz="2800" b="1" i="1" baseline="-25000" dirty="0">
                <a:solidFill>
                  <a:schemeClr val="tx2"/>
                </a:solidFill>
              </a:rPr>
              <a:t> </a:t>
            </a:r>
            <a:r>
              <a:rPr lang="en-US" altLang="zh-CN" sz="2800" b="1" dirty="0" smtClean="0">
                <a:solidFill>
                  <a:schemeClr val="tx2"/>
                </a:solidFill>
              </a:rPr>
              <a:t>//</a:t>
            </a:r>
            <a:r>
              <a:rPr lang="en-US" altLang="zh-CN" sz="2800" b="1" i="1" dirty="0" smtClean="0">
                <a:solidFill>
                  <a:schemeClr val="tx2"/>
                </a:solidFill>
              </a:rPr>
              <a:t>r</a:t>
            </a:r>
            <a:r>
              <a:rPr lang="en-US" altLang="zh-CN" sz="2800" b="1" i="1" baseline="-25000" dirty="0" smtClean="0">
                <a:solidFill>
                  <a:schemeClr val="tx2"/>
                </a:solidFill>
              </a:rPr>
              <a:t>be2</a:t>
            </a:r>
            <a:r>
              <a:rPr lang="en-US" altLang="zh-CN" sz="2800" b="1" i="1" dirty="0" smtClean="0">
                <a:solidFill>
                  <a:schemeClr val="tx2"/>
                </a:solidFill>
              </a:rPr>
              <a:t> =</a:t>
            </a:r>
            <a:r>
              <a:rPr lang="en-US" altLang="zh-CN" sz="2800" b="1" i="1" dirty="0">
                <a:solidFill>
                  <a:schemeClr val="tx2"/>
                </a:solidFill>
              </a:rPr>
              <a:t>R</a:t>
            </a:r>
            <a:r>
              <a:rPr lang="en-US" altLang="zh-CN" sz="2800" b="1" i="1" baseline="-25000" dirty="0">
                <a:solidFill>
                  <a:schemeClr val="tx2"/>
                </a:solidFill>
              </a:rPr>
              <a:t>E</a:t>
            </a:r>
            <a:r>
              <a:rPr lang="en-US" altLang="zh-CN" sz="2800" b="1" baseline="-25000" dirty="0">
                <a:solidFill>
                  <a:schemeClr val="tx2"/>
                </a:solidFill>
              </a:rPr>
              <a:t>1</a:t>
            </a:r>
            <a:r>
              <a:rPr lang="en-US" altLang="zh-CN" sz="2800" b="1" dirty="0">
                <a:solidFill>
                  <a:schemeClr val="tx2"/>
                </a:solidFill>
              </a:rPr>
              <a:t>//</a:t>
            </a:r>
            <a:r>
              <a:rPr lang="en-US" altLang="zh-CN" sz="2800" b="1" i="1" dirty="0">
                <a:solidFill>
                  <a:srgbClr val="FF3300"/>
                </a:solidFill>
              </a:rPr>
              <a:t>R</a:t>
            </a:r>
            <a:r>
              <a:rPr lang="en-US" altLang="zh-CN" sz="2800" b="1" i="1" baseline="-25000" dirty="0">
                <a:solidFill>
                  <a:srgbClr val="FF3300"/>
                </a:solidFill>
              </a:rPr>
              <a:t>L</a:t>
            </a:r>
            <a:r>
              <a:rPr lang="en-US" altLang="zh-CN" sz="2800" b="1" baseline="-25000" dirty="0">
                <a:solidFill>
                  <a:srgbClr val="FF3300"/>
                </a:solidFill>
              </a:rPr>
              <a:t>1</a:t>
            </a:r>
            <a:r>
              <a:rPr lang="en-US" altLang="zh-CN" sz="2800" b="1" i="1" dirty="0">
                <a:solidFill>
                  <a:schemeClr val="tx2"/>
                </a:solidFill>
              </a:rPr>
              <a:t>= R</a:t>
            </a:r>
            <a:r>
              <a:rPr lang="en-US" altLang="zh-CN" sz="2800" b="1" i="1" baseline="-25000" dirty="0">
                <a:solidFill>
                  <a:schemeClr val="tx2"/>
                </a:solidFill>
              </a:rPr>
              <a:t>E</a:t>
            </a:r>
            <a:r>
              <a:rPr lang="en-US" altLang="zh-CN" sz="2800" b="1" baseline="-25000" dirty="0">
                <a:solidFill>
                  <a:schemeClr val="tx2"/>
                </a:solidFill>
              </a:rPr>
              <a:t>1</a:t>
            </a:r>
            <a:r>
              <a:rPr lang="en-US" altLang="zh-CN" sz="2800" b="1" dirty="0">
                <a:solidFill>
                  <a:schemeClr val="tx2"/>
                </a:solidFill>
              </a:rPr>
              <a:t>//</a:t>
            </a:r>
            <a:r>
              <a:rPr lang="en-US" altLang="zh-CN" sz="2800" b="1" i="1" dirty="0">
                <a:solidFill>
                  <a:srgbClr val="FF3300"/>
                </a:solidFill>
              </a:rPr>
              <a:t>r</a:t>
            </a:r>
            <a:r>
              <a:rPr lang="en-US" altLang="zh-CN" sz="2800" b="1" i="1" baseline="-25000" dirty="0">
                <a:solidFill>
                  <a:srgbClr val="FF3300"/>
                </a:solidFill>
              </a:rPr>
              <a:t>i</a:t>
            </a:r>
            <a:r>
              <a:rPr lang="en-US" altLang="zh-CN" sz="2800" b="1" baseline="-25000" dirty="0">
                <a:solidFill>
                  <a:srgbClr val="FF3300"/>
                </a:solidFill>
              </a:rPr>
              <a:t>2</a:t>
            </a:r>
            <a:r>
              <a:rPr lang="en-US" altLang="zh-CN" sz="2800" b="1" dirty="0">
                <a:solidFill>
                  <a:schemeClr val="tx2"/>
                </a:solidFill>
              </a:rPr>
              <a:t>= 27 // 1.7 </a:t>
            </a:r>
            <a:r>
              <a:rPr lang="en-US" altLang="zh-CN" sz="2800" b="1" dirty="0">
                <a:solidFill>
                  <a:schemeClr val="tx2"/>
                </a:solidFill>
                <a:sym typeface="Symbol" panose="05050102010706020507" pitchFamily="18" charset="2"/>
              </a:rPr>
              <a:t> </a:t>
            </a:r>
            <a:r>
              <a:rPr lang="en-US" altLang="zh-CN" sz="2800" b="1" dirty="0">
                <a:solidFill>
                  <a:schemeClr val="tx2"/>
                </a:solidFill>
              </a:rPr>
              <a:t>1.7k</a:t>
            </a:r>
            <a:r>
              <a:rPr lang="en-US" altLang="zh-CN" sz="2800" b="1" dirty="0">
                <a:solidFill>
                  <a:schemeClr val="tx2"/>
                </a:solidFill>
                <a:sym typeface="Symbol" panose="05050102010706020507" pitchFamily="18" charset="2"/>
              </a:rPr>
              <a:t></a:t>
            </a:r>
            <a:endParaRPr lang="en-US" altLang="zh-CN" sz="2800" b="1" i="1" dirty="0">
              <a:solidFill>
                <a:schemeClr val="tx2"/>
              </a:solidFill>
            </a:endParaRPr>
          </a:p>
          <a:p>
            <a:pPr>
              <a:lnSpc>
                <a:spcPct val="150000"/>
              </a:lnSpc>
              <a:spcBef>
                <a:spcPct val="50000"/>
              </a:spcBef>
            </a:pPr>
            <a:endParaRPr lang="en-US" altLang="zh-CN" sz="2800" b="1" i="1" baseline="-25000" dirty="0">
              <a:solidFill>
                <a:schemeClr val="tx2"/>
              </a:solidFill>
            </a:endParaRPr>
          </a:p>
        </p:txBody>
      </p:sp>
      <p:sp>
        <p:nvSpPr>
          <p:cNvPr id="199684" name="Rectangle 4"/>
          <p:cNvSpPr>
            <a:spLocks noChangeArrowheads="1"/>
          </p:cNvSpPr>
          <p:nvPr/>
        </p:nvSpPr>
        <p:spPr bwMode="auto">
          <a:xfrm>
            <a:off x="685800" y="2209800"/>
            <a:ext cx="64770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3200" b="1">
                <a:solidFill>
                  <a:schemeClr val="tx2"/>
                </a:solidFill>
                <a:sym typeface="Symbol" panose="05050102010706020507" pitchFamily="18" charset="2"/>
              </a:rPr>
              <a:t></a:t>
            </a:r>
            <a:r>
              <a:rPr lang="en-US" altLang="zh-CN" sz="2800" b="1" i="1">
                <a:solidFill>
                  <a:schemeClr val="tx2"/>
                </a:solidFill>
                <a:sym typeface="Symbol" panose="05050102010706020507" pitchFamily="18" charset="2"/>
              </a:rPr>
              <a:t> </a:t>
            </a:r>
            <a:r>
              <a:rPr lang="en-US" altLang="zh-CN" sz="2800" b="1" i="1">
                <a:solidFill>
                  <a:srgbClr val="CC3399"/>
                </a:solidFill>
              </a:rPr>
              <a:t>r</a:t>
            </a:r>
            <a:r>
              <a:rPr lang="en-US" altLang="zh-CN" sz="2800" b="1" i="1" baseline="-25000">
                <a:solidFill>
                  <a:srgbClr val="CC3399"/>
                </a:solidFill>
              </a:rPr>
              <a:t>i</a:t>
            </a:r>
            <a:r>
              <a:rPr lang="en-US" altLang="zh-CN" sz="2800" b="1" baseline="-25000">
                <a:solidFill>
                  <a:schemeClr val="tx2"/>
                </a:solidFill>
              </a:rPr>
              <a:t> </a:t>
            </a:r>
            <a:r>
              <a:rPr lang="en-US" altLang="zh-CN" sz="2800" b="1">
                <a:solidFill>
                  <a:schemeClr val="tx2"/>
                </a:solidFill>
              </a:rPr>
              <a:t>=1000//(2.9+51×1.7) </a:t>
            </a:r>
            <a:r>
              <a:rPr lang="en-US" altLang="zh-CN" sz="2800" b="1">
                <a:solidFill>
                  <a:schemeClr val="tx2"/>
                </a:solidFill>
                <a:sym typeface="Symbol" panose="05050102010706020507" pitchFamily="18" charset="2"/>
              </a:rPr>
              <a:t></a:t>
            </a:r>
            <a:r>
              <a:rPr lang="en-US" altLang="zh-CN" sz="2800" b="1">
                <a:solidFill>
                  <a:schemeClr val="tx2"/>
                </a:solidFill>
              </a:rPr>
              <a:t> 82k</a:t>
            </a:r>
            <a:r>
              <a:rPr lang="en-US" altLang="zh-CN" sz="2800" b="1">
                <a:solidFill>
                  <a:schemeClr val="tx2"/>
                </a:solidFill>
                <a:sym typeface="Symbol" panose="05050102010706020507" pitchFamily="18" charset="2"/>
              </a:rPr>
              <a:t></a:t>
            </a:r>
          </a:p>
        </p:txBody>
      </p:sp>
      <p:sp>
        <p:nvSpPr>
          <p:cNvPr id="199685" name="Rectangle 5"/>
          <p:cNvSpPr>
            <a:spLocks noChangeArrowheads="1"/>
          </p:cNvSpPr>
          <p:nvPr/>
        </p:nvSpPr>
        <p:spPr bwMode="auto">
          <a:xfrm>
            <a:off x="446088" y="2817813"/>
            <a:ext cx="35433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2800" b="1">
                <a:solidFill>
                  <a:srgbClr val="0000FF"/>
                </a:solidFill>
              </a:rPr>
              <a:t>2.  </a:t>
            </a:r>
            <a:r>
              <a:rPr lang="en-US" altLang="zh-CN" sz="2800" b="1" i="1">
                <a:solidFill>
                  <a:srgbClr val="0000FF"/>
                </a:solidFill>
              </a:rPr>
              <a:t>r</a:t>
            </a:r>
            <a:r>
              <a:rPr lang="en-US" altLang="zh-CN" sz="2800" b="1" i="1" baseline="-25000">
                <a:solidFill>
                  <a:srgbClr val="0000FF"/>
                </a:solidFill>
              </a:rPr>
              <a:t>o</a:t>
            </a:r>
            <a:r>
              <a:rPr lang="en-US" altLang="zh-CN" sz="2800" b="1" i="1">
                <a:solidFill>
                  <a:srgbClr val="0000FF"/>
                </a:solidFill>
              </a:rPr>
              <a:t> </a:t>
            </a:r>
            <a:r>
              <a:rPr lang="en-US" altLang="zh-CN" sz="2800" b="1">
                <a:solidFill>
                  <a:srgbClr val="0000FF"/>
                </a:solidFill>
              </a:rPr>
              <a:t>= </a:t>
            </a:r>
            <a:r>
              <a:rPr lang="en-US" altLang="zh-CN" sz="2800" b="1" i="1">
                <a:solidFill>
                  <a:srgbClr val="0000FF"/>
                </a:solidFill>
              </a:rPr>
              <a:t>R</a:t>
            </a:r>
            <a:r>
              <a:rPr lang="en-US" altLang="zh-CN" sz="2800" b="1" i="1" baseline="-25000">
                <a:solidFill>
                  <a:srgbClr val="0000FF"/>
                </a:solidFill>
              </a:rPr>
              <a:t>C</a:t>
            </a:r>
            <a:r>
              <a:rPr lang="en-US" altLang="zh-CN" sz="2800" b="1" baseline="-25000">
                <a:solidFill>
                  <a:srgbClr val="0000FF"/>
                </a:solidFill>
              </a:rPr>
              <a:t>2</a:t>
            </a:r>
            <a:r>
              <a:rPr lang="en-US" altLang="zh-CN" sz="2800" b="1">
                <a:solidFill>
                  <a:srgbClr val="0000FF"/>
                </a:solidFill>
              </a:rPr>
              <a:t>= 10k</a:t>
            </a:r>
            <a:r>
              <a:rPr lang="en-US" altLang="zh-CN" sz="2800" b="1">
                <a:solidFill>
                  <a:srgbClr val="0000FF"/>
                </a:solidFill>
                <a:sym typeface="Symbol" panose="05050102010706020507" pitchFamily="18" charset="2"/>
              </a:rPr>
              <a:t></a:t>
            </a:r>
            <a:endParaRPr lang="en-US" altLang="zh-CN" sz="2800" b="1">
              <a:solidFill>
                <a:schemeClr val="tx2"/>
              </a:solidFill>
              <a:sym typeface="Symbol" panose="05050102010706020507" pitchFamily="18" charset="2"/>
            </a:endParaRPr>
          </a:p>
        </p:txBody>
      </p:sp>
      <p:sp>
        <p:nvSpPr>
          <p:cNvPr id="100" name="灯片编号占位符 99"/>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F5EBE7F9-807E-4281-B161-2EE2B759A49E}" type="slidenum">
              <a:rPr lang="en-US" altLang="zh-CN">
                <a:solidFill>
                  <a:srgbClr val="653A20"/>
                </a:solidFill>
              </a:rPr>
              <a:pPr eaLnBrk="1" hangingPunct="1"/>
              <a:t>114</a:t>
            </a:fld>
            <a:endParaRPr lang="en-US" altLang="zh-CN">
              <a:solidFill>
                <a:srgbClr val="653A20"/>
              </a:solidFill>
            </a:endParaRPr>
          </a:p>
        </p:txBody>
      </p:sp>
      <p:grpSp>
        <p:nvGrpSpPr>
          <p:cNvPr id="99" name="Group 111"/>
          <p:cNvGrpSpPr>
            <a:grpSpLocks/>
          </p:cNvGrpSpPr>
          <p:nvPr/>
        </p:nvGrpSpPr>
        <p:grpSpPr bwMode="auto">
          <a:xfrm>
            <a:off x="539552" y="3343275"/>
            <a:ext cx="8031369" cy="3514725"/>
            <a:chOff x="-73" y="945"/>
            <a:chExt cx="5481" cy="2214"/>
          </a:xfrm>
        </p:grpSpPr>
        <p:sp>
          <p:nvSpPr>
            <p:cNvPr id="101" name="Rectangle 112"/>
            <p:cNvSpPr>
              <a:spLocks noChangeArrowheads="1"/>
            </p:cNvSpPr>
            <p:nvPr/>
          </p:nvSpPr>
          <p:spPr bwMode="auto">
            <a:xfrm>
              <a:off x="1128" y="2327"/>
              <a:ext cx="5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solidFill>
                    <a:schemeClr val="tx2"/>
                  </a:solidFill>
                </a:rPr>
                <a:t>R</a:t>
              </a:r>
              <a:r>
                <a:rPr lang="en-US" altLang="zh-CN" b="1" i="1" baseline="-25000">
                  <a:solidFill>
                    <a:schemeClr val="tx2"/>
                  </a:solidFill>
                </a:rPr>
                <a:t>E</a:t>
              </a:r>
              <a:r>
                <a:rPr lang="en-US" altLang="zh-CN" b="1" baseline="-25000">
                  <a:solidFill>
                    <a:schemeClr val="tx2"/>
                  </a:solidFill>
                </a:rPr>
                <a:t>1</a:t>
              </a:r>
              <a:endParaRPr lang="en-US" altLang="zh-CN" b="1" i="1" baseline="-25000">
                <a:solidFill>
                  <a:schemeClr val="tx2"/>
                </a:solidFill>
              </a:endParaRPr>
            </a:p>
          </p:txBody>
        </p:sp>
        <p:sp>
          <p:nvSpPr>
            <p:cNvPr id="102" name="Rectangle 113"/>
            <p:cNvSpPr>
              <a:spLocks noChangeArrowheads="1"/>
            </p:cNvSpPr>
            <p:nvPr/>
          </p:nvSpPr>
          <p:spPr bwMode="auto">
            <a:xfrm>
              <a:off x="2714" y="1871"/>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solidFill>
                    <a:schemeClr val="tx2"/>
                  </a:solidFill>
                </a:rPr>
                <a:t>R</a:t>
              </a:r>
              <a:r>
                <a:rPr lang="en-US" altLang="zh-CN" b="1" baseline="-25000" dirty="0">
                  <a:solidFill>
                    <a:schemeClr val="tx2"/>
                  </a:solidFill>
                </a:rPr>
                <a:t>2</a:t>
              </a:r>
              <a:endParaRPr lang="en-US" altLang="zh-CN" b="1" i="1" baseline="-25000" dirty="0">
                <a:solidFill>
                  <a:schemeClr val="tx2"/>
                </a:solidFill>
              </a:endParaRPr>
            </a:p>
          </p:txBody>
        </p:sp>
        <p:sp>
          <p:nvSpPr>
            <p:cNvPr id="103" name="Rectangle 114"/>
            <p:cNvSpPr>
              <a:spLocks noChangeArrowheads="1"/>
            </p:cNvSpPr>
            <p:nvPr/>
          </p:nvSpPr>
          <p:spPr bwMode="auto">
            <a:xfrm>
              <a:off x="3027" y="2156"/>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3</a:t>
              </a:r>
              <a:endParaRPr lang="en-US" altLang="zh-CN" b="1" i="1" baseline="-25000">
                <a:solidFill>
                  <a:schemeClr val="tx2"/>
                </a:solidFill>
              </a:endParaRPr>
            </a:p>
          </p:txBody>
        </p:sp>
        <p:sp>
          <p:nvSpPr>
            <p:cNvPr id="104" name="Rectangle 115"/>
            <p:cNvSpPr>
              <a:spLocks noChangeArrowheads="1"/>
            </p:cNvSpPr>
            <p:nvPr/>
          </p:nvSpPr>
          <p:spPr bwMode="auto">
            <a:xfrm>
              <a:off x="4443" y="2107"/>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C</a:t>
              </a:r>
              <a:r>
                <a:rPr lang="en-US" altLang="zh-CN" b="1" baseline="-25000">
                  <a:solidFill>
                    <a:schemeClr val="tx2"/>
                  </a:solidFill>
                </a:rPr>
                <a:t>2</a:t>
              </a:r>
              <a:endParaRPr lang="en-US" altLang="zh-CN" b="1" i="1" baseline="-25000">
                <a:solidFill>
                  <a:schemeClr val="tx2"/>
                </a:solidFill>
              </a:endParaRPr>
            </a:p>
          </p:txBody>
        </p:sp>
        <p:sp>
          <p:nvSpPr>
            <p:cNvPr id="105" name="Rectangle 116"/>
            <p:cNvSpPr>
              <a:spLocks noChangeArrowheads="1"/>
            </p:cNvSpPr>
            <p:nvPr/>
          </p:nvSpPr>
          <p:spPr bwMode="auto">
            <a:xfrm>
              <a:off x="4955" y="2165"/>
              <a:ext cx="2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solidFill>
                    <a:schemeClr val="tx2"/>
                  </a:solidFill>
                </a:rPr>
                <a:t>R</a:t>
              </a:r>
              <a:r>
                <a:rPr lang="en-US" altLang="zh-CN" b="1" i="1" baseline="-25000" dirty="0">
                  <a:solidFill>
                    <a:schemeClr val="tx2"/>
                  </a:solidFill>
                </a:rPr>
                <a:t>L</a:t>
              </a:r>
            </a:p>
          </p:txBody>
        </p:sp>
        <p:sp>
          <p:nvSpPr>
            <p:cNvPr id="106" name="Rectangle 117"/>
            <p:cNvSpPr>
              <a:spLocks noChangeArrowheads="1"/>
            </p:cNvSpPr>
            <p:nvPr/>
          </p:nvSpPr>
          <p:spPr bwMode="auto">
            <a:xfrm>
              <a:off x="109" y="1565"/>
              <a:ext cx="2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t>R</a:t>
              </a:r>
              <a:r>
                <a:rPr lang="en-US" altLang="zh-CN" b="1" i="1" baseline="-25000" dirty="0"/>
                <a:t>S</a:t>
              </a:r>
            </a:p>
          </p:txBody>
        </p:sp>
        <p:sp>
          <p:nvSpPr>
            <p:cNvPr id="107" name="Rectangle 118"/>
            <p:cNvSpPr>
              <a:spLocks noChangeArrowheads="1"/>
            </p:cNvSpPr>
            <p:nvPr/>
          </p:nvSpPr>
          <p:spPr bwMode="auto">
            <a:xfrm>
              <a:off x="1110" y="1908"/>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baseline="-25000"/>
                <a:t>1</a:t>
              </a:r>
              <a:endParaRPr lang="en-US" altLang="zh-CN" b="1" i="1" baseline="-25000"/>
            </a:p>
          </p:txBody>
        </p:sp>
        <p:sp>
          <p:nvSpPr>
            <p:cNvPr id="108" name="Line 119"/>
            <p:cNvSpPr>
              <a:spLocks noChangeShapeType="1"/>
            </p:cNvSpPr>
            <p:nvPr/>
          </p:nvSpPr>
          <p:spPr bwMode="auto">
            <a:xfrm>
              <a:off x="252" y="2008"/>
              <a:ext cx="0" cy="6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120"/>
            <p:cNvSpPr>
              <a:spLocks noChangeShapeType="1"/>
            </p:cNvSpPr>
            <p:nvPr/>
          </p:nvSpPr>
          <p:spPr bwMode="auto">
            <a:xfrm>
              <a:off x="914" y="1682"/>
              <a:ext cx="0" cy="93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Oval 121"/>
            <p:cNvSpPr>
              <a:spLocks noChangeArrowheads="1"/>
            </p:cNvSpPr>
            <p:nvPr/>
          </p:nvSpPr>
          <p:spPr bwMode="auto">
            <a:xfrm>
              <a:off x="284" y="2114"/>
              <a:ext cx="325" cy="3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11" name="Rectangle 122"/>
            <p:cNvSpPr>
              <a:spLocks noChangeArrowheads="1"/>
            </p:cNvSpPr>
            <p:nvPr/>
          </p:nvSpPr>
          <p:spPr bwMode="auto">
            <a:xfrm rot="16200000">
              <a:off x="909" y="1993"/>
              <a:ext cx="326" cy="9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12" name="Line 123"/>
            <p:cNvSpPr>
              <a:spLocks noChangeShapeType="1"/>
            </p:cNvSpPr>
            <p:nvPr/>
          </p:nvSpPr>
          <p:spPr bwMode="auto">
            <a:xfrm>
              <a:off x="1077" y="1410"/>
              <a:ext cx="0" cy="4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124"/>
            <p:cNvSpPr>
              <a:spLocks noChangeShapeType="1"/>
            </p:cNvSpPr>
            <p:nvPr/>
          </p:nvSpPr>
          <p:spPr bwMode="auto">
            <a:xfrm>
              <a:off x="1071" y="2204"/>
              <a:ext cx="0" cy="6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125"/>
            <p:cNvSpPr>
              <a:spLocks noChangeShapeType="1"/>
            </p:cNvSpPr>
            <p:nvPr/>
          </p:nvSpPr>
          <p:spPr bwMode="auto">
            <a:xfrm flipV="1">
              <a:off x="441" y="2786"/>
              <a:ext cx="4518" cy="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15" name="Group 126"/>
            <p:cNvGrpSpPr>
              <a:grpSpLocks/>
            </p:cNvGrpSpPr>
            <p:nvPr/>
          </p:nvGrpSpPr>
          <p:grpSpPr bwMode="auto">
            <a:xfrm>
              <a:off x="1709" y="1645"/>
              <a:ext cx="125" cy="384"/>
              <a:chOff x="1477" y="2072"/>
              <a:chExt cx="315" cy="624"/>
            </a:xfrm>
          </p:grpSpPr>
          <p:sp>
            <p:nvSpPr>
              <p:cNvPr id="190" name="AutoShape 127"/>
              <p:cNvSpPr>
                <a:spLocks noChangeArrowheads="1"/>
              </p:cNvSpPr>
              <p:nvPr/>
            </p:nvSpPr>
            <p:spPr bwMode="auto">
              <a:xfrm>
                <a:off x="1477" y="2072"/>
                <a:ext cx="295" cy="624"/>
              </a:xfrm>
              <a:prstGeom prst="diamond">
                <a:avLst/>
              </a:prstGeom>
              <a:solidFill>
                <a:srgbClr val="FFFFFF"/>
              </a:solidFill>
              <a:ln w="38100">
                <a:solidFill>
                  <a:srgbClr val="000000"/>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1" name="Line 128"/>
              <p:cNvSpPr>
                <a:spLocks noChangeShapeType="1"/>
              </p:cNvSpPr>
              <p:nvPr/>
            </p:nvSpPr>
            <p:spPr bwMode="auto">
              <a:xfrm>
                <a:off x="1503" y="2394"/>
                <a:ext cx="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6" name="Line 129"/>
            <p:cNvSpPr>
              <a:spLocks noChangeShapeType="1"/>
            </p:cNvSpPr>
            <p:nvPr/>
          </p:nvSpPr>
          <p:spPr bwMode="auto">
            <a:xfrm>
              <a:off x="3641" y="1399"/>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130"/>
            <p:cNvSpPr>
              <a:spLocks noChangeShapeType="1"/>
            </p:cNvSpPr>
            <p:nvPr/>
          </p:nvSpPr>
          <p:spPr bwMode="auto">
            <a:xfrm>
              <a:off x="3978" y="1406"/>
              <a:ext cx="97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131"/>
            <p:cNvSpPr>
              <a:spLocks noChangeShapeType="1"/>
            </p:cNvSpPr>
            <p:nvPr/>
          </p:nvSpPr>
          <p:spPr bwMode="auto">
            <a:xfrm rot="5400000">
              <a:off x="1724" y="1843"/>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9" name="Group 132"/>
            <p:cNvGrpSpPr>
              <a:grpSpLocks/>
            </p:cNvGrpSpPr>
            <p:nvPr/>
          </p:nvGrpSpPr>
          <p:grpSpPr bwMode="auto">
            <a:xfrm>
              <a:off x="3504" y="2792"/>
              <a:ext cx="260" cy="163"/>
              <a:chOff x="3426" y="3928"/>
              <a:chExt cx="240" cy="163"/>
            </a:xfrm>
          </p:grpSpPr>
          <p:sp>
            <p:nvSpPr>
              <p:cNvPr id="188" name="Line 133"/>
              <p:cNvSpPr>
                <a:spLocks noChangeShapeType="1"/>
              </p:cNvSpPr>
              <p:nvPr/>
            </p:nvSpPr>
            <p:spPr bwMode="auto">
              <a:xfrm>
                <a:off x="3426" y="4087"/>
                <a:ext cx="24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 name="Line 134"/>
              <p:cNvSpPr>
                <a:spLocks noChangeShapeType="1"/>
              </p:cNvSpPr>
              <p:nvPr/>
            </p:nvSpPr>
            <p:spPr bwMode="auto">
              <a:xfrm>
                <a:off x="3545" y="3928"/>
                <a:ext cx="0" cy="16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20" name="Object 3"/>
            <p:cNvGraphicFramePr>
              <a:graphicFrameLocks noChangeAspect="1"/>
            </p:cNvGraphicFramePr>
            <p:nvPr>
              <p:extLst>
                <p:ext uri="{D42A27DB-BD31-4B8C-83A1-F6EECF244321}">
                  <p14:modId xmlns:p14="http://schemas.microsoft.com/office/powerpoint/2010/main" val="989375756"/>
                </p:ext>
              </p:extLst>
            </p:nvPr>
          </p:nvGraphicFramePr>
          <p:xfrm>
            <a:off x="-73" y="2078"/>
            <a:ext cx="317" cy="419"/>
          </p:xfrm>
          <a:graphic>
            <a:graphicData uri="http://schemas.openxmlformats.org/presentationml/2006/ole">
              <mc:AlternateContent xmlns:mc="http://schemas.openxmlformats.org/markup-compatibility/2006">
                <mc:Choice xmlns:v="urn:schemas-microsoft-com:vml" Requires="v">
                  <p:oleObj spid="_x0000_s84404" name="公式" r:id="rId3" imgW="228600" imgH="266400" progId="Equation.3">
                    <p:embed/>
                  </p:oleObj>
                </mc:Choice>
                <mc:Fallback>
                  <p:oleObj name="公式" r:id="rId3" imgW="228600" imgH="266400" progId="Equation.3">
                    <p:embed/>
                    <p:pic>
                      <p:nvPicPr>
                        <p:cNvPr id="68610" name="Object 3"/>
                        <p:cNvPicPr>
                          <a:picLocks noChangeAspect="1" noChangeArrowheads="1"/>
                        </p:cNvPicPr>
                        <p:nvPr/>
                      </p:nvPicPr>
                      <p:blipFill>
                        <a:blip r:embed="rId4"/>
                        <a:srcRect/>
                        <a:stretch>
                          <a:fillRect/>
                        </a:stretch>
                      </p:blipFill>
                      <p:spPr bwMode="auto">
                        <a:xfrm>
                          <a:off x="-73" y="2078"/>
                          <a:ext cx="317"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 name="Line 136"/>
            <p:cNvSpPr>
              <a:spLocks noChangeShapeType="1"/>
            </p:cNvSpPr>
            <p:nvPr/>
          </p:nvSpPr>
          <p:spPr bwMode="auto">
            <a:xfrm>
              <a:off x="441" y="1399"/>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137"/>
            <p:cNvSpPr>
              <a:spLocks noChangeShapeType="1"/>
            </p:cNvSpPr>
            <p:nvPr/>
          </p:nvSpPr>
          <p:spPr bwMode="auto">
            <a:xfrm>
              <a:off x="447" y="1388"/>
              <a:ext cx="0" cy="14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Rectangle 138"/>
            <p:cNvSpPr>
              <a:spLocks noChangeArrowheads="1"/>
            </p:cNvSpPr>
            <p:nvPr/>
          </p:nvSpPr>
          <p:spPr bwMode="auto">
            <a:xfrm rot="16200000">
              <a:off x="285" y="165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nvGrpSpPr>
            <p:cNvPr id="124" name="Group 139"/>
            <p:cNvGrpSpPr>
              <a:grpSpLocks/>
            </p:cNvGrpSpPr>
            <p:nvPr/>
          </p:nvGrpSpPr>
          <p:grpSpPr bwMode="auto">
            <a:xfrm>
              <a:off x="2979" y="1402"/>
              <a:ext cx="90" cy="1407"/>
              <a:chOff x="3096" y="2468"/>
              <a:chExt cx="90" cy="1407"/>
            </a:xfrm>
          </p:grpSpPr>
          <p:sp>
            <p:nvSpPr>
              <p:cNvPr id="185" name="Line 140"/>
              <p:cNvSpPr>
                <a:spLocks noChangeShapeType="1"/>
              </p:cNvSpPr>
              <p:nvPr/>
            </p:nvSpPr>
            <p:spPr bwMode="auto">
              <a:xfrm>
                <a:off x="3136" y="3307"/>
                <a:ext cx="0" cy="5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 name="Line 141"/>
              <p:cNvSpPr>
                <a:spLocks noChangeShapeType="1"/>
              </p:cNvSpPr>
              <p:nvPr/>
            </p:nvSpPr>
            <p:spPr bwMode="auto">
              <a:xfrm>
                <a:off x="3144" y="2468"/>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 name="Rectangle 142"/>
              <p:cNvSpPr>
                <a:spLocks noChangeArrowheads="1"/>
              </p:cNvSpPr>
              <p:nvPr/>
            </p:nvSpPr>
            <p:spPr bwMode="auto">
              <a:xfrm rot="-5400000">
                <a:off x="2978" y="310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grpSp>
          <p:nvGrpSpPr>
            <p:cNvPr id="125" name="Group 143"/>
            <p:cNvGrpSpPr>
              <a:grpSpLocks/>
            </p:cNvGrpSpPr>
            <p:nvPr/>
          </p:nvGrpSpPr>
          <p:grpSpPr bwMode="auto">
            <a:xfrm>
              <a:off x="3279" y="1400"/>
              <a:ext cx="90" cy="1404"/>
              <a:chOff x="3474" y="2466"/>
              <a:chExt cx="90" cy="1404"/>
            </a:xfrm>
          </p:grpSpPr>
          <p:sp>
            <p:nvSpPr>
              <p:cNvPr id="182" name="Line 144"/>
              <p:cNvSpPr>
                <a:spLocks noChangeShapeType="1"/>
              </p:cNvSpPr>
              <p:nvPr/>
            </p:nvSpPr>
            <p:spPr bwMode="auto">
              <a:xfrm>
                <a:off x="3515" y="2466"/>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3" name="Rectangle 145"/>
              <p:cNvSpPr>
                <a:spLocks noChangeArrowheads="1"/>
              </p:cNvSpPr>
              <p:nvPr/>
            </p:nvSpPr>
            <p:spPr bwMode="auto">
              <a:xfrm rot="-5400000">
                <a:off x="3356" y="3095"/>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84" name="Line 146"/>
              <p:cNvSpPr>
                <a:spLocks noChangeShapeType="1"/>
              </p:cNvSpPr>
              <p:nvPr/>
            </p:nvSpPr>
            <p:spPr bwMode="auto">
              <a:xfrm>
                <a:off x="3516" y="3300"/>
                <a:ext cx="0" cy="57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6" name="Rectangle 147"/>
            <p:cNvSpPr>
              <a:spLocks noChangeArrowheads="1"/>
            </p:cNvSpPr>
            <p:nvPr/>
          </p:nvSpPr>
          <p:spPr bwMode="auto">
            <a:xfrm rot="-5400000">
              <a:off x="3473" y="2023"/>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27" name="Line 148"/>
            <p:cNvSpPr>
              <a:spLocks noChangeShapeType="1"/>
            </p:cNvSpPr>
            <p:nvPr/>
          </p:nvSpPr>
          <p:spPr bwMode="auto">
            <a:xfrm>
              <a:off x="3633" y="2222"/>
              <a:ext cx="0"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149"/>
            <p:cNvSpPr>
              <a:spLocks noChangeShapeType="1"/>
            </p:cNvSpPr>
            <p:nvPr/>
          </p:nvSpPr>
          <p:spPr bwMode="auto">
            <a:xfrm>
              <a:off x="1485" y="1394"/>
              <a:ext cx="0" cy="7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Rectangle 150"/>
            <p:cNvSpPr>
              <a:spLocks noChangeArrowheads="1"/>
            </p:cNvSpPr>
            <p:nvPr/>
          </p:nvSpPr>
          <p:spPr bwMode="auto">
            <a:xfrm rot="16200000">
              <a:off x="1317" y="1783"/>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0" name="Line 151"/>
            <p:cNvSpPr>
              <a:spLocks noChangeShapeType="1"/>
            </p:cNvSpPr>
            <p:nvPr/>
          </p:nvSpPr>
          <p:spPr bwMode="auto">
            <a:xfrm>
              <a:off x="1479" y="2132"/>
              <a:ext cx="36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152"/>
            <p:cNvSpPr>
              <a:spLocks noChangeShapeType="1"/>
            </p:cNvSpPr>
            <p:nvPr/>
          </p:nvSpPr>
          <p:spPr bwMode="auto">
            <a:xfrm>
              <a:off x="1767" y="2047"/>
              <a:ext cx="0" cy="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153"/>
            <p:cNvSpPr>
              <a:spLocks noChangeShapeType="1"/>
            </p:cNvSpPr>
            <p:nvPr/>
          </p:nvSpPr>
          <p:spPr bwMode="auto">
            <a:xfrm flipV="1">
              <a:off x="1768" y="1394"/>
              <a:ext cx="0" cy="2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154"/>
            <p:cNvSpPr>
              <a:spLocks noChangeShapeType="1"/>
            </p:cNvSpPr>
            <p:nvPr/>
          </p:nvSpPr>
          <p:spPr bwMode="auto">
            <a:xfrm>
              <a:off x="1756" y="1387"/>
              <a:ext cx="35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Line 155"/>
            <p:cNvSpPr>
              <a:spLocks noChangeShapeType="1"/>
            </p:cNvSpPr>
            <p:nvPr/>
          </p:nvSpPr>
          <p:spPr bwMode="auto">
            <a:xfrm>
              <a:off x="2112" y="1381"/>
              <a:ext cx="0" cy="1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156"/>
            <p:cNvSpPr>
              <a:spLocks noChangeShapeType="1"/>
            </p:cNvSpPr>
            <p:nvPr/>
          </p:nvSpPr>
          <p:spPr bwMode="auto">
            <a:xfrm>
              <a:off x="1482" y="2128"/>
              <a:ext cx="0" cy="6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Rectangle 157"/>
            <p:cNvSpPr>
              <a:spLocks noChangeArrowheads="1"/>
            </p:cNvSpPr>
            <p:nvPr/>
          </p:nvSpPr>
          <p:spPr bwMode="auto">
            <a:xfrm rot="16200000">
              <a:off x="1320" y="2427"/>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7" name="Line 158"/>
            <p:cNvSpPr>
              <a:spLocks noChangeShapeType="1"/>
            </p:cNvSpPr>
            <p:nvPr/>
          </p:nvSpPr>
          <p:spPr bwMode="auto">
            <a:xfrm flipV="1">
              <a:off x="1834" y="2132"/>
              <a:ext cx="10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159"/>
            <p:cNvSpPr>
              <a:spLocks noChangeShapeType="1"/>
            </p:cNvSpPr>
            <p:nvPr/>
          </p:nvSpPr>
          <p:spPr bwMode="auto">
            <a:xfrm flipV="1">
              <a:off x="2532" y="1406"/>
              <a:ext cx="0"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Oval 160"/>
            <p:cNvSpPr>
              <a:spLocks noChangeArrowheads="1"/>
            </p:cNvSpPr>
            <p:nvPr/>
          </p:nvSpPr>
          <p:spPr bwMode="auto">
            <a:xfrm>
              <a:off x="1463" y="211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0" name="Oval 161"/>
            <p:cNvSpPr>
              <a:spLocks noChangeArrowheads="1"/>
            </p:cNvSpPr>
            <p:nvPr/>
          </p:nvSpPr>
          <p:spPr bwMode="auto">
            <a:xfrm>
              <a:off x="1053" y="1376"/>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1" name="Oval 162"/>
            <p:cNvSpPr>
              <a:spLocks noChangeArrowheads="1"/>
            </p:cNvSpPr>
            <p:nvPr/>
          </p:nvSpPr>
          <p:spPr bwMode="auto">
            <a:xfrm>
              <a:off x="1456" y="2776"/>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2" name="Oval 163"/>
            <p:cNvSpPr>
              <a:spLocks noChangeArrowheads="1"/>
            </p:cNvSpPr>
            <p:nvPr/>
          </p:nvSpPr>
          <p:spPr bwMode="auto">
            <a:xfrm>
              <a:off x="1923" y="2764"/>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3" name="Oval 164"/>
            <p:cNvSpPr>
              <a:spLocks noChangeArrowheads="1"/>
            </p:cNvSpPr>
            <p:nvPr/>
          </p:nvSpPr>
          <p:spPr bwMode="auto">
            <a:xfrm>
              <a:off x="2089" y="2755"/>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44" name="Object 4"/>
            <p:cNvGraphicFramePr>
              <a:graphicFrameLocks noChangeAspect="1"/>
            </p:cNvGraphicFramePr>
            <p:nvPr>
              <p:extLst>
                <p:ext uri="{D42A27DB-BD31-4B8C-83A1-F6EECF244321}">
                  <p14:modId xmlns:p14="http://schemas.microsoft.com/office/powerpoint/2010/main" val="3446516188"/>
                </p:ext>
              </p:extLst>
            </p:nvPr>
          </p:nvGraphicFramePr>
          <p:xfrm>
            <a:off x="630" y="1849"/>
            <a:ext cx="237" cy="311"/>
          </p:xfrm>
          <a:graphic>
            <a:graphicData uri="http://schemas.openxmlformats.org/presentationml/2006/ole">
              <mc:AlternateContent xmlns:mc="http://schemas.openxmlformats.org/markup-compatibility/2006">
                <mc:Choice xmlns:v="urn:schemas-microsoft-com:vml" Requires="v">
                  <p:oleObj spid="_x0000_s84405" name="公式" r:id="rId5" imgW="203040" imgH="266400" progId="Equation.3">
                    <p:embed/>
                  </p:oleObj>
                </mc:Choice>
                <mc:Fallback>
                  <p:oleObj name="公式" r:id="rId5" imgW="203040" imgH="266400" progId="Equation.3">
                    <p:embed/>
                    <p:pic>
                      <p:nvPicPr>
                        <p:cNvPr id="68611" name="Object 4"/>
                        <p:cNvPicPr>
                          <a:picLocks noChangeAspect="1" noChangeArrowheads="1"/>
                        </p:cNvPicPr>
                        <p:nvPr/>
                      </p:nvPicPr>
                      <p:blipFill>
                        <a:blip r:embed="rId6"/>
                        <a:srcRect/>
                        <a:stretch>
                          <a:fillRect/>
                        </a:stretch>
                      </p:blipFill>
                      <p:spPr bwMode="auto">
                        <a:xfrm>
                          <a:off x="630" y="1849"/>
                          <a:ext cx="237"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 name="Object 5"/>
            <p:cNvGraphicFramePr>
              <a:graphicFrameLocks noChangeAspect="1"/>
            </p:cNvGraphicFramePr>
            <p:nvPr>
              <p:extLst>
                <p:ext uri="{D42A27DB-BD31-4B8C-83A1-F6EECF244321}">
                  <p14:modId xmlns:p14="http://schemas.microsoft.com/office/powerpoint/2010/main" val="3277601681"/>
                </p:ext>
              </p:extLst>
            </p:nvPr>
          </p:nvGraphicFramePr>
          <p:xfrm>
            <a:off x="1173" y="1601"/>
            <a:ext cx="268" cy="287"/>
          </p:xfrm>
          <a:graphic>
            <a:graphicData uri="http://schemas.openxmlformats.org/presentationml/2006/ole">
              <mc:AlternateContent xmlns:mc="http://schemas.openxmlformats.org/markup-compatibility/2006">
                <mc:Choice xmlns:v="urn:schemas-microsoft-com:vml" Requires="v">
                  <p:oleObj spid="_x0000_s84406" name="公式" r:id="rId7" imgW="215806" imgH="228501" progId="Equation.3">
                    <p:embed/>
                  </p:oleObj>
                </mc:Choice>
                <mc:Fallback>
                  <p:oleObj name="公式" r:id="rId7" imgW="215806" imgH="228501" progId="Equation.3">
                    <p:embed/>
                    <p:pic>
                      <p:nvPicPr>
                        <p:cNvPr id="68612"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3" y="1601"/>
                          <a:ext cx="268"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 name="Line 167"/>
            <p:cNvSpPr>
              <a:spLocks noChangeShapeType="1"/>
            </p:cNvSpPr>
            <p:nvPr/>
          </p:nvSpPr>
          <p:spPr bwMode="auto">
            <a:xfrm>
              <a:off x="1658" y="1306"/>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7" name="Object 6"/>
            <p:cNvGraphicFramePr>
              <a:graphicFrameLocks noChangeAspect="1"/>
            </p:cNvGraphicFramePr>
            <p:nvPr/>
          </p:nvGraphicFramePr>
          <p:xfrm>
            <a:off x="3318" y="2154"/>
            <a:ext cx="352" cy="353"/>
          </p:xfrm>
          <a:graphic>
            <a:graphicData uri="http://schemas.openxmlformats.org/presentationml/2006/ole">
              <mc:AlternateContent xmlns:mc="http://schemas.openxmlformats.org/markup-compatibility/2006">
                <mc:Choice xmlns:v="urn:schemas-microsoft-com:vml" Requires="v">
                  <p:oleObj spid="_x0000_s84407" name="公式" r:id="rId9" imgW="228600" imgH="228600" progId="Equation.3">
                    <p:embed/>
                  </p:oleObj>
                </mc:Choice>
                <mc:Fallback>
                  <p:oleObj name="公式" r:id="rId9" imgW="228600" imgH="228600" progId="Equation.3">
                    <p:embed/>
                    <p:pic>
                      <p:nvPicPr>
                        <p:cNvPr id="68613"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8" y="2154"/>
                          <a:ext cx="352"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8" name="Group 169"/>
            <p:cNvGrpSpPr>
              <a:grpSpLocks/>
            </p:cNvGrpSpPr>
            <p:nvPr/>
          </p:nvGrpSpPr>
          <p:grpSpPr bwMode="auto">
            <a:xfrm>
              <a:off x="3925" y="1867"/>
              <a:ext cx="118" cy="384"/>
              <a:chOff x="2640" y="2072"/>
              <a:chExt cx="297" cy="624"/>
            </a:xfrm>
          </p:grpSpPr>
          <p:sp>
            <p:nvSpPr>
              <p:cNvPr id="180" name="AutoShape 170"/>
              <p:cNvSpPr>
                <a:spLocks noChangeArrowheads="1"/>
              </p:cNvSpPr>
              <p:nvPr/>
            </p:nvSpPr>
            <p:spPr bwMode="auto">
              <a:xfrm>
                <a:off x="2640" y="2072"/>
                <a:ext cx="295" cy="624"/>
              </a:xfrm>
              <a:prstGeom prst="diamond">
                <a:avLst/>
              </a:prstGeom>
              <a:solidFill>
                <a:srgbClr val="FFFFFF"/>
              </a:solidFill>
              <a:ln w="38100">
                <a:solidFill>
                  <a:srgbClr val="000000"/>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81" name="Line 171"/>
              <p:cNvSpPr>
                <a:spLocks noChangeShapeType="1"/>
              </p:cNvSpPr>
              <p:nvPr/>
            </p:nvSpPr>
            <p:spPr bwMode="auto">
              <a:xfrm>
                <a:off x="2648" y="2383"/>
                <a:ext cx="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9" name="Line 172"/>
            <p:cNvSpPr>
              <a:spLocks noChangeShapeType="1"/>
            </p:cNvSpPr>
            <p:nvPr/>
          </p:nvSpPr>
          <p:spPr bwMode="auto">
            <a:xfrm flipV="1">
              <a:off x="3981" y="1412"/>
              <a:ext cx="0" cy="4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 name="Line 173"/>
            <p:cNvSpPr>
              <a:spLocks noChangeShapeType="1"/>
            </p:cNvSpPr>
            <p:nvPr/>
          </p:nvSpPr>
          <p:spPr bwMode="auto">
            <a:xfrm>
              <a:off x="3981" y="2270"/>
              <a:ext cx="0" cy="5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1" name="Object 7"/>
            <p:cNvGraphicFramePr>
              <a:graphicFrameLocks noChangeAspect="1"/>
            </p:cNvGraphicFramePr>
            <p:nvPr/>
          </p:nvGraphicFramePr>
          <p:xfrm>
            <a:off x="1319" y="961"/>
            <a:ext cx="302" cy="421"/>
          </p:xfrm>
          <a:graphic>
            <a:graphicData uri="http://schemas.openxmlformats.org/presentationml/2006/ole">
              <mc:AlternateContent xmlns:mc="http://schemas.openxmlformats.org/markup-compatibility/2006">
                <mc:Choice xmlns:v="urn:schemas-microsoft-com:vml" Requires="v">
                  <p:oleObj spid="_x0000_s84408" name="公式" r:id="rId11" imgW="165028" imgH="228501" progId="Equation.3">
                    <p:embed/>
                  </p:oleObj>
                </mc:Choice>
                <mc:Fallback>
                  <p:oleObj name="公式" r:id="rId11" imgW="165028" imgH="228501" progId="Equation.3">
                    <p:embed/>
                    <p:pic>
                      <p:nvPicPr>
                        <p:cNvPr id="68614"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9" y="961"/>
                          <a:ext cx="302" cy="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 name="Object 8"/>
            <p:cNvGraphicFramePr>
              <a:graphicFrameLocks noChangeAspect="1"/>
            </p:cNvGraphicFramePr>
            <p:nvPr>
              <p:extLst>
                <p:ext uri="{D42A27DB-BD31-4B8C-83A1-F6EECF244321}">
                  <p14:modId xmlns:p14="http://schemas.microsoft.com/office/powerpoint/2010/main" val="3985394108"/>
                </p:ext>
              </p:extLst>
            </p:nvPr>
          </p:nvGraphicFramePr>
          <p:xfrm>
            <a:off x="1754" y="1424"/>
            <a:ext cx="356" cy="320"/>
          </p:xfrm>
          <a:graphic>
            <a:graphicData uri="http://schemas.openxmlformats.org/presentationml/2006/ole">
              <mc:AlternateContent xmlns:mc="http://schemas.openxmlformats.org/markup-compatibility/2006">
                <mc:Choice xmlns:v="urn:schemas-microsoft-com:vml" Requires="v">
                  <p:oleObj spid="_x0000_s84409" name="公式" r:id="rId13" imgW="253890" imgH="228501" progId="Equation.3">
                    <p:embed/>
                  </p:oleObj>
                </mc:Choice>
                <mc:Fallback>
                  <p:oleObj name="公式" r:id="rId13" imgW="253890" imgH="228501" progId="Equation.3">
                    <p:embed/>
                    <p:pic>
                      <p:nvPicPr>
                        <p:cNvPr id="68615"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4" y="1424"/>
                          <a:ext cx="356"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 name="Oval 176"/>
            <p:cNvSpPr>
              <a:spLocks noChangeArrowheads="1"/>
            </p:cNvSpPr>
            <p:nvPr/>
          </p:nvSpPr>
          <p:spPr bwMode="auto">
            <a:xfrm>
              <a:off x="1743" y="210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4" name="Oval 177"/>
            <p:cNvSpPr>
              <a:spLocks noChangeArrowheads="1"/>
            </p:cNvSpPr>
            <p:nvPr/>
          </p:nvSpPr>
          <p:spPr bwMode="auto">
            <a:xfrm>
              <a:off x="2997"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5" name="Oval 178"/>
            <p:cNvSpPr>
              <a:spLocks noChangeArrowheads="1"/>
            </p:cNvSpPr>
            <p:nvPr/>
          </p:nvSpPr>
          <p:spPr bwMode="auto">
            <a:xfrm>
              <a:off x="329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6" name="Oval 179"/>
            <p:cNvSpPr>
              <a:spLocks noChangeArrowheads="1"/>
            </p:cNvSpPr>
            <p:nvPr/>
          </p:nvSpPr>
          <p:spPr bwMode="auto">
            <a:xfrm>
              <a:off x="3610"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7" name="Oval 180"/>
            <p:cNvSpPr>
              <a:spLocks noChangeArrowheads="1"/>
            </p:cNvSpPr>
            <p:nvPr/>
          </p:nvSpPr>
          <p:spPr bwMode="auto">
            <a:xfrm>
              <a:off x="3298"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8" name="Oval 181"/>
            <p:cNvSpPr>
              <a:spLocks noChangeArrowheads="1"/>
            </p:cNvSpPr>
            <p:nvPr/>
          </p:nvSpPr>
          <p:spPr bwMode="auto">
            <a:xfrm>
              <a:off x="3004"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9" name="Line 182"/>
            <p:cNvSpPr>
              <a:spLocks noChangeShapeType="1"/>
            </p:cNvSpPr>
            <p:nvPr/>
          </p:nvSpPr>
          <p:spPr bwMode="auto">
            <a:xfrm>
              <a:off x="4479" y="1406"/>
              <a:ext cx="0" cy="1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Rectangle 183"/>
            <p:cNvSpPr>
              <a:spLocks noChangeArrowheads="1"/>
            </p:cNvSpPr>
            <p:nvPr/>
          </p:nvSpPr>
          <p:spPr bwMode="auto">
            <a:xfrm rot="-5400000">
              <a:off x="4313" y="198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1" name="Line 184"/>
            <p:cNvSpPr>
              <a:spLocks noChangeShapeType="1"/>
            </p:cNvSpPr>
            <p:nvPr/>
          </p:nvSpPr>
          <p:spPr bwMode="auto">
            <a:xfrm>
              <a:off x="4941" y="1412"/>
              <a:ext cx="0" cy="13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 name="Rectangle 185"/>
            <p:cNvSpPr>
              <a:spLocks noChangeArrowheads="1"/>
            </p:cNvSpPr>
            <p:nvPr/>
          </p:nvSpPr>
          <p:spPr bwMode="auto">
            <a:xfrm rot="-5400000">
              <a:off x="4775" y="1969"/>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3" name="Oval 186"/>
            <p:cNvSpPr>
              <a:spLocks noChangeArrowheads="1"/>
            </p:cNvSpPr>
            <p:nvPr/>
          </p:nvSpPr>
          <p:spPr bwMode="auto">
            <a:xfrm>
              <a:off x="4456"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4" name="Oval 187"/>
            <p:cNvSpPr>
              <a:spLocks noChangeArrowheads="1"/>
            </p:cNvSpPr>
            <p:nvPr/>
          </p:nvSpPr>
          <p:spPr bwMode="auto">
            <a:xfrm>
              <a:off x="491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5" name="Oval 188"/>
            <p:cNvSpPr>
              <a:spLocks noChangeArrowheads="1"/>
            </p:cNvSpPr>
            <p:nvPr/>
          </p:nvSpPr>
          <p:spPr bwMode="auto">
            <a:xfrm>
              <a:off x="4456" y="276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6" name="Oval 189"/>
            <p:cNvSpPr>
              <a:spLocks noChangeArrowheads="1"/>
            </p:cNvSpPr>
            <p:nvPr/>
          </p:nvSpPr>
          <p:spPr bwMode="auto">
            <a:xfrm>
              <a:off x="395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67" name="Object 9"/>
            <p:cNvGraphicFramePr>
              <a:graphicFrameLocks noChangeAspect="1"/>
            </p:cNvGraphicFramePr>
            <p:nvPr/>
          </p:nvGraphicFramePr>
          <p:xfrm>
            <a:off x="3020" y="945"/>
            <a:ext cx="367" cy="474"/>
          </p:xfrm>
          <a:graphic>
            <a:graphicData uri="http://schemas.openxmlformats.org/presentationml/2006/ole">
              <mc:AlternateContent xmlns:mc="http://schemas.openxmlformats.org/markup-compatibility/2006">
                <mc:Choice xmlns:v="urn:schemas-microsoft-com:vml" Requires="v">
                  <p:oleObj spid="_x0000_s84410" name="公式" r:id="rId15" imgW="177646" imgH="228402" progId="Equation.3">
                    <p:embed/>
                  </p:oleObj>
                </mc:Choice>
                <mc:Fallback>
                  <p:oleObj name="公式" r:id="rId15" imgW="177646" imgH="228402" progId="Equation.3">
                    <p:embed/>
                    <p:pic>
                      <p:nvPicPr>
                        <p:cNvPr id="68616"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0" y="945"/>
                          <a:ext cx="367" cy="4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 name="Line 191"/>
            <p:cNvSpPr>
              <a:spLocks noChangeShapeType="1"/>
            </p:cNvSpPr>
            <p:nvPr/>
          </p:nvSpPr>
          <p:spPr bwMode="auto">
            <a:xfrm>
              <a:off x="3339" y="1330"/>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192"/>
            <p:cNvSpPr>
              <a:spLocks noChangeShapeType="1"/>
            </p:cNvSpPr>
            <p:nvPr/>
          </p:nvSpPr>
          <p:spPr bwMode="auto">
            <a:xfrm rot="5400000">
              <a:off x="3938" y="2047"/>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0" name="Object 10"/>
            <p:cNvGraphicFramePr>
              <a:graphicFrameLocks noChangeAspect="1"/>
            </p:cNvGraphicFramePr>
            <p:nvPr/>
          </p:nvGraphicFramePr>
          <p:xfrm>
            <a:off x="4057" y="1610"/>
            <a:ext cx="389" cy="316"/>
          </p:xfrm>
          <a:graphic>
            <a:graphicData uri="http://schemas.openxmlformats.org/presentationml/2006/ole">
              <mc:AlternateContent xmlns:mc="http://schemas.openxmlformats.org/markup-compatibility/2006">
                <mc:Choice xmlns:v="urn:schemas-microsoft-com:vml" Requires="v">
                  <p:oleObj spid="_x0000_s84411" name="公式" r:id="rId17" imgW="279400" imgH="228600" progId="Equation.3">
                    <p:embed/>
                  </p:oleObj>
                </mc:Choice>
                <mc:Fallback>
                  <p:oleObj name="公式" r:id="rId17" imgW="279400" imgH="228600" progId="Equation.3">
                    <p:embed/>
                    <p:pic>
                      <p:nvPicPr>
                        <p:cNvPr id="68617"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57" y="1610"/>
                          <a:ext cx="389"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 name="Line 194"/>
            <p:cNvSpPr>
              <a:spLocks noChangeShapeType="1"/>
            </p:cNvSpPr>
            <p:nvPr/>
          </p:nvSpPr>
          <p:spPr bwMode="auto">
            <a:xfrm>
              <a:off x="5085" y="1688"/>
              <a:ext cx="0" cy="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2" name="Object 11"/>
            <p:cNvGraphicFramePr>
              <a:graphicFrameLocks noChangeAspect="1"/>
            </p:cNvGraphicFramePr>
            <p:nvPr>
              <p:extLst>
                <p:ext uri="{D42A27DB-BD31-4B8C-83A1-F6EECF244321}">
                  <p14:modId xmlns:p14="http://schemas.microsoft.com/office/powerpoint/2010/main" val="2752188953"/>
                </p:ext>
              </p:extLst>
            </p:nvPr>
          </p:nvGraphicFramePr>
          <p:xfrm>
            <a:off x="5079" y="1592"/>
            <a:ext cx="329" cy="361"/>
          </p:xfrm>
          <a:graphic>
            <a:graphicData uri="http://schemas.openxmlformats.org/presentationml/2006/ole">
              <mc:AlternateContent xmlns:mc="http://schemas.openxmlformats.org/markup-compatibility/2006">
                <mc:Choice xmlns:v="urn:schemas-microsoft-com:vml" Requires="v">
                  <p:oleObj spid="_x0000_s84412" name="公式" r:id="rId19" imgW="241200" imgH="266400" progId="Equation.3">
                    <p:embed/>
                  </p:oleObj>
                </mc:Choice>
                <mc:Fallback>
                  <p:oleObj name="公式" r:id="rId19" imgW="241200" imgH="266400" progId="Equation.3">
                    <p:embed/>
                    <p:pic>
                      <p:nvPicPr>
                        <p:cNvPr id="68618" name="Object 11"/>
                        <p:cNvPicPr>
                          <a:picLocks noChangeAspect="1" noChangeArrowheads="1"/>
                        </p:cNvPicPr>
                        <p:nvPr/>
                      </p:nvPicPr>
                      <p:blipFill>
                        <a:blip r:embed="rId20"/>
                        <a:srcRect/>
                        <a:stretch>
                          <a:fillRect/>
                        </a:stretch>
                      </p:blipFill>
                      <p:spPr bwMode="auto">
                        <a:xfrm>
                          <a:off x="5079" y="1592"/>
                          <a:ext cx="329" cy="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 name="AutoShape 196"/>
            <p:cNvSpPr>
              <a:spLocks noChangeArrowheads="1"/>
            </p:cNvSpPr>
            <p:nvPr/>
          </p:nvSpPr>
          <p:spPr bwMode="auto">
            <a:xfrm>
              <a:off x="621" y="2564"/>
              <a:ext cx="234" cy="36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62 w 21600"/>
                <a:gd name="T13" fmla="*/ 2892 h 21600"/>
                <a:gd name="T14" fmla="*/ 18185 w 21600"/>
                <a:gd name="T15" fmla="*/ 926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74" name="Object 12"/>
            <p:cNvGraphicFramePr>
              <a:graphicFrameLocks noChangeAspect="1"/>
            </p:cNvGraphicFramePr>
            <p:nvPr>
              <p:extLst>
                <p:ext uri="{D42A27DB-BD31-4B8C-83A1-F6EECF244321}">
                  <p14:modId xmlns:p14="http://schemas.microsoft.com/office/powerpoint/2010/main" val="1404951214"/>
                </p:ext>
              </p:extLst>
            </p:nvPr>
          </p:nvGraphicFramePr>
          <p:xfrm>
            <a:off x="419" y="2715"/>
            <a:ext cx="223" cy="406"/>
          </p:xfrm>
          <a:graphic>
            <a:graphicData uri="http://schemas.openxmlformats.org/presentationml/2006/ole">
              <mc:AlternateContent xmlns:mc="http://schemas.openxmlformats.org/markup-compatibility/2006">
                <mc:Choice xmlns:v="urn:schemas-microsoft-com:vml" Requires="v">
                  <p:oleObj spid="_x0000_s84413" name="公式" r:id="rId21" imgW="126890" imgH="228402" progId="Equation.3">
                    <p:embed/>
                  </p:oleObj>
                </mc:Choice>
                <mc:Fallback>
                  <p:oleObj name="公式" r:id="rId21" imgW="126890" imgH="228402" progId="Equation.3">
                    <p:embed/>
                    <p:pic>
                      <p:nvPicPr>
                        <p:cNvPr id="68619"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 y="2715"/>
                          <a:ext cx="223" cy="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 name="AutoShape 198"/>
            <p:cNvSpPr>
              <a:spLocks noChangeArrowheads="1"/>
            </p:cNvSpPr>
            <p:nvPr/>
          </p:nvSpPr>
          <p:spPr bwMode="auto">
            <a:xfrm>
              <a:off x="2673" y="2582"/>
              <a:ext cx="270" cy="34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0 w 21600"/>
                <a:gd name="T13" fmla="*/ 2905 h 21600"/>
                <a:gd name="T14" fmla="*/ 18240 w 21600"/>
                <a:gd name="T15" fmla="*/ 9221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76" name="Object 13"/>
            <p:cNvGraphicFramePr>
              <a:graphicFrameLocks noChangeAspect="1"/>
            </p:cNvGraphicFramePr>
            <p:nvPr>
              <p:extLst>
                <p:ext uri="{D42A27DB-BD31-4B8C-83A1-F6EECF244321}">
                  <p14:modId xmlns:p14="http://schemas.microsoft.com/office/powerpoint/2010/main" val="3608344502"/>
                </p:ext>
              </p:extLst>
            </p:nvPr>
          </p:nvGraphicFramePr>
          <p:xfrm>
            <a:off x="2449" y="2735"/>
            <a:ext cx="305" cy="394"/>
          </p:xfrm>
          <a:graphic>
            <a:graphicData uri="http://schemas.openxmlformats.org/presentationml/2006/ole">
              <mc:AlternateContent xmlns:mc="http://schemas.openxmlformats.org/markup-compatibility/2006">
                <mc:Choice xmlns:v="urn:schemas-microsoft-com:vml" Requires="v">
                  <p:oleObj spid="_x0000_s84414" name="公式" r:id="rId23" imgW="177646" imgH="228402" progId="Equation.3">
                    <p:embed/>
                  </p:oleObj>
                </mc:Choice>
                <mc:Fallback>
                  <p:oleObj name="公式" r:id="rId23" imgW="177646" imgH="228402" progId="Equation.3">
                    <p:embed/>
                    <p:pic>
                      <p:nvPicPr>
                        <p:cNvPr id="68620" name="Object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49" y="2735"/>
                          <a:ext cx="305" cy="3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 name="AutoShape 200"/>
            <p:cNvSpPr>
              <a:spLocks noChangeArrowheads="1"/>
            </p:cNvSpPr>
            <p:nvPr/>
          </p:nvSpPr>
          <p:spPr bwMode="auto">
            <a:xfrm flipH="1">
              <a:off x="4533" y="2570"/>
              <a:ext cx="294" cy="33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6 w 21600"/>
                <a:gd name="T13" fmla="*/ 2880 h 21600"/>
                <a:gd name="T14" fmla="*/ 18220 w 21600"/>
                <a:gd name="T15" fmla="*/ 922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78" name="Object 14"/>
            <p:cNvGraphicFramePr>
              <a:graphicFrameLocks noChangeAspect="1"/>
            </p:cNvGraphicFramePr>
            <p:nvPr/>
          </p:nvGraphicFramePr>
          <p:xfrm>
            <a:off x="4831" y="2775"/>
            <a:ext cx="314" cy="384"/>
          </p:xfrm>
          <a:graphic>
            <a:graphicData uri="http://schemas.openxmlformats.org/presentationml/2006/ole">
              <mc:AlternateContent xmlns:mc="http://schemas.openxmlformats.org/markup-compatibility/2006">
                <mc:Choice xmlns:v="urn:schemas-microsoft-com:vml" Requires="v">
                  <p:oleObj spid="_x0000_s84415" name="公式" r:id="rId25" imgW="139700" imgH="228600" progId="Equation.3">
                    <p:embed/>
                  </p:oleObj>
                </mc:Choice>
                <mc:Fallback>
                  <p:oleObj name="公式" r:id="rId25" imgW="139700" imgH="228600" progId="Equation.3">
                    <p:embed/>
                    <p:pic>
                      <p:nvPicPr>
                        <p:cNvPr id="68621" name="Object 1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31" y="2775"/>
                          <a:ext cx="31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9" name="Line 202"/>
            <p:cNvSpPr>
              <a:spLocks noChangeShapeType="1"/>
            </p:cNvSpPr>
            <p:nvPr/>
          </p:nvSpPr>
          <p:spPr bwMode="auto">
            <a:xfrm flipV="1">
              <a:off x="2523" y="1416"/>
              <a:ext cx="1125"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2" name="Line 156"/>
          <p:cNvSpPr>
            <a:spLocks noChangeShapeType="1"/>
          </p:cNvSpPr>
          <p:nvPr/>
        </p:nvSpPr>
        <p:spPr bwMode="auto">
          <a:xfrm>
            <a:off x="3496484" y="5229200"/>
            <a:ext cx="0" cy="1066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3" name="Rectangle 157"/>
          <p:cNvSpPr>
            <a:spLocks noChangeArrowheads="1"/>
          </p:cNvSpPr>
          <p:nvPr/>
        </p:nvSpPr>
        <p:spPr bwMode="auto">
          <a:xfrm rot="16200000">
            <a:off x="3239186" y="5709360"/>
            <a:ext cx="517525" cy="131878"/>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4" name="Rectangle 116"/>
          <p:cNvSpPr>
            <a:spLocks noChangeArrowheads="1"/>
          </p:cNvSpPr>
          <p:nvPr/>
        </p:nvSpPr>
        <p:spPr bwMode="auto">
          <a:xfrm>
            <a:off x="2999961" y="5589588"/>
            <a:ext cx="50975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smtClean="0">
                <a:solidFill>
                  <a:schemeClr val="tx2"/>
                </a:solidFill>
              </a:rPr>
              <a:t>R</a:t>
            </a:r>
            <a:r>
              <a:rPr lang="en-US" altLang="zh-CN" b="1" i="1" baseline="-25000" dirty="0" smtClean="0">
                <a:solidFill>
                  <a:schemeClr val="tx2"/>
                </a:solidFill>
              </a:rPr>
              <a:t>L1</a:t>
            </a:r>
            <a:endParaRPr lang="en-US" altLang="zh-CN" b="1" i="1" baseline="-25000" dirty="0">
              <a:solidFill>
                <a:schemeClr val="tx2"/>
              </a:solidFill>
            </a:endParaRPr>
          </a:p>
        </p:txBody>
      </p:sp>
      <p:sp>
        <p:nvSpPr>
          <p:cNvPr id="195" name="Oval 160"/>
          <p:cNvSpPr>
            <a:spLocks noChangeArrowheads="1"/>
          </p:cNvSpPr>
          <p:nvPr/>
        </p:nvSpPr>
        <p:spPr bwMode="auto">
          <a:xfrm>
            <a:off x="3468324" y="5191843"/>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6" name="Line 156"/>
          <p:cNvSpPr>
            <a:spLocks noChangeShapeType="1"/>
          </p:cNvSpPr>
          <p:nvPr/>
        </p:nvSpPr>
        <p:spPr bwMode="auto">
          <a:xfrm>
            <a:off x="4351828" y="5204139"/>
            <a:ext cx="0" cy="1066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 name="Rectangle 157"/>
          <p:cNvSpPr>
            <a:spLocks noChangeArrowheads="1"/>
          </p:cNvSpPr>
          <p:nvPr/>
        </p:nvSpPr>
        <p:spPr bwMode="auto">
          <a:xfrm rot="16200000">
            <a:off x="4102322" y="5711251"/>
            <a:ext cx="517525" cy="131878"/>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8" name="Rectangle 117"/>
          <p:cNvSpPr>
            <a:spLocks noChangeArrowheads="1"/>
          </p:cNvSpPr>
          <p:nvPr/>
        </p:nvSpPr>
        <p:spPr bwMode="auto">
          <a:xfrm>
            <a:off x="4425883" y="5492005"/>
            <a:ext cx="492123"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1600" b="1" i="1" dirty="0" smtClean="0"/>
              <a:t>R</a:t>
            </a:r>
            <a:r>
              <a:rPr lang="en-US" altLang="zh-CN" sz="1600" b="1" i="1" baseline="-25000" dirty="0" smtClean="0"/>
              <a:t>S2</a:t>
            </a:r>
            <a:endParaRPr lang="en-US" altLang="zh-CN" sz="1600" b="1" i="1" baseline="-25000" dirty="0"/>
          </a:p>
        </p:txBody>
      </p:sp>
      <p:graphicFrame>
        <p:nvGraphicFramePr>
          <p:cNvPr id="199" name="Object 11"/>
          <p:cNvGraphicFramePr>
            <a:graphicFrameLocks noChangeAspect="1"/>
          </p:cNvGraphicFramePr>
          <p:nvPr>
            <p:extLst>
              <p:ext uri="{D42A27DB-BD31-4B8C-83A1-F6EECF244321}">
                <p14:modId xmlns:p14="http://schemas.microsoft.com/office/powerpoint/2010/main" val="3482064894"/>
              </p:ext>
            </p:extLst>
          </p:nvPr>
        </p:nvGraphicFramePr>
        <p:xfrm>
          <a:off x="2640799" y="6291263"/>
          <a:ext cx="403279" cy="413590"/>
        </p:xfrm>
        <a:graphic>
          <a:graphicData uri="http://schemas.openxmlformats.org/presentationml/2006/ole">
            <mc:AlternateContent xmlns:mc="http://schemas.openxmlformats.org/markup-compatibility/2006">
              <mc:Choice xmlns:v="urn:schemas-microsoft-com:vml" Requires="v">
                <p:oleObj spid="_x0000_s84416" name="公式" r:id="rId27" imgW="279360" imgH="266400" progId="Equation.3">
                  <p:embed/>
                </p:oleObj>
              </mc:Choice>
              <mc:Fallback>
                <p:oleObj name="公式" r:id="rId27" imgW="279360" imgH="266400" progId="Equation.3">
                  <p:embed/>
                  <p:pic>
                    <p:nvPicPr>
                      <p:cNvPr id="213" name="Object 11"/>
                      <p:cNvPicPr>
                        <a:picLocks noChangeAspect="1" noChangeArrowheads="1"/>
                      </p:cNvPicPr>
                      <p:nvPr/>
                    </p:nvPicPr>
                    <p:blipFill>
                      <a:blip r:embed="rId28"/>
                      <a:srcRect/>
                      <a:stretch>
                        <a:fillRect/>
                      </a:stretch>
                    </p:blipFill>
                    <p:spPr bwMode="auto">
                      <a:xfrm>
                        <a:off x="2640799" y="6291263"/>
                        <a:ext cx="403279" cy="413590"/>
                      </a:xfrm>
                      <a:prstGeom prst="rect">
                        <a:avLst/>
                      </a:prstGeom>
                      <a:noFill/>
                      <a:extLst/>
                    </p:spPr>
                  </p:pic>
                </p:oleObj>
              </mc:Fallback>
            </mc:AlternateContent>
          </a:graphicData>
        </a:graphic>
      </p:graphicFrame>
      <p:graphicFrame>
        <p:nvGraphicFramePr>
          <p:cNvPr id="200" name="Object 4"/>
          <p:cNvGraphicFramePr>
            <a:graphicFrameLocks noChangeAspect="1"/>
          </p:cNvGraphicFramePr>
          <p:nvPr>
            <p:extLst>
              <p:ext uri="{D42A27DB-BD31-4B8C-83A1-F6EECF244321}">
                <p14:modId xmlns:p14="http://schemas.microsoft.com/office/powerpoint/2010/main" val="2861288812"/>
              </p:ext>
            </p:extLst>
          </p:nvPr>
        </p:nvGraphicFramePr>
        <p:xfrm>
          <a:off x="4117550" y="3650664"/>
          <a:ext cx="375388" cy="429212"/>
        </p:xfrm>
        <a:graphic>
          <a:graphicData uri="http://schemas.openxmlformats.org/presentationml/2006/ole">
            <mc:AlternateContent xmlns:mc="http://schemas.openxmlformats.org/markup-compatibility/2006">
              <mc:Choice xmlns:v="urn:schemas-microsoft-com:vml" Requires="v">
                <p:oleObj spid="_x0000_s84417" name="公式" r:id="rId29" imgW="253800" imgH="266400" progId="Equation.3">
                  <p:embed/>
                </p:oleObj>
              </mc:Choice>
              <mc:Fallback>
                <p:oleObj name="公式" r:id="rId29" imgW="253800" imgH="266400" progId="Equation.3">
                  <p:embed/>
                  <p:pic>
                    <p:nvPicPr>
                      <p:cNvPr id="214" name="Object 4"/>
                      <p:cNvPicPr>
                        <a:picLocks noChangeAspect="1" noChangeArrowheads="1"/>
                      </p:cNvPicPr>
                      <p:nvPr/>
                    </p:nvPicPr>
                    <p:blipFill>
                      <a:blip r:embed="rId30"/>
                      <a:srcRect/>
                      <a:stretch>
                        <a:fillRect/>
                      </a:stretch>
                    </p:blipFill>
                    <p:spPr bwMode="auto">
                      <a:xfrm>
                        <a:off x="4117550" y="3650664"/>
                        <a:ext cx="375388" cy="429212"/>
                      </a:xfrm>
                      <a:prstGeom prst="rect">
                        <a:avLst/>
                      </a:prstGeom>
                      <a:noFill/>
                      <a:extLst/>
                    </p:spPr>
                  </p:pic>
                </p:oleObj>
              </mc:Fallback>
            </mc:AlternateContent>
          </a:graphicData>
        </a:graphic>
      </p:graphicFrame>
      <p:sp>
        <p:nvSpPr>
          <p:cNvPr id="201" name="Oval 162"/>
          <p:cNvSpPr>
            <a:spLocks noChangeArrowheads="1"/>
          </p:cNvSpPr>
          <p:nvPr/>
        </p:nvSpPr>
        <p:spPr bwMode="auto">
          <a:xfrm>
            <a:off x="2183471" y="6243068"/>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202" name="Oval 162"/>
          <p:cNvSpPr>
            <a:spLocks noChangeArrowheads="1"/>
          </p:cNvSpPr>
          <p:nvPr/>
        </p:nvSpPr>
        <p:spPr bwMode="auto">
          <a:xfrm>
            <a:off x="4332595" y="6224562"/>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cxnSp>
        <p:nvCxnSpPr>
          <p:cNvPr id="203" name="直接连接符 202"/>
          <p:cNvCxnSpPr/>
          <p:nvPr/>
        </p:nvCxnSpPr>
        <p:spPr>
          <a:xfrm>
            <a:off x="3920876" y="3383756"/>
            <a:ext cx="0" cy="33210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1430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9682"/>
                                        </p:tgtEl>
                                        <p:attrNameLst>
                                          <p:attrName>style.visibility</p:attrName>
                                        </p:attrNameLst>
                                      </p:cBhvr>
                                      <p:to>
                                        <p:strVal val="visible"/>
                                      </p:to>
                                    </p:set>
                                    <p:animEffect transition="in" filter="wipe(left)">
                                      <p:cBhvr>
                                        <p:cTn id="7" dur="500"/>
                                        <p:tgtEl>
                                          <p:spTgt spid="199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683"/>
                                        </p:tgtEl>
                                        <p:attrNameLst>
                                          <p:attrName>style.visibility</p:attrName>
                                        </p:attrNameLst>
                                      </p:cBhvr>
                                      <p:to>
                                        <p:strVal val="visible"/>
                                      </p:to>
                                    </p:set>
                                    <p:animEffect transition="in" filter="wipe(left)">
                                      <p:cBhvr>
                                        <p:cTn id="12" dur="500"/>
                                        <p:tgtEl>
                                          <p:spTgt spid="1996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9684"/>
                                        </p:tgtEl>
                                        <p:attrNameLst>
                                          <p:attrName>style.visibility</p:attrName>
                                        </p:attrNameLst>
                                      </p:cBhvr>
                                      <p:to>
                                        <p:strVal val="visible"/>
                                      </p:to>
                                    </p:set>
                                    <p:animEffect transition="in" filter="wipe(left)">
                                      <p:cBhvr>
                                        <p:cTn id="17" dur="500"/>
                                        <p:tgtEl>
                                          <p:spTgt spid="1996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9685"/>
                                        </p:tgtEl>
                                        <p:attrNameLst>
                                          <p:attrName>style.visibility</p:attrName>
                                        </p:attrNameLst>
                                      </p:cBhvr>
                                      <p:to>
                                        <p:strVal val="visible"/>
                                      </p:to>
                                    </p:set>
                                    <p:animEffect transition="in" filter="wipe(left)">
                                      <p:cBhvr>
                                        <p:cTn id="22" dur="500"/>
                                        <p:tgtEl>
                                          <p:spTgt spid="19968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3"/>
                                        </p:tgtEl>
                                        <p:attrNameLst>
                                          <p:attrName>style.visibility</p:attrName>
                                        </p:attrNameLst>
                                      </p:cBhvr>
                                      <p:to>
                                        <p:strVal val="visible"/>
                                      </p:to>
                                    </p:set>
                                    <p:anim calcmode="lin" valueType="num">
                                      <p:cBhvr additive="base">
                                        <p:cTn id="43" dur="500" fill="hold"/>
                                        <p:tgtEl>
                                          <p:spTgt spid="203"/>
                                        </p:tgtEl>
                                        <p:attrNameLst>
                                          <p:attrName>ppt_x</p:attrName>
                                        </p:attrNameLst>
                                      </p:cBhvr>
                                      <p:tavLst>
                                        <p:tav tm="0">
                                          <p:val>
                                            <p:strVal val="#ppt_x"/>
                                          </p:val>
                                        </p:tav>
                                        <p:tav tm="100000">
                                          <p:val>
                                            <p:strVal val="#ppt_x"/>
                                          </p:val>
                                        </p:tav>
                                      </p:tavLst>
                                    </p:anim>
                                    <p:anim calcmode="lin" valueType="num">
                                      <p:cBhvr additive="base">
                                        <p:cTn id="44"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autoUpdateAnimBg="0"/>
      <p:bldP spid="199683" grpId="0" autoUpdateAnimBg="0"/>
      <p:bldP spid="199684" grpId="0" autoUpdateAnimBg="0"/>
      <p:bldP spid="199685" grpId="0" autoUpdateAnimBg="0"/>
      <p:bldP spid="192" grpId="0" animBg="1"/>
      <p:bldP spid="193" grpId="0" animBg="1"/>
      <p:bldP spid="194" grpId="0"/>
      <p:bldP spid="196" grpId="0" animBg="1"/>
      <p:bldP spid="197" grpId="0" animBg="1"/>
      <p:bldP spid="19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88913" y="279400"/>
            <a:ext cx="41719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sz="2800" b="1">
                <a:solidFill>
                  <a:srgbClr val="0000FF"/>
                </a:solidFill>
              </a:rPr>
              <a:t>3. </a:t>
            </a:r>
            <a:r>
              <a:rPr lang="zh-CN" altLang="en-US" sz="2800" b="1">
                <a:solidFill>
                  <a:srgbClr val="0000FF"/>
                </a:solidFill>
              </a:rPr>
              <a:t>中频电压放大倍数</a:t>
            </a:r>
            <a:r>
              <a:rPr lang="en-US" altLang="zh-CN" sz="2800" b="1">
                <a:solidFill>
                  <a:srgbClr val="0000FF"/>
                </a:solidFill>
              </a:rPr>
              <a:t>:</a:t>
            </a:r>
          </a:p>
        </p:txBody>
      </p:sp>
      <p:sp>
        <p:nvSpPr>
          <p:cNvPr id="200707" name="Rectangle 3"/>
          <p:cNvSpPr>
            <a:spLocks noChangeArrowheads="1"/>
          </p:cNvSpPr>
          <p:nvPr/>
        </p:nvSpPr>
        <p:spPr bwMode="auto">
          <a:xfrm>
            <a:off x="511175" y="946150"/>
            <a:ext cx="16017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zh-CN" altLang="en-US" sz="2800" b="1">
                <a:latin typeface="宋体" panose="02010600030101010101" pitchFamily="2" charset="-122"/>
              </a:rPr>
              <a:t>其中：      </a:t>
            </a:r>
          </a:p>
        </p:txBody>
      </p:sp>
      <p:graphicFrame>
        <p:nvGraphicFramePr>
          <p:cNvPr id="200708" name="Object 2"/>
          <p:cNvGraphicFramePr>
            <a:graphicFrameLocks noChangeAspect="1"/>
          </p:cNvGraphicFramePr>
          <p:nvPr/>
        </p:nvGraphicFramePr>
        <p:xfrm>
          <a:off x="3814763" y="0"/>
          <a:ext cx="2844800" cy="1133475"/>
        </p:xfrm>
        <a:graphic>
          <a:graphicData uri="http://schemas.openxmlformats.org/presentationml/2006/ole">
            <mc:AlternateContent xmlns:mc="http://schemas.openxmlformats.org/markup-compatibility/2006">
              <mc:Choice xmlns:v="urn:schemas-microsoft-com:vml" Requires="v">
                <p:oleObj spid="_x0000_s85527" name="公式" r:id="rId4" imgW="979200" imgH="386280" progId="Equation.3">
                  <p:embed/>
                </p:oleObj>
              </mc:Choice>
              <mc:Fallback>
                <p:oleObj name="公式" r:id="rId4" imgW="979200" imgH="386280" progId="Equation.3">
                  <p:embed/>
                  <p:pic>
                    <p:nvPicPr>
                      <p:cNvPr id="0" name="Picture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4763" y="0"/>
                        <a:ext cx="2844800"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09" name="Object 3"/>
          <p:cNvGraphicFramePr>
            <a:graphicFrameLocks noChangeAspect="1"/>
          </p:cNvGraphicFramePr>
          <p:nvPr/>
        </p:nvGraphicFramePr>
        <p:xfrm>
          <a:off x="915988" y="1328738"/>
          <a:ext cx="6399212" cy="930275"/>
        </p:xfrm>
        <a:graphic>
          <a:graphicData uri="http://schemas.openxmlformats.org/presentationml/2006/ole">
            <mc:AlternateContent xmlns:mc="http://schemas.openxmlformats.org/markup-compatibility/2006">
              <mc:Choice xmlns:v="urn:schemas-microsoft-com:vml" Requires="v">
                <p:oleObj spid="_x0000_s85528" name="公式" r:id="rId6" imgW="2794000" imgH="431800" progId="Equation.3">
                  <p:embed/>
                </p:oleObj>
              </mc:Choice>
              <mc:Fallback>
                <p:oleObj name="公式" r:id="rId6" imgW="2794000" imgH="431800" progId="Equation.3">
                  <p:embed/>
                  <p:pic>
                    <p:nvPicPr>
                      <p:cNvPr id="0" name="Picture 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988" y="1328738"/>
                        <a:ext cx="6399212"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10" name="Object 4"/>
          <p:cNvGraphicFramePr>
            <a:graphicFrameLocks noChangeAspect="1"/>
          </p:cNvGraphicFramePr>
          <p:nvPr/>
        </p:nvGraphicFramePr>
        <p:xfrm>
          <a:off x="833438" y="2351088"/>
          <a:ext cx="6100762" cy="993775"/>
        </p:xfrm>
        <a:graphic>
          <a:graphicData uri="http://schemas.openxmlformats.org/presentationml/2006/ole">
            <mc:AlternateContent xmlns:mc="http://schemas.openxmlformats.org/markup-compatibility/2006">
              <mc:Choice xmlns:v="urn:schemas-microsoft-com:vml" Requires="v">
                <p:oleObj spid="_x0000_s85529" name="Equation" r:id="rId8" imgW="2641600" imgH="431800" progId="Equation.3">
                  <p:embed/>
                </p:oleObj>
              </mc:Choice>
              <mc:Fallback>
                <p:oleObj name="Equation" r:id="rId8" imgW="2641600" imgH="431800" progId="Equation.3">
                  <p:embed/>
                  <p:pic>
                    <p:nvPicPr>
                      <p:cNvPr id="0" name="Picture 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3438" y="2351088"/>
                        <a:ext cx="6100762"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 name="灯片编号占位符 100"/>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7A71A091-3141-4FBD-8603-8BF60117B0F4}" type="slidenum">
              <a:rPr lang="en-US" altLang="zh-CN">
                <a:solidFill>
                  <a:srgbClr val="653A20"/>
                </a:solidFill>
              </a:rPr>
              <a:pPr eaLnBrk="1" hangingPunct="1"/>
              <a:t>115</a:t>
            </a:fld>
            <a:endParaRPr lang="en-US" altLang="zh-CN">
              <a:solidFill>
                <a:srgbClr val="653A20"/>
              </a:solidFill>
            </a:endParaRPr>
          </a:p>
        </p:txBody>
      </p:sp>
      <p:grpSp>
        <p:nvGrpSpPr>
          <p:cNvPr id="100" name="Group 111"/>
          <p:cNvGrpSpPr>
            <a:grpSpLocks/>
          </p:cNvGrpSpPr>
          <p:nvPr/>
        </p:nvGrpSpPr>
        <p:grpSpPr bwMode="auto">
          <a:xfrm>
            <a:off x="539552" y="3343275"/>
            <a:ext cx="8031369" cy="3514725"/>
            <a:chOff x="-73" y="945"/>
            <a:chExt cx="5481" cy="2214"/>
          </a:xfrm>
        </p:grpSpPr>
        <p:sp>
          <p:nvSpPr>
            <p:cNvPr id="102" name="Rectangle 112"/>
            <p:cNvSpPr>
              <a:spLocks noChangeArrowheads="1"/>
            </p:cNvSpPr>
            <p:nvPr/>
          </p:nvSpPr>
          <p:spPr bwMode="auto">
            <a:xfrm>
              <a:off x="1128" y="2327"/>
              <a:ext cx="5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solidFill>
                    <a:schemeClr val="tx2"/>
                  </a:solidFill>
                </a:rPr>
                <a:t>R</a:t>
              </a:r>
              <a:r>
                <a:rPr lang="en-US" altLang="zh-CN" b="1" i="1" baseline="-25000">
                  <a:solidFill>
                    <a:schemeClr val="tx2"/>
                  </a:solidFill>
                </a:rPr>
                <a:t>E</a:t>
              </a:r>
              <a:r>
                <a:rPr lang="en-US" altLang="zh-CN" b="1" baseline="-25000">
                  <a:solidFill>
                    <a:schemeClr val="tx2"/>
                  </a:solidFill>
                </a:rPr>
                <a:t>1</a:t>
              </a:r>
              <a:endParaRPr lang="en-US" altLang="zh-CN" b="1" i="1" baseline="-25000">
                <a:solidFill>
                  <a:schemeClr val="tx2"/>
                </a:solidFill>
              </a:endParaRPr>
            </a:p>
          </p:txBody>
        </p:sp>
        <p:sp>
          <p:nvSpPr>
            <p:cNvPr id="103" name="Rectangle 113"/>
            <p:cNvSpPr>
              <a:spLocks noChangeArrowheads="1"/>
            </p:cNvSpPr>
            <p:nvPr/>
          </p:nvSpPr>
          <p:spPr bwMode="auto">
            <a:xfrm>
              <a:off x="2714" y="1871"/>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solidFill>
                    <a:schemeClr val="tx2"/>
                  </a:solidFill>
                </a:rPr>
                <a:t>R</a:t>
              </a:r>
              <a:r>
                <a:rPr lang="en-US" altLang="zh-CN" b="1" baseline="-25000" dirty="0">
                  <a:solidFill>
                    <a:schemeClr val="tx2"/>
                  </a:solidFill>
                </a:rPr>
                <a:t>2</a:t>
              </a:r>
              <a:endParaRPr lang="en-US" altLang="zh-CN" b="1" i="1" baseline="-25000" dirty="0">
                <a:solidFill>
                  <a:schemeClr val="tx2"/>
                </a:solidFill>
              </a:endParaRPr>
            </a:p>
          </p:txBody>
        </p:sp>
        <p:sp>
          <p:nvSpPr>
            <p:cNvPr id="104" name="Rectangle 114"/>
            <p:cNvSpPr>
              <a:spLocks noChangeArrowheads="1"/>
            </p:cNvSpPr>
            <p:nvPr/>
          </p:nvSpPr>
          <p:spPr bwMode="auto">
            <a:xfrm>
              <a:off x="3027" y="2156"/>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3</a:t>
              </a:r>
              <a:endParaRPr lang="en-US" altLang="zh-CN" b="1" i="1" baseline="-25000">
                <a:solidFill>
                  <a:schemeClr val="tx2"/>
                </a:solidFill>
              </a:endParaRPr>
            </a:p>
          </p:txBody>
        </p:sp>
        <p:sp>
          <p:nvSpPr>
            <p:cNvPr id="105" name="Rectangle 115"/>
            <p:cNvSpPr>
              <a:spLocks noChangeArrowheads="1"/>
            </p:cNvSpPr>
            <p:nvPr/>
          </p:nvSpPr>
          <p:spPr bwMode="auto">
            <a:xfrm>
              <a:off x="4443" y="2107"/>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C</a:t>
              </a:r>
              <a:r>
                <a:rPr lang="en-US" altLang="zh-CN" b="1" baseline="-25000">
                  <a:solidFill>
                    <a:schemeClr val="tx2"/>
                  </a:solidFill>
                </a:rPr>
                <a:t>2</a:t>
              </a:r>
              <a:endParaRPr lang="en-US" altLang="zh-CN" b="1" i="1" baseline="-25000">
                <a:solidFill>
                  <a:schemeClr val="tx2"/>
                </a:solidFill>
              </a:endParaRPr>
            </a:p>
          </p:txBody>
        </p:sp>
        <p:sp>
          <p:nvSpPr>
            <p:cNvPr id="106" name="Rectangle 116"/>
            <p:cNvSpPr>
              <a:spLocks noChangeArrowheads="1"/>
            </p:cNvSpPr>
            <p:nvPr/>
          </p:nvSpPr>
          <p:spPr bwMode="auto">
            <a:xfrm>
              <a:off x="4955" y="2165"/>
              <a:ext cx="2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solidFill>
                    <a:schemeClr val="tx2"/>
                  </a:solidFill>
                </a:rPr>
                <a:t>R</a:t>
              </a:r>
              <a:r>
                <a:rPr lang="en-US" altLang="zh-CN" b="1" i="1" baseline="-25000" dirty="0">
                  <a:solidFill>
                    <a:schemeClr val="tx2"/>
                  </a:solidFill>
                </a:rPr>
                <a:t>L</a:t>
              </a:r>
            </a:p>
          </p:txBody>
        </p:sp>
        <p:sp>
          <p:nvSpPr>
            <p:cNvPr id="107" name="Rectangle 117"/>
            <p:cNvSpPr>
              <a:spLocks noChangeArrowheads="1"/>
            </p:cNvSpPr>
            <p:nvPr/>
          </p:nvSpPr>
          <p:spPr bwMode="auto">
            <a:xfrm>
              <a:off x="109" y="1565"/>
              <a:ext cx="2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t>R</a:t>
              </a:r>
              <a:r>
                <a:rPr lang="en-US" altLang="zh-CN" b="1" i="1" baseline="-25000" dirty="0"/>
                <a:t>S</a:t>
              </a:r>
            </a:p>
          </p:txBody>
        </p:sp>
        <p:sp>
          <p:nvSpPr>
            <p:cNvPr id="108" name="Rectangle 118"/>
            <p:cNvSpPr>
              <a:spLocks noChangeArrowheads="1"/>
            </p:cNvSpPr>
            <p:nvPr/>
          </p:nvSpPr>
          <p:spPr bwMode="auto">
            <a:xfrm>
              <a:off x="1110" y="1908"/>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baseline="-25000"/>
                <a:t>1</a:t>
              </a:r>
              <a:endParaRPr lang="en-US" altLang="zh-CN" b="1" i="1" baseline="-25000"/>
            </a:p>
          </p:txBody>
        </p:sp>
        <p:sp>
          <p:nvSpPr>
            <p:cNvPr id="109" name="Line 119"/>
            <p:cNvSpPr>
              <a:spLocks noChangeShapeType="1"/>
            </p:cNvSpPr>
            <p:nvPr/>
          </p:nvSpPr>
          <p:spPr bwMode="auto">
            <a:xfrm>
              <a:off x="252" y="2008"/>
              <a:ext cx="0" cy="6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120"/>
            <p:cNvSpPr>
              <a:spLocks noChangeShapeType="1"/>
            </p:cNvSpPr>
            <p:nvPr/>
          </p:nvSpPr>
          <p:spPr bwMode="auto">
            <a:xfrm>
              <a:off x="914" y="1682"/>
              <a:ext cx="0" cy="93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Oval 121"/>
            <p:cNvSpPr>
              <a:spLocks noChangeArrowheads="1"/>
            </p:cNvSpPr>
            <p:nvPr/>
          </p:nvSpPr>
          <p:spPr bwMode="auto">
            <a:xfrm>
              <a:off x="284" y="2114"/>
              <a:ext cx="325" cy="3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12" name="Rectangle 122"/>
            <p:cNvSpPr>
              <a:spLocks noChangeArrowheads="1"/>
            </p:cNvSpPr>
            <p:nvPr/>
          </p:nvSpPr>
          <p:spPr bwMode="auto">
            <a:xfrm rot="16200000">
              <a:off x="909" y="1993"/>
              <a:ext cx="326" cy="9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13" name="Line 123"/>
            <p:cNvSpPr>
              <a:spLocks noChangeShapeType="1"/>
            </p:cNvSpPr>
            <p:nvPr/>
          </p:nvSpPr>
          <p:spPr bwMode="auto">
            <a:xfrm>
              <a:off x="1077" y="1410"/>
              <a:ext cx="0" cy="4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124"/>
            <p:cNvSpPr>
              <a:spLocks noChangeShapeType="1"/>
            </p:cNvSpPr>
            <p:nvPr/>
          </p:nvSpPr>
          <p:spPr bwMode="auto">
            <a:xfrm>
              <a:off x="1071" y="2204"/>
              <a:ext cx="0" cy="6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125"/>
            <p:cNvSpPr>
              <a:spLocks noChangeShapeType="1"/>
            </p:cNvSpPr>
            <p:nvPr/>
          </p:nvSpPr>
          <p:spPr bwMode="auto">
            <a:xfrm flipV="1">
              <a:off x="441" y="2786"/>
              <a:ext cx="4518" cy="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16" name="Group 126"/>
            <p:cNvGrpSpPr>
              <a:grpSpLocks/>
            </p:cNvGrpSpPr>
            <p:nvPr/>
          </p:nvGrpSpPr>
          <p:grpSpPr bwMode="auto">
            <a:xfrm>
              <a:off x="1709" y="1645"/>
              <a:ext cx="125" cy="384"/>
              <a:chOff x="1477" y="2072"/>
              <a:chExt cx="315" cy="624"/>
            </a:xfrm>
          </p:grpSpPr>
          <p:sp>
            <p:nvSpPr>
              <p:cNvPr id="191" name="AutoShape 127"/>
              <p:cNvSpPr>
                <a:spLocks noChangeArrowheads="1"/>
              </p:cNvSpPr>
              <p:nvPr/>
            </p:nvSpPr>
            <p:spPr bwMode="auto">
              <a:xfrm>
                <a:off x="1477" y="2072"/>
                <a:ext cx="295" cy="624"/>
              </a:xfrm>
              <a:prstGeom prst="diamond">
                <a:avLst/>
              </a:prstGeom>
              <a:solidFill>
                <a:srgbClr val="FFFFFF"/>
              </a:solidFill>
              <a:ln w="38100">
                <a:solidFill>
                  <a:srgbClr val="000000"/>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2" name="Line 128"/>
              <p:cNvSpPr>
                <a:spLocks noChangeShapeType="1"/>
              </p:cNvSpPr>
              <p:nvPr/>
            </p:nvSpPr>
            <p:spPr bwMode="auto">
              <a:xfrm>
                <a:off x="1503" y="2394"/>
                <a:ext cx="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7" name="Line 129"/>
            <p:cNvSpPr>
              <a:spLocks noChangeShapeType="1"/>
            </p:cNvSpPr>
            <p:nvPr/>
          </p:nvSpPr>
          <p:spPr bwMode="auto">
            <a:xfrm>
              <a:off x="3641" y="1399"/>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130"/>
            <p:cNvSpPr>
              <a:spLocks noChangeShapeType="1"/>
            </p:cNvSpPr>
            <p:nvPr/>
          </p:nvSpPr>
          <p:spPr bwMode="auto">
            <a:xfrm>
              <a:off x="3978" y="1406"/>
              <a:ext cx="97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131"/>
            <p:cNvSpPr>
              <a:spLocks noChangeShapeType="1"/>
            </p:cNvSpPr>
            <p:nvPr/>
          </p:nvSpPr>
          <p:spPr bwMode="auto">
            <a:xfrm rot="5400000">
              <a:off x="1724" y="1843"/>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0" name="Group 132"/>
            <p:cNvGrpSpPr>
              <a:grpSpLocks/>
            </p:cNvGrpSpPr>
            <p:nvPr/>
          </p:nvGrpSpPr>
          <p:grpSpPr bwMode="auto">
            <a:xfrm>
              <a:off x="3504" y="2792"/>
              <a:ext cx="260" cy="163"/>
              <a:chOff x="3426" y="3928"/>
              <a:chExt cx="240" cy="163"/>
            </a:xfrm>
          </p:grpSpPr>
          <p:sp>
            <p:nvSpPr>
              <p:cNvPr id="189" name="Line 133"/>
              <p:cNvSpPr>
                <a:spLocks noChangeShapeType="1"/>
              </p:cNvSpPr>
              <p:nvPr/>
            </p:nvSpPr>
            <p:spPr bwMode="auto">
              <a:xfrm>
                <a:off x="3426" y="4087"/>
                <a:ext cx="24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0" name="Line 134"/>
              <p:cNvSpPr>
                <a:spLocks noChangeShapeType="1"/>
              </p:cNvSpPr>
              <p:nvPr/>
            </p:nvSpPr>
            <p:spPr bwMode="auto">
              <a:xfrm>
                <a:off x="3545" y="3928"/>
                <a:ext cx="0" cy="16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21" name="Object 3"/>
            <p:cNvGraphicFramePr>
              <a:graphicFrameLocks noChangeAspect="1"/>
            </p:cNvGraphicFramePr>
            <p:nvPr>
              <p:extLst>
                <p:ext uri="{D42A27DB-BD31-4B8C-83A1-F6EECF244321}">
                  <p14:modId xmlns:p14="http://schemas.microsoft.com/office/powerpoint/2010/main" val="989375756"/>
                </p:ext>
              </p:extLst>
            </p:nvPr>
          </p:nvGraphicFramePr>
          <p:xfrm>
            <a:off x="-73" y="2078"/>
            <a:ext cx="317" cy="419"/>
          </p:xfrm>
          <a:graphic>
            <a:graphicData uri="http://schemas.openxmlformats.org/presentationml/2006/ole">
              <mc:AlternateContent xmlns:mc="http://schemas.openxmlformats.org/markup-compatibility/2006">
                <mc:Choice xmlns:v="urn:schemas-microsoft-com:vml" Requires="v">
                  <p:oleObj spid="_x0000_s85530" name="公式" r:id="rId10" imgW="228600" imgH="266400" progId="Equation.3">
                    <p:embed/>
                  </p:oleObj>
                </mc:Choice>
                <mc:Fallback>
                  <p:oleObj name="公式" r:id="rId10" imgW="228600" imgH="266400" progId="Equation.3">
                    <p:embed/>
                    <p:pic>
                      <p:nvPicPr>
                        <p:cNvPr id="68610" name="Object 3"/>
                        <p:cNvPicPr>
                          <a:picLocks noChangeAspect="1" noChangeArrowheads="1"/>
                        </p:cNvPicPr>
                        <p:nvPr/>
                      </p:nvPicPr>
                      <p:blipFill>
                        <a:blip r:embed="rId11"/>
                        <a:srcRect/>
                        <a:stretch>
                          <a:fillRect/>
                        </a:stretch>
                      </p:blipFill>
                      <p:spPr bwMode="auto">
                        <a:xfrm>
                          <a:off x="-73" y="2078"/>
                          <a:ext cx="317"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 name="Line 136"/>
            <p:cNvSpPr>
              <a:spLocks noChangeShapeType="1"/>
            </p:cNvSpPr>
            <p:nvPr/>
          </p:nvSpPr>
          <p:spPr bwMode="auto">
            <a:xfrm>
              <a:off x="441" y="1399"/>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137"/>
            <p:cNvSpPr>
              <a:spLocks noChangeShapeType="1"/>
            </p:cNvSpPr>
            <p:nvPr/>
          </p:nvSpPr>
          <p:spPr bwMode="auto">
            <a:xfrm>
              <a:off x="447" y="1388"/>
              <a:ext cx="0" cy="14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 name="Rectangle 138"/>
            <p:cNvSpPr>
              <a:spLocks noChangeArrowheads="1"/>
            </p:cNvSpPr>
            <p:nvPr/>
          </p:nvSpPr>
          <p:spPr bwMode="auto">
            <a:xfrm rot="16200000">
              <a:off x="285" y="165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nvGrpSpPr>
            <p:cNvPr id="125" name="Group 139"/>
            <p:cNvGrpSpPr>
              <a:grpSpLocks/>
            </p:cNvGrpSpPr>
            <p:nvPr/>
          </p:nvGrpSpPr>
          <p:grpSpPr bwMode="auto">
            <a:xfrm>
              <a:off x="2979" y="1402"/>
              <a:ext cx="90" cy="1407"/>
              <a:chOff x="3096" y="2468"/>
              <a:chExt cx="90" cy="1407"/>
            </a:xfrm>
          </p:grpSpPr>
          <p:sp>
            <p:nvSpPr>
              <p:cNvPr id="186" name="Line 140"/>
              <p:cNvSpPr>
                <a:spLocks noChangeShapeType="1"/>
              </p:cNvSpPr>
              <p:nvPr/>
            </p:nvSpPr>
            <p:spPr bwMode="auto">
              <a:xfrm>
                <a:off x="3136" y="3307"/>
                <a:ext cx="0" cy="5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 name="Line 141"/>
              <p:cNvSpPr>
                <a:spLocks noChangeShapeType="1"/>
              </p:cNvSpPr>
              <p:nvPr/>
            </p:nvSpPr>
            <p:spPr bwMode="auto">
              <a:xfrm>
                <a:off x="3144" y="2468"/>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 name="Rectangle 142"/>
              <p:cNvSpPr>
                <a:spLocks noChangeArrowheads="1"/>
              </p:cNvSpPr>
              <p:nvPr/>
            </p:nvSpPr>
            <p:spPr bwMode="auto">
              <a:xfrm rot="-5400000">
                <a:off x="2978" y="310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grpSp>
          <p:nvGrpSpPr>
            <p:cNvPr id="126" name="Group 143"/>
            <p:cNvGrpSpPr>
              <a:grpSpLocks/>
            </p:cNvGrpSpPr>
            <p:nvPr/>
          </p:nvGrpSpPr>
          <p:grpSpPr bwMode="auto">
            <a:xfrm>
              <a:off x="3279" y="1400"/>
              <a:ext cx="90" cy="1404"/>
              <a:chOff x="3474" y="2466"/>
              <a:chExt cx="90" cy="1404"/>
            </a:xfrm>
          </p:grpSpPr>
          <p:sp>
            <p:nvSpPr>
              <p:cNvPr id="183" name="Line 144"/>
              <p:cNvSpPr>
                <a:spLocks noChangeShapeType="1"/>
              </p:cNvSpPr>
              <p:nvPr/>
            </p:nvSpPr>
            <p:spPr bwMode="auto">
              <a:xfrm>
                <a:off x="3515" y="2466"/>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 name="Rectangle 145"/>
              <p:cNvSpPr>
                <a:spLocks noChangeArrowheads="1"/>
              </p:cNvSpPr>
              <p:nvPr/>
            </p:nvSpPr>
            <p:spPr bwMode="auto">
              <a:xfrm rot="-5400000">
                <a:off x="3356" y="3095"/>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85" name="Line 146"/>
              <p:cNvSpPr>
                <a:spLocks noChangeShapeType="1"/>
              </p:cNvSpPr>
              <p:nvPr/>
            </p:nvSpPr>
            <p:spPr bwMode="auto">
              <a:xfrm>
                <a:off x="3516" y="3300"/>
                <a:ext cx="0" cy="57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 name="Rectangle 147"/>
            <p:cNvSpPr>
              <a:spLocks noChangeArrowheads="1"/>
            </p:cNvSpPr>
            <p:nvPr/>
          </p:nvSpPr>
          <p:spPr bwMode="auto">
            <a:xfrm rot="-5400000">
              <a:off x="3473" y="2023"/>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28" name="Line 148"/>
            <p:cNvSpPr>
              <a:spLocks noChangeShapeType="1"/>
            </p:cNvSpPr>
            <p:nvPr/>
          </p:nvSpPr>
          <p:spPr bwMode="auto">
            <a:xfrm>
              <a:off x="3633" y="2222"/>
              <a:ext cx="0"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149"/>
            <p:cNvSpPr>
              <a:spLocks noChangeShapeType="1"/>
            </p:cNvSpPr>
            <p:nvPr/>
          </p:nvSpPr>
          <p:spPr bwMode="auto">
            <a:xfrm>
              <a:off x="1485" y="1394"/>
              <a:ext cx="0" cy="7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Rectangle 150"/>
            <p:cNvSpPr>
              <a:spLocks noChangeArrowheads="1"/>
            </p:cNvSpPr>
            <p:nvPr/>
          </p:nvSpPr>
          <p:spPr bwMode="auto">
            <a:xfrm rot="16200000">
              <a:off x="1317" y="1783"/>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1" name="Line 151"/>
            <p:cNvSpPr>
              <a:spLocks noChangeShapeType="1"/>
            </p:cNvSpPr>
            <p:nvPr/>
          </p:nvSpPr>
          <p:spPr bwMode="auto">
            <a:xfrm>
              <a:off x="1479" y="2132"/>
              <a:ext cx="36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152"/>
            <p:cNvSpPr>
              <a:spLocks noChangeShapeType="1"/>
            </p:cNvSpPr>
            <p:nvPr/>
          </p:nvSpPr>
          <p:spPr bwMode="auto">
            <a:xfrm>
              <a:off x="1767" y="2047"/>
              <a:ext cx="0" cy="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153"/>
            <p:cNvSpPr>
              <a:spLocks noChangeShapeType="1"/>
            </p:cNvSpPr>
            <p:nvPr/>
          </p:nvSpPr>
          <p:spPr bwMode="auto">
            <a:xfrm flipV="1">
              <a:off x="1768" y="1394"/>
              <a:ext cx="0" cy="2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Line 154"/>
            <p:cNvSpPr>
              <a:spLocks noChangeShapeType="1"/>
            </p:cNvSpPr>
            <p:nvPr/>
          </p:nvSpPr>
          <p:spPr bwMode="auto">
            <a:xfrm>
              <a:off x="1756" y="1387"/>
              <a:ext cx="35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155"/>
            <p:cNvSpPr>
              <a:spLocks noChangeShapeType="1"/>
            </p:cNvSpPr>
            <p:nvPr/>
          </p:nvSpPr>
          <p:spPr bwMode="auto">
            <a:xfrm>
              <a:off x="2112" y="1381"/>
              <a:ext cx="0" cy="1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156"/>
            <p:cNvSpPr>
              <a:spLocks noChangeShapeType="1"/>
            </p:cNvSpPr>
            <p:nvPr/>
          </p:nvSpPr>
          <p:spPr bwMode="auto">
            <a:xfrm>
              <a:off x="1482" y="2128"/>
              <a:ext cx="0" cy="6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Rectangle 157"/>
            <p:cNvSpPr>
              <a:spLocks noChangeArrowheads="1"/>
            </p:cNvSpPr>
            <p:nvPr/>
          </p:nvSpPr>
          <p:spPr bwMode="auto">
            <a:xfrm rot="16200000">
              <a:off x="1320" y="2427"/>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8" name="Line 158"/>
            <p:cNvSpPr>
              <a:spLocks noChangeShapeType="1"/>
            </p:cNvSpPr>
            <p:nvPr/>
          </p:nvSpPr>
          <p:spPr bwMode="auto">
            <a:xfrm flipV="1">
              <a:off x="1834" y="2132"/>
              <a:ext cx="10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Line 159"/>
            <p:cNvSpPr>
              <a:spLocks noChangeShapeType="1"/>
            </p:cNvSpPr>
            <p:nvPr/>
          </p:nvSpPr>
          <p:spPr bwMode="auto">
            <a:xfrm flipV="1">
              <a:off x="2532" y="1406"/>
              <a:ext cx="0"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Oval 160"/>
            <p:cNvSpPr>
              <a:spLocks noChangeArrowheads="1"/>
            </p:cNvSpPr>
            <p:nvPr/>
          </p:nvSpPr>
          <p:spPr bwMode="auto">
            <a:xfrm>
              <a:off x="1463" y="211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1" name="Oval 161"/>
            <p:cNvSpPr>
              <a:spLocks noChangeArrowheads="1"/>
            </p:cNvSpPr>
            <p:nvPr/>
          </p:nvSpPr>
          <p:spPr bwMode="auto">
            <a:xfrm>
              <a:off x="1053" y="1376"/>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2" name="Oval 162"/>
            <p:cNvSpPr>
              <a:spLocks noChangeArrowheads="1"/>
            </p:cNvSpPr>
            <p:nvPr/>
          </p:nvSpPr>
          <p:spPr bwMode="auto">
            <a:xfrm>
              <a:off x="1456" y="2776"/>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3" name="Oval 163"/>
            <p:cNvSpPr>
              <a:spLocks noChangeArrowheads="1"/>
            </p:cNvSpPr>
            <p:nvPr/>
          </p:nvSpPr>
          <p:spPr bwMode="auto">
            <a:xfrm>
              <a:off x="1923" y="2764"/>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4" name="Oval 164"/>
            <p:cNvSpPr>
              <a:spLocks noChangeArrowheads="1"/>
            </p:cNvSpPr>
            <p:nvPr/>
          </p:nvSpPr>
          <p:spPr bwMode="auto">
            <a:xfrm>
              <a:off x="2089" y="2755"/>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45" name="Object 4"/>
            <p:cNvGraphicFramePr>
              <a:graphicFrameLocks noChangeAspect="1"/>
            </p:cNvGraphicFramePr>
            <p:nvPr>
              <p:extLst>
                <p:ext uri="{D42A27DB-BD31-4B8C-83A1-F6EECF244321}">
                  <p14:modId xmlns:p14="http://schemas.microsoft.com/office/powerpoint/2010/main" val="3446516188"/>
                </p:ext>
              </p:extLst>
            </p:nvPr>
          </p:nvGraphicFramePr>
          <p:xfrm>
            <a:off x="630" y="1849"/>
            <a:ext cx="237" cy="311"/>
          </p:xfrm>
          <a:graphic>
            <a:graphicData uri="http://schemas.openxmlformats.org/presentationml/2006/ole">
              <mc:AlternateContent xmlns:mc="http://schemas.openxmlformats.org/markup-compatibility/2006">
                <mc:Choice xmlns:v="urn:schemas-microsoft-com:vml" Requires="v">
                  <p:oleObj spid="_x0000_s85531" name="公式" r:id="rId12" imgW="203040" imgH="266400" progId="Equation.3">
                    <p:embed/>
                  </p:oleObj>
                </mc:Choice>
                <mc:Fallback>
                  <p:oleObj name="公式" r:id="rId12" imgW="203040" imgH="266400" progId="Equation.3">
                    <p:embed/>
                    <p:pic>
                      <p:nvPicPr>
                        <p:cNvPr id="68611" name="Object 4"/>
                        <p:cNvPicPr>
                          <a:picLocks noChangeAspect="1" noChangeArrowheads="1"/>
                        </p:cNvPicPr>
                        <p:nvPr/>
                      </p:nvPicPr>
                      <p:blipFill>
                        <a:blip r:embed="rId13"/>
                        <a:srcRect/>
                        <a:stretch>
                          <a:fillRect/>
                        </a:stretch>
                      </p:blipFill>
                      <p:spPr bwMode="auto">
                        <a:xfrm>
                          <a:off x="630" y="1849"/>
                          <a:ext cx="237"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 name="Object 5"/>
            <p:cNvGraphicFramePr>
              <a:graphicFrameLocks noChangeAspect="1"/>
            </p:cNvGraphicFramePr>
            <p:nvPr>
              <p:extLst>
                <p:ext uri="{D42A27DB-BD31-4B8C-83A1-F6EECF244321}">
                  <p14:modId xmlns:p14="http://schemas.microsoft.com/office/powerpoint/2010/main" val="3277601681"/>
                </p:ext>
              </p:extLst>
            </p:nvPr>
          </p:nvGraphicFramePr>
          <p:xfrm>
            <a:off x="1173" y="1601"/>
            <a:ext cx="268" cy="287"/>
          </p:xfrm>
          <a:graphic>
            <a:graphicData uri="http://schemas.openxmlformats.org/presentationml/2006/ole">
              <mc:AlternateContent xmlns:mc="http://schemas.openxmlformats.org/markup-compatibility/2006">
                <mc:Choice xmlns:v="urn:schemas-microsoft-com:vml" Requires="v">
                  <p:oleObj spid="_x0000_s85532" name="公式" r:id="rId14" imgW="215806" imgH="228501" progId="Equation.3">
                    <p:embed/>
                  </p:oleObj>
                </mc:Choice>
                <mc:Fallback>
                  <p:oleObj name="公式" r:id="rId14" imgW="215806" imgH="228501" progId="Equation.3">
                    <p:embed/>
                    <p:pic>
                      <p:nvPicPr>
                        <p:cNvPr id="68612"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73" y="1601"/>
                          <a:ext cx="268"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 name="Line 167"/>
            <p:cNvSpPr>
              <a:spLocks noChangeShapeType="1"/>
            </p:cNvSpPr>
            <p:nvPr/>
          </p:nvSpPr>
          <p:spPr bwMode="auto">
            <a:xfrm>
              <a:off x="1658" y="1306"/>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8" name="Object 6"/>
            <p:cNvGraphicFramePr>
              <a:graphicFrameLocks noChangeAspect="1"/>
            </p:cNvGraphicFramePr>
            <p:nvPr/>
          </p:nvGraphicFramePr>
          <p:xfrm>
            <a:off x="3318" y="2154"/>
            <a:ext cx="352" cy="353"/>
          </p:xfrm>
          <a:graphic>
            <a:graphicData uri="http://schemas.openxmlformats.org/presentationml/2006/ole">
              <mc:AlternateContent xmlns:mc="http://schemas.openxmlformats.org/markup-compatibility/2006">
                <mc:Choice xmlns:v="urn:schemas-microsoft-com:vml" Requires="v">
                  <p:oleObj spid="_x0000_s85533" name="公式" r:id="rId16" imgW="228600" imgH="228600" progId="Equation.3">
                    <p:embed/>
                  </p:oleObj>
                </mc:Choice>
                <mc:Fallback>
                  <p:oleObj name="公式" r:id="rId16" imgW="228600" imgH="228600" progId="Equation.3">
                    <p:embed/>
                    <p:pic>
                      <p:nvPicPr>
                        <p:cNvPr id="68613"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18" y="2154"/>
                          <a:ext cx="352"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9" name="Group 169"/>
            <p:cNvGrpSpPr>
              <a:grpSpLocks/>
            </p:cNvGrpSpPr>
            <p:nvPr/>
          </p:nvGrpSpPr>
          <p:grpSpPr bwMode="auto">
            <a:xfrm>
              <a:off x="3925" y="1867"/>
              <a:ext cx="118" cy="384"/>
              <a:chOff x="2640" y="2072"/>
              <a:chExt cx="297" cy="624"/>
            </a:xfrm>
          </p:grpSpPr>
          <p:sp>
            <p:nvSpPr>
              <p:cNvPr id="181" name="AutoShape 170"/>
              <p:cNvSpPr>
                <a:spLocks noChangeArrowheads="1"/>
              </p:cNvSpPr>
              <p:nvPr/>
            </p:nvSpPr>
            <p:spPr bwMode="auto">
              <a:xfrm>
                <a:off x="2640" y="2072"/>
                <a:ext cx="295" cy="624"/>
              </a:xfrm>
              <a:prstGeom prst="diamond">
                <a:avLst/>
              </a:prstGeom>
              <a:solidFill>
                <a:srgbClr val="FFFFFF"/>
              </a:solidFill>
              <a:ln w="38100">
                <a:solidFill>
                  <a:srgbClr val="000000"/>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82" name="Line 171"/>
              <p:cNvSpPr>
                <a:spLocks noChangeShapeType="1"/>
              </p:cNvSpPr>
              <p:nvPr/>
            </p:nvSpPr>
            <p:spPr bwMode="auto">
              <a:xfrm>
                <a:off x="2648" y="2383"/>
                <a:ext cx="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0" name="Line 172"/>
            <p:cNvSpPr>
              <a:spLocks noChangeShapeType="1"/>
            </p:cNvSpPr>
            <p:nvPr/>
          </p:nvSpPr>
          <p:spPr bwMode="auto">
            <a:xfrm flipV="1">
              <a:off x="3981" y="1412"/>
              <a:ext cx="0" cy="4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 name="Line 173"/>
            <p:cNvSpPr>
              <a:spLocks noChangeShapeType="1"/>
            </p:cNvSpPr>
            <p:nvPr/>
          </p:nvSpPr>
          <p:spPr bwMode="auto">
            <a:xfrm>
              <a:off x="3981" y="2270"/>
              <a:ext cx="0" cy="5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2" name="Object 7"/>
            <p:cNvGraphicFramePr>
              <a:graphicFrameLocks noChangeAspect="1"/>
            </p:cNvGraphicFramePr>
            <p:nvPr/>
          </p:nvGraphicFramePr>
          <p:xfrm>
            <a:off x="1319" y="961"/>
            <a:ext cx="302" cy="421"/>
          </p:xfrm>
          <a:graphic>
            <a:graphicData uri="http://schemas.openxmlformats.org/presentationml/2006/ole">
              <mc:AlternateContent xmlns:mc="http://schemas.openxmlformats.org/markup-compatibility/2006">
                <mc:Choice xmlns:v="urn:schemas-microsoft-com:vml" Requires="v">
                  <p:oleObj spid="_x0000_s85534" name="公式" r:id="rId18" imgW="165028" imgH="228501" progId="Equation.3">
                    <p:embed/>
                  </p:oleObj>
                </mc:Choice>
                <mc:Fallback>
                  <p:oleObj name="公式" r:id="rId18" imgW="165028" imgH="228501" progId="Equation.3">
                    <p:embed/>
                    <p:pic>
                      <p:nvPicPr>
                        <p:cNvPr id="68614" name="Object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19" y="961"/>
                          <a:ext cx="302" cy="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 name="Object 8"/>
            <p:cNvGraphicFramePr>
              <a:graphicFrameLocks noChangeAspect="1"/>
            </p:cNvGraphicFramePr>
            <p:nvPr>
              <p:extLst>
                <p:ext uri="{D42A27DB-BD31-4B8C-83A1-F6EECF244321}">
                  <p14:modId xmlns:p14="http://schemas.microsoft.com/office/powerpoint/2010/main" val="3985394108"/>
                </p:ext>
              </p:extLst>
            </p:nvPr>
          </p:nvGraphicFramePr>
          <p:xfrm>
            <a:off x="1754" y="1424"/>
            <a:ext cx="356" cy="320"/>
          </p:xfrm>
          <a:graphic>
            <a:graphicData uri="http://schemas.openxmlformats.org/presentationml/2006/ole">
              <mc:AlternateContent xmlns:mc="http://schemas.openxmlformats.org/markup-compatibility/2006">
                <mc:Choice xmlns:v="urn:schemas-microsoft-com:vml" Requires="v">
                  <p:oleObj spid="_x0000_s85535" name="公式" r:id="rId20" imgW="253890" imgH="228501" progId="Equation.3">
                    <p:embed/>
                  </p:oleObj>
                </mc:Choice>
                <mc:Fallback>
                  <p:oleObj name="公式" r:id="rId20" imgW="253890" imgH="228501" progId="Equation.3">
                    <p:embed/>
                    <p:pic>
                      <p:nvPicPr>
                        <p:cNvPr id="68615" name="Object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54" y="1424"/>
                          <a:ext cx="356"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 name="Oval 176"/>
            <p:cNvSpPr>
              <a:spLocks noChangeArrowheads="1"/>
            </p:cNvSpPr>
            <p:nvPr/>
          </p:nvSpPr>
          <p:spPr bwMode="auto">
            <a:xfrm>
              <a:off x="1743" y="210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5" name="Oval 177"/>
            <p:cNvSpPr>
              <a:spLocks noChangeArrowheads="1"/>
            </p:cNvSpPr>
            <p:nvPr/>
          </p:nvSpPr>
          <p:spPr bwMode="auto">
            <a:xfrm>
              <a:off x="2997"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6" name="Oval 178"/>
            <p:cNvSpPr>
              <a:spLocks noChangeArrowheads="1"/>
            </p:cNvSpPr>
            <p:nvPr/>
          </p:nvSpPr>
          <p:spPr bwMode="auto">
            <a:xfrm>
              <a:off x="329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7" name="Oval 179"/>
            <p:cNvSpPr>
              <a:spLocks noChangeArrowheads="1"/>
            </p:cNvSpPr>
            <p:nvPr/>
          </p:nvSpPr>
          <p:spPr bwMode="auto">
            <a:xfrm>
              <a:off x="3610"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8" name="Oval 180"/>
            <p:cNvSpPr>
              <a:spLocks noChangeArrowheads="1"/>
            </p:cNvSpPr>
            <p:nvPr/>
          </p:nvSpPr>
          <p:spPr bwMode="auto">
            <a:xfrm>
              <a:off x="3298"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9" name="Oval 181"/>
            <p:cNvSpPr>
              <a:spLocks noChangeArrowheads="1"/>
            </p:cNvSpPr>
            <p:nvPr/>
          </p:nvSpPr>
          <p:spPr bwMode="auto">
            <a:xfrm>
              <a:off x="3004"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0" name="Line 182"/>
            <p:cNvSpPr>
              <a:spLocks noChangeShapeType="1"/>
            </p:cNvSpPr>
            <p:nvPr/>
          </p:nvSpPr>
          <p:spPr bwMode="auto">
            <a:xfrm>
              <a:off x="4479" y="1406"/>
              <a:ext cx="0" cy="1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 name="Rectangle 183"/>
            <p:cNvSpPr>
              <a:spLocks noChangeArrowheads="1"/>
            </p:cNvSpPr>
            <p:nvPr/>
          </p:nvSpPr>
          <p:spPr bwMode="auto">
            <a:xfrm rot="-5400000">
              <a:off x="4313" y="198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2" name="Line 184"/>
            <p:cNvSpPr>
              <a:spLocks noChangeShapeType="1"/>
            </p:cNvSpPr>
            <p:nvPr/>
          </p:nvSpPr>
          <p:spPr bwMode="auto">
            <a:xfrm>
              <a:off x="4941" y="1412"/>
              <a:ext cx="0" cy="13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 name="Rectangle 185"/>
            <p:cNvSpPr>
              <a:spLocks noChangeArrowheads="1"/>
            </p:cNvSpPr>
            <p:nvPr/>
          </p:nvSpPr>
          <p:spPr bwMode="auto">
            <a:xfrm rot="-5400000">
              <a:off x="4775" y="1969"/>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4" name="Oval 186"/>
            <p:cNvSpPr>
              <a:spLocks noChangeArrowheads="1"/>
            </p:cNvSpPr>
            <p:nvPr/>
          </p:nvSpPr>
          <p:spPr bwMode="auto">
            <a:xfrm>
              <a:off x="4456"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5" name="Oval 187"/>
            <p:cNvSpPr>
              <a:spLocks noChangeArrowheads="1"/>
            </p:cNvSpPr>
            <p:nvPr/>
          </p:nvSpPr>
          <p:spPr bwMode="auto">
            <a:xfrm>
              <a:off x="491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6" name="Oval 188"/>
            <p:cNvSpPr>
              <a:spLocks noChangeArrowheads="1"/>
            </p:cNvSpPr>
            <p:nvPr/>
          </p:nvSpPr>
          <p:spPr bwMode="auto">
            <a:xfrm>
              <a:off x="4456" y="276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7" name="Oval 189"/>
            <p:cNvSpPr>
              <a:spLocks noChangeArrowheads="1"/>
            </p:cNvSpPr>
            <p:nvPr/>
          </p:nvSpPr>
          <p:spPr bwMode="auto">
            <a:xfrm>
              <a:off x="395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68" name="Object 9"/>
            <p:cNvGraphicFramePr>
              <a:graphicFrameLocks noChangeAspect="1"/>
            </p:cNvGraphicFramePr>
            <p:nvPr/>
          </p:nvGraphicFramePr>
          <p:xfrm>
            <a:off x="3020" y="945"/>
            <a:ext cx="367" cy="474"/>
          </p:xfrm>
          <a:graphic>
            <a:graphicData uri="http://schemas.openxmlformats.org/presentationml/2006/ole">
              <mc:AlternateContent xmlns:mc="http://schemas.openxmlformats.org/markup-compatibility/2006">
                <mc:Choice xmlns:v="urn:schemas-microsoft-com:vml" Requires="v">
                  <p:oleObj spid="_x0000_s85536" name="公式" r:id="rId22" imgW="177646" imgH="228402" progId="Equation.3">
                    <p:embed/>
                  </p:oleObj>
                </mc:Choice>
                <mc:Fallback>
                  <p:oleObj name="公式" r:id="rId22" imgW="177646" imgH="228402" progId="Equation.3">
                    <p:embed/>
                    <p:pic>
                      <p:nvPicPr>
                        <p:cNvPr id="68616" name="Object 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20" y="945"/>
                          <a:ext cx="367" cy="4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 name="Line 191"/>
            <p:cNvSpPr>
              <a:spLocks noChangeShapeType="1"/>
            </p:cNvSpPr>
            <p:nvPr/>
          </p:nvSpPr>
          <p:spPr bwMode="auto">
            <a:xfrm>
              <a:off x="3339" y="1330"/>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 name="Line 192"/>
            <p:cNvSpPr>
              <a:spLocks noChangeShapeType="1"/>
            </p:cNvSpPr>
            <p:nvPr/>
          </p:nvSpPr>
          <p:spPr bwMode="auto">
            <a:xfrm rot="5400000">
              <a:off x="3938" y="2047"/>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1" name="Object 10"/>
            <p:cNvGraphicFramePr>
              <a:graphicFrameLocks noChangeAspect="1"/>
            </p:cNvGraphicFramePr>
            <p:nvPr/>
          </p:nvGraphicFramePr>
          <p:xfrm>
            <a:off x="4057" y="1610"/>
            <a:ext cx="389" cy="316"/>
          </p:xfrm>
          <a:graphic>
            <a:graphicData uri="http://schemas.openxmlformats.org/presentationml/2006/ole">
              <mc:AlternateContent xmlns:mc="http://schemas.openxmlformats.org/markup-compatibility/2006">
                <mc:Choice xmlns:v="urn:schemas-microsoft-com:vml" Requires="v">
                  <p:oleObj spid="_x0000_s85537" name="公式" r:id="rId24" imgW="279400" imgH="228600" progId="Equation.3">
                    <p:embed/>
                  </p:oleObj>
                </mc:Choice>
                <mc:Fallback>
                  <p:oleObj name="公式" r:id="rId24" imgW="279400" imgH="228600" progId="Equation.3">
                    <p:embed/>
                    <p:pic>
                      <p:nvPicPr>
                        <p:cNvPr id="68617" name="Object 1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57" y="1610"/>
                          <a:ext cx="389"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 name="Line 194"/>
            <p:cNvSpPr>
              <a:spLocks noChangeShapeType="1"/>
            </p:cNvSpPr>
            <p:nvPr/>
          </p:nvSpPr>
          <p:spPr bwMode="auto">
            <a:xfrm>
              <a:off x="5085" y="1688"/>
              <a:ext cx="0" cy="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3" name="Object 11"/>
            <p:cNvGraphicFramePr>
              <a:graphicFrameLocks noChangeAspect="1"/>
            </p:cNvGraphicFramePr>
            <p:nvPr>
              <p:extLst>
                <p:ext uri="{D42A27DB-BD31-4B8C-83A1-F6EECF244321}">
                  <p14:modId xmlns:p14="http://schemas.microsoft.com/office/powerpoint/2010/main" val="2752188953"/>
                </p:ext>
              </p:extLst>
            </p:nvPr>
          </p:nvGraphicFramePr>
          <p:xfrm>
            <a:off x="5079" y="1592"/>
            <a:ext cx="329" cy="361"/>
          </p:xfrm>
          <a:graphic>
            <a:graphicData uri="http://schemas.openxmlformats.org/presentationml/2006/ole">
              <mc:AlternateContent xmlns:mc="http://schemas.openxmlformats.org/markup-compatibility/2006">
                <mc:Choice xmlns:v="urn:schemas-microsoft-com:vml" Requires="v">
                  <p:oleObj spid="_x0000_s85538" name="公式" r:id="rId26" imgW="241200" imgH="266400" progId="Equation.3">
                    <p:embed/>
                  </p:oleObj>
                </mc:Choice>
                <mc:Fallback>
                  <p:oleObj name="公式" r:id="rId26" imgW="241200" imgH="266400" progId="Equation.3">
                    <p:embed/>
                    <p:pic>
                      <p:nvPicPr>
                        <p:cNvPr id="68618" name="Object 11"/>
                        <p:cNvPicPr>
                          <a:picLocks noChangeAspect="1" noChangeArrowheads="1"/>
                        </p:cNvPicPr>
                        <p:nvPr/>
                      </p:nvPicPr>
                      <p:blipFill>
                        <a:blip r:embed="rId27"/>
                        <a:srcRect/>
                        <a:stretch>
                          <a:fillRect/>
                        </a:stretch>
                      </p:blipFill>
                      <p:spPr bwMode="auto">
                        <a:xfrm>
                          <a:off x="5079" y="1592"/>
                          <a:ext cx="329" cy="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 name="AutoShape 196"/>
            <p:cNvSpPr>
              <a:spLocks noChangeArrowheads="1"/>
            </p:cNvSpPr>
            <p:nvPr/>
          </p:nvSpPr>
          <p:spPr bwMode="auto">
            <a:xfrm>
              <a:off x="621" y="2564"/>
              <a:ext cx="234" cy="36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62 w 21600"/>
                <a:gd name="T13" fmla="*/ 2892 h 21600"/>
                <a:gd name="T14" fmla="*/ 18185 w 21600"/>
                <a:gd name="T15" fmla="*/ 926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75" name="Object 12"/>
            <p:cNvGraphicFramePr>
              <a:graphicFrameLocks noChangeAspect="1"/>
            </p:cNvGraphicFramePr>
            <p:nvPr>
              <p:extLst>
                <p:ext uri="{D42A27DB-BD31-4B8C-83A1-F6EECF244321}">
                  <p14:modId xmlns:p14="http://schemas.microsoft.com/office/powerpoint/2010/main" val="1404951214"/>
                </p:ext>
              </p:extLst>
            </p:nvPr>
          </p:nvGraphicFramePr>
          <p:xfrm>
            <a:off x="419" y="2715"/>
            <a:ext cx="223" cy="406"/>
          </p:xfrm>
          <a:graphic>
            <a:graphicData uri="http://schemas.openxmlformats.org/presentationml/2006/ole">
              <mc:AlternateContent xmlns:mc="http://schemas.openxmlformats.org/markup-compatibility/2006">
                <mc:Choice xmlns:v="urn:schemas-microsoft-com:vml" Requires="v">
                  <p:oleObj spid="_x0000_s85539" name="公式" r:id="rId28" imgW="126890" imgH="228402" progId="Equation.3">
                    <p:embed/>
                  </p:oleObj>
                </mc:Choice>
                <mc:Fallback>
                  <p:oleObj name="公式" r:id="rId28" imgW="126890" imgH="228402" progId="Equation.3">
                    <p:embed/>
                    <p:pic>
                      <p:nvPicPr>
                        <p:cNvPr id="68619" name="Object 1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9" y="2715"/>
                          <a:ext cx="223" cy="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 name="AutoShape 198"/>
            <p:cNvSpPr>
              <a:spLocks noChangeArrowheads="1"/>
            </p:cNvSpPr>
            <p:nvPr/>
          </p:nvSpPr>
          <p:spPr bwMode="auto">
            <a:xfrm>
              <a:off x="2673" y="2582"/>
              <a:ext cx="270" cy="34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0 w 21600"/>
                <a:gd name="T13" fmla="*/ 2905 h 21600"/>
                <a:gd name="T14" fmla="*/ 18240 w 21600"/>
                <a:gd name="T15" fmla="*/ 9221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77" name="Object 13"/>
            <p:cNvGraphicFramePr>
              <a:graphicFrameLocks noChangeAspect="1"/>
            </p:cNvGraphicFramePr>
            <p:nvPr>
              <p:extLst>
                <p:ext uri="{D42A27DB-BD31-4B8C-83A1-F6EECF244321}">
                  <p14:modId xmlns:p14="http://schemas.microsoft.com/office/powerpoint/2010/main" val="3608344502"/>
                </p:ext>
              </p:extLst>
            </p:nvPr>
          </p:nvGraphicFramePr>
          <p:xfrm>
            <a:off x="2449" y="2735"/>
            <a:ext cx="305" cy="394"/>
          </p:xfrm>
          <a:graphic>
            <a:graphicData uri="http://schemas.openxmlformats.org/presentationml/2006/ole">
              <mc:AlternateContent xmlns:mc="http://schemas.openxmlformats.org/markup-compatibility/2006">
                <mc:Choice xmlns:v="urn:schemas-microsoft-com:vml" Requires="v">
                  <p:oleObj spid="_x0000_s85540" name="公式" r:id="rId30" imgW="177646" imgH="228402" progId="Equation.3">
                    <p:embed/>
                  </p:oleObj>
                </mc:Choice>
                <mc:Fallback>
                  <p:oleObj name="公式" r:id="rId30" imgW="177646" imgH="228402" progId="Equation.3">
                    <p:embed/>
                    <p:pic>
                      <p:nvPicPr>
                        <p:cNvPr id="68620" name="Object 1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449" y="2735"/>
                          <a:ext cx="305" cy="3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8" name="AutoShape 200"/>
            <p:cNvSpPr>
              <a:spLocks noChangeArrowheads="1"/>
            </p:cNvSpPr>
            <p:nvPr/>
          </p:nvSpPr>
          <p:spPr bwMode="auto">
            <a:xfrm flipH="1">
              <a:off x="4533" y="2570"/>
              <a:ext cx="294" cy="33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6 w 21600"/>
                <a:gd name="T13" fmla="*/ 2880 h 21600"/>
                <a:gd name="T14" fmla="*/ 18220 w 21600"/>
                <a:gd name="T15" fmla="*/ 922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79" name="Object 14"/>
            <p:cNvGraphicFramePr>
              <a:graphicFrameLocks noChangeAspect="1"/>
            </p:cNvGraphicFramePr>
            <p:nvPr/>
          </p:nvGraphicFramePr>
          <p:xfrm>
            <a:off x="4831" y="2775"/>
            <a:ext cx="314" cy="384"/>
          </p:xfrm>
          <a:graphic>
            <a:graphicData uri="http://schemas.openxmlformats.org/presentationml/2006/ole">
              <mc:AlternateContent xmlns:mc="http://schemas.openxmlformats.org/markup-compatibility/2006">
                <mc:Choice xmlns:v="urn:schemas-microsoft-com:vml" Requires="v">
                  <p:oleObj spid="_x0000_s85541" name="公式" r:id="rId32" imgW="139700" imgH="228600" progId="Equation.3">
                    <p:embed/>
                  </p:oleObj>
                </mc:Choice>
                <mc:Fallback>
                  <p:oleObj name="公式" r:id="rId32" imgW="139700" imgH="228600" progId="Equation.3">
                    <p:embed/>
                    <p:pic>
                      <p:nvPicPr>
                        <p:cNvPr id="68621" name="Object 1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831" y="2775"/>
                          <a:ext cx="31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 name="Line 202"/>
            <p:cNvSpPr>
              <a:spLocks noChangeShapeType="1"/>
            </p:cNvSpPr>
            <p:nvPr/>
          </p:nvSpPr>
          <p:spPr bwMode="auto">
            <a:xfrm flipV="1">
              <a:off x="2523" y="1416"/>
              <a:ext cx="1125"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3" name="Line 156"/>
          <p:cNvSpPr>
            <a:spLocks noChangeShapeType="1"/>
          </p:cNvSpPr>
          <p:nvPr/>
        </p:nvSpPr>
        <p:spPr bwMode="auto">
          <a:xfrm>
            <a:off x="3496484" y="5229200"/>
            <a:ext cx="0" cy="1066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 name="Rectangle 157"/>
          <p:cNvSpPr>
            <a:spLocks noChangeArrowheads="1"/>
          </p:cNvSpPr>
          <p:nvPr/>
        </p:nvSpPr>
        <p:spPr bwMode="auto">
          <a:xfrm rot="16200000">
            <a:off x="3239186" y="5709360"/>
            <a:ext cx="517525" cy="131878"/>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5" name="Rectangle 116"/>
          <p:cNvSpPr>
            <a:spLocks noChangeArrowheads="1"/>
          </p:cNvSpPr>
          <p:nvPr/>
        </p:nvSpPr>
        <p:spPr bwMode="auto">
          <a:xfrm>
            <a:off x="2999961" y="5589588"/>
            <a:ext cx="50975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smtClean="0">
                <a:solidFill>
                  <a:schemeClr val="tx2"/>
                </a:solidFill>
              </a:rPr>
              <a:t>R</a:t>
            </a:r>
            <a:r>
              <a:rPr lang="en-US" altLang="zh-CN" b="1" i="1" baseline="-25000" dirty="0" smtClean="0">
                <a:solidFill>
                  <a:schemeClr val="tx2"/>
                </a:solidFill>
              </a:rPr>
              <a:t>L1</a:t>
            </a:r>
            <a:endParaRPr lang="en-US" altLang="zh-CN" b="1" i="1" baseline="-25000" dirty="0">
              <a:solidFill>
                <a:schemeClr val="tx2"/>
              </a:solidFill>
            </a:endParaRPr>
          </a:p>
        </p:txBody>
      </p:sp>
      <p:sp>
        <p:nvSpPr>
          <p:cNvPr id="196" name="Oval 160"/>
          <p:cNvSpPr>
            <a:spLocks noChangeArrowheads="1"/>
          </p:cNvSpPr>
          <p:nvPr/>
        </p:nvSpPr>
        <p:spPr bwMode="auto">
          <a:xfrm>
            <a:off x="3468324" y="5191843"/>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7" name="Line 156"/>
          <p:cNvSpPr>
            <a:spLocks noChangeShapeType="1"/>
          </p:cNvSpPr>
          <p:nvPr/>
        </p:nvSpPr>
        <p:spPr bwMode="auto">
          <a:xfrm>
            <a:off x="4351828" y="5204139"/>
            <a:ext cx="0" cy="1066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Rectangle 157"/>
          <p:cNvSpPr>
            <a:spLocks noChangeArrowheads="1"/>
          </p:cNvSpPr>
          <p:nvPr/>
        </p:nvSpPr>
        <p:spPr bwMode="auto">
          <a:xfrm rot="16200000">
            <a:off x="4102322" y="5711251"/>
            <a:ext cx="517525" cy="131878"/>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9" name="Rectangle 117"/>
          <p:cNvSpPr>
            <a:spLocks noChangeArrowheads="1"/>
          </p:cNvSpPr>
          <p:nvPr/>
        </p:nvSpPr>
        <p:spPr bwMode="auto">
          <a:xfrm>
            <a:off x="4425883" y="5492005"/>
            <a:ext cx="492123"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1600" b="1" i="1" dirty="0" smtClean="0"/>
              <a:t>R</a:t>
            </a:r>
            <a:r>
              <a:rPr lang="en-US" altLang="zh-CN" sz="1600" b="1" i="1" baseline="-25000" dirty="0" smtClean="0"/>
              <a:t>S2</a:t>
            </a:r>
            <a:endParaRPr lang="en-US" altLang="zh-CN" sz="1600" b="1" i="1" baseline="-25000" dirty="0"/>
          </a:p>
        </p:txBody>
      </p:sp>
      <p:graphicFrame>
        <p:nvGraphicFramePr>
          <p:cNvPr id="200" name="Object 11"/>
          <p:cNvGraphicFramePr>
            <a:graphicFrameLocks noChangeAspect="1"/>
          </p:cNvGraphicFramePr>
          <p:nvPr>
            <p:extLst>
              <p:ext uri="{D42A27DB-BD31-4B8C-83A1-F6EECF244321}">
                <p14:modId xmlns:p14="http://schemas.microsoft.com/office/powerpoint/2010/main" val="3482064894"/>
              </p:ext>
            </p:extLst>
          </p:nvPr>
        </p:nvGraphicFramePr>
        <p:xfrm>
          <a:off x="2640799" y="6291263"/>
          <a:ext cx="403279" cy="413590"/>
        </p:xfrm>
        <a:graphic>
          <a:graphicData uri="http://schemas.openxmlformats.org/presentationml/2006/ole">
            <mc:AlternateContent xmlns:mc="http://schemas.openxmlformats.org/markup-compatibility/2006">
              <mc:Choice xmlns:v="urn:schemas-microsoft-com:vml" Requires="v">
                <p:oleObj spid="_x0000_s85542" name="公式" r:id="rId34" imgW="279360" imgH="266400" progId="Equation.3">
                  <p:embed/>
                </p:oleObj>
              </mc:Choice>
              <mc:Fallback>
                <p:oleObj name="公式" r:id="rId34" imgW="279360" imgH="266400" progId="Equation.3">
                  <p:embed/>
                  <p:pic>
                    <p:nvPicPr>
                      <p:cNvPr id="213" name="Object 11"/>
                      <p:cNvPicPr>
                        <a:picLocks noChangeAspect="1" noChangeArrowheads="1"/>
                      </p:cNvPicPr>
                      <p:nvPr/>
                    </p:nvPicPr>
                    <p:blipFill>
                      <a:blip r:embed="rId35"/>
                      <a:srcRect/>
                      <a:stretch>
                        <a:fillRect/>
                      </a:stretch>
                    </p:blipFill>
                    <p:spPr bwMode="auto">
                      <a:xfrm>
                        <a:off x="2640799" y="6291263"/>
                        <a:ext cx="403279" cy="413590"/>
                      </a:xfrm>
                      <a:prstGeom prst="rect">
                        <a:avLst/>
                      </a:prstGeom>
                      <a:noFill/>
                      <a:extLst/>
                    </p:spPr>
                  </p:pic>
                </p:oleObj>
              </mc:Fallback>
            </mc:AlternateContent>
          </a:graphicData>
        </a:graphic>
      </p:graphicFrame>
      <p:graphicFrame>
        <p:nvGraphicFramePr>
          <p:cNvPr id="201" name="Object 4"/>
          <p:cNvGraphicFramePr>
            <a:graphicFrameLocks noChangeAspect="1"/>
          </p:cNvGraphicFramePr>
          <p:nvPr>
            <p:extLst>
              <p:ext uri="{D42A27DB-BD31-4B8C-83A1-F6EECF244321}">
                <p14:modId xmlns:p14="http://schemas.microsoft.com/office/powerpoint/2010/main" val="2861288812"/>
              </p:ext>
            </p:extLst>
          </p:nvPr>
        </p:nvGraphicFramePr>
        <p:xfrm>
          <a:off x="4117550" y="3650664"/>
          <a:ext cx="375388" cy="429212"/>
        </p:xfrm>
        <a:graphic>
          <a:graphicData uri="http://schemas.openxmlformats.org/presentationml/2006/ole">
            <mc:AlternateContent xmlns:mc="http://schemas.openxmlformats.org/markup-compatibility/2006">
              <mc:Choice xmlns:v="urn:schemas-microsoft-com:vml" Requires="v">
                <p:oleObj spid="_x0000_s85543" name="公式" r:id="rId36" imgW="253800" imgH="266400" progId="Equation.3">
                  <p:embed/>
                </p:oleObj>
              </mc:Choice>
              <mc:Fallback>
                <p:oleObj name="公式" r:id="rId36" imgW="253800" imgH="266400" progId="Equation.3">
                  <p:embed/>
                  <p:pic>
                    <p:nvPicPr>
                      <p:cNvPr id="214" name="Object 4"/>
                      <p:cNvPicPr>
                        <a:picLocks noChangeAspect="1" noChangeArrowheads="1"/>
                      </p:cNvPicPr>
                      <p:nvPr/>
                    </p:nvPicPr>
                    <p:blipFill>
                      <a:blip r:embed="rId37"/>
                      <a:srcRect/>
                      <a:stretch>
                        <a:fillRect/>
                      </a:stretch>
                    </p:blipFill>
                    <p:spPr bwMode="auto">
                      <a:xfrm>
                        <a:off x="4117550" y="3650664"/>
                        <a:ext cx="375388" cy="429212"/>
                      </a:xfrm>
                      <a:prstGeom prst="rect">
                        <a:avLst/>
                      </a:prstGeom>
                      <a:noFill/>
                      <a:extLst/>
                    </p:spPr>
                  </p:pic>
                </p:oleObj>
              </mc:Fallback>
            </mc:AlternateContent>
          </a:graphicData>
        </a:graphic>
      </p:graphicFrame>
      <p:sp>
        <p:nvSpPr>
          <p:cNvPr id="202" name="Oval 162"/>
          <p:cNvSpPr>
            <a:spLocks noChangeArrowheads="1"/>
          </p:cNvSpPr>
          <p:nvPr/>
        </p:nvSpPr>
        <p:spPr bwMode="auto">
          <a:xfrm>
            <a:off x="2183471" y="6243068"/>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203" name="Oval 162"/>
          <p:cNvSpPr>
            <a:spLocks noChangeArrowheads="1"/>
          </p:cNvSpPr>
          <p:nvPr/>
        </p:nvSpPr>
        <p:spPr bwMode="auto">
          <a:xfrm>
            <a:off x="4332595" y="6224562"/>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cxnSp>
        <p:nvCxnSpPr>
          <p:cNvPr id="204" name="直接连接符 203"/>
          <p:cNvCxnSpPr/>
          <p:nvPr/>
        </p:nvCxnSpPr>
        <p:spPr>
          <a:xfrm>
            <a:off x="3920876" y="3383756"/>
            <a:ext cx="0" cy="33210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91935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wipe(left)">
                                      <p:cBhvr>
                                        <p:cTn id="7" dur="500"/>
                                        <p:tgtEl>
                                          <p:spTgt spid="200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0708"/>
                                        </p:tgtEl>
                                        <p:attrNameLst>
                                          <p:attrName>style.visibility</p:attrName>
                                        </p:attrNameLst>
                                      </p:cBhvr>
                                      <p:to>
                                        <p:strVal val="visible"/>
                                      </p:to>
                                    </p:set>
                                    <p:animEffect transition="in" filter="wipe(left)">
                                      <p:cBhvr>
                                        <p:cTn id="12" dur="500"/>
                                        <p:tgtEl>
                                          <p:spTgt spid="2007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0707"/>
                                        </p:tgtEl>
                                        <p:attrNameLst>
                                          <p:attrName>style.visibility</p:attrName>
                                        </p:attrNameLst>
                                      </p:cBhvr>
                                      <p:to>
                                        <p:strVal val="visible"/>
                                      </p:to>
                                    </p:set>
                                    <p:animEffect transition="in" filter="dissolve">
                                      <p:cBhvr>
                                        <p:cTn id="17" dur="500"/>
                                        <p:tgtEl>
                                          <p:spTgt spid="2007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00709"/>
                                        </p:tgtEl>
                                        <p:attrNameLst>
                                          <p:attrName>style.visibility</p:attrName>
                                        </p:attrNameLst>
                                      </p:cBhvr>
                                      <p:to>
                                        <p:strVal val="visible"/>
                                      </p:to>
                                    </p:set>
                                    <p:animEffect transition="in" filter="wipe(left)">
                                      <p:cBhvr>
                                        <p:cTn id="22" dur="500"/>
                                        <p:tgtEl>
                                          <p:spTgt spid="2007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00710"/>
                                        </p:tgtEl>
                                        <p:attrNameLst>
                                          <p:attrName>style.visibility</p:attrName>
                                        </p:attrNameLst>
                                      </p:cBhvr>
                                      <p:to>
                                        <p:strVal val="visible"/>
                                      </p:to>
                                    </p:set>
                                    <p:animEffect transition="in" filter="wipe(left)">
                                      <p:cBhvr>
                                        <p:cTn id="27" dur="500"/>
                                        <p:tgtEl>
                                          <p:spTgt spid="2007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9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04"/>
                                        </p:tgtEl>
                                        <p:attrNameLst>
                                          <p:attrName>style.visibility</p:attrName>
                                        </p:attrNameLst>
                                      </p:cBhvr>
                                      <p:to>
                                        <p:strVal val="visible"/>
                                      </p:to>
                                    </p:set>
                                    <p:anim calcmode="lin" valueType="num">
                                      <p:cBhvr additive="base">
                                        <p:cTn id="48" dur="500" fill="hold"/>
                                        <p:tgtEl>
                                          <p:spTgt spid="204"/>
                                        </p:tgtEl>
                                        <p:attrNameLst>
                                          <p:attrName>ppt_x</p:attrName>
                                        </p:attrNameLst>
                                      </p:cBhvr>
                                      <p:tavLst>
                                        <p:tav tm="0">
                                          <p:val>
                                            <p:strVal val="#ppt_x"/>
                                          </p:val>
                                        </p:tav>
                                        <p:tav tm="100000">
                                          <p:val>
                                            <p:strVal val="#ppt_x"/>
                                          </p:val>
                                        </p:tav>
                                      </p:tavLst>
                                    </p:anim>
                                    <p:anim calcmode="lin" valueType="num">
                                      <p:cBhvr additive="base">
                                        <p:cTn id="49" dur="500" fill="hold"/>
                                        <p:tgtEl>
                                          <p:spTgt spid="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autoUpdateAnimBg="0"/>
      <p:bldP spid="200707" grpId="0" autoUpdateAnimBg="0"/>
      <p:bldP spid="193" grpId="0" animBg="1"/>
      <p:bldP spid="194" grpId="0" animBg="1"/>
      <p:bldP spid="195" grpId="0"/>
      <p:bldP spid="197" grpId="0" animBg="1"/>
      <p:bldP spid="198" grpId="0" animBg="1"/>
      <p:bldP spid="19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2754" name="Object 2"/>
          <p:cNvGraphicFramePr>
            <a:graphicFrameLocks noChangeAspect="1"/>
          </p:cNvGraphicFramePr>
          <p:nvPr/>
        </p:nvGraphicFramePr>
        <p:xfrm>
          <a:off x="630238" y="474663"/>
          <a:ext cx="6532562" cy="1011237"/>
        </p:xfrm>
        <a:graphic>
          <a:graphicData uri="http://schemas.openxmlformats.org/presentationml/2006/ole">
            <mc:AlternateContent xmlns:mc="http://schemas.openxmlformats.org/markup-compatibility/2006">
              <mc:Choice xmlns:v="urn:schemas-microsoft-com:vml" Requires="v">
                <p:oleObj spid="_x0000_s86518" name="Equation" r:id="rId3" imgW="2489200" imgH="431800" progId="Equation.3">
                  <p:embed/>
                </p:oleObj>
              </mc:Choice>
              <mc:Fallback>
                <p:oleObj name="Equation" r:id="rId3" imgW="2489200" imgH="431800" progId="Equation.3">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38" y="474663"/>
                        <a:ext cx="6532562"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847" name="Object 3"/>
          <p:cNvGraphicFramePr>
            <a:graphicFrameLocks noChangeAspect="1"/>
          </p:cNvGraphicFramePr>
          <p:nvPr/>
        </p:nvGraphicFramePr>
        <p:xfrm>
          <a:off x="542925" y="1635125"/>
          <a:ext cx="6772275" cy="560388"/>
        </p:xfrm>
        <a:graphic>
          <a:graphicData uri="http://schemas.openxmlformats.org/presentationml/2006/ole">
            <mc:AlternateContent xmlns:mc="http://schemas.openxmlformats.org/markup-compatibility/2006">
              <mc:Choice xmlns:v="urn:schemas-microsoft-com:vml" Requires="v">
                <p:oleObj spid="_x0000_s86519" name="Equation" r:id="rId5" imgW="2451100" imgH="228600" progId="Equation.3">
                  <p:embed/>
                </p:oleObj>
              </mc:Choice>
              <mc:Fallback>
                <p:oleObj name="Equation" r:id="rId5" imgW="2451100" imgH="228600" progId="Equation.3">
                  <p:embed/>
                  <p:pic>
                    <p:nvPicPr>
                      <p:cNvPr id="0" name="Picture 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925" y="1635125"/>
                        <a:ext cx="6772275"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 name="灯片编号占位符 97"/>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E5AED1A6-6488-48F4-8FF2-C67F0E5BE45E}" type="slidenum">
              <a:rPr lang="en-US" altLang="zh-CN">
                <a:solidFill>
                  <a:srgbClr val="653A20"/>
                </a:solidFill>
              </a:rPr>
              <a:pPr eaLnBrk="1" hangingPunct="1"/>
              <a:t>116</a:t>
            </a:fld>
            <a:endParaRPr lang="en-US" altLang="zh-CN">
              <a:solidFill>
                <a:srgbClr val="653A20"/>
              </a:solidFill>
            </a:endParaRPr>
          </a:p>
        </p:txBody>
      </p:sp>
      <p:grpSp>
        <p:nvGrpSpPr>
          <p:cNvPr id="97" name="Group 111"/>
          <p:cNvGrpSpPr>
            <a:grpSpLocks/>
          </p:cNvGrpSpPr>
          <p:nvPr/>
        </p:nvGrpSpPr>
        <p:grpSpPr bwMode="auto">
          <a:xfrm>
            <a:off x="539552" y="3068960"/>
            <a:ext cx="8031369" cy="3514725"/>
            <a:chOff x="-73" y="945"/>
            <a:chExt cx="5481" cy="2214"/>
          </a:xfrm>
        </p:grpSpPr>
        <p:sp>
          <p:nvSpPr>
            <p:cNvPr id="99" name="Rectangle 112"/>
            <p:cNvSpPr>
              <a:spLocks noChangeArrowheads="1"/>
            </p:cNvSpPr>
            <p:nvPr/>
          </p:nvSpPr>
          <p:spPr bwMode="auto">
            <a:xfrm>
              <a:off x="1128" y="2327"/>
              <a:ext cx="5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spcBef>
                  <a:spcPct val="50000"/>
                </a:spcBef>
              </a:pPr>
              <a:r>
                <a:rPr lang="en-US" altLang="zh-CN" b="1" i="1">
                  <a:solidFill>
                    <a:schemeClr val="tx2"/>
                  </a:solidFill>
                </a:rPr>
                <a:t>R</a:t>
              </a:r>
              <a:r>
                <a:rPr lang="en-US" altLang="zh-CN" b="1" i="1" baseline="-25000">
                  <a:solidFill>
                    <a:schemeClr val="tx2"/>
                  </a:solidFill>
                </a:rPr>
                <a:t>E</a:t>
              </a:r>
              <a:r>
                <a:rPr lang="en-US" altLang="zh-CN" b="1" baseline="-25000">
                  <a:solidFill>
                    <a:schemeClr val="tx2"/>
                  </a:solidFill>
                </a:rPr>
                <a:t>1</a:t>
              </a:r>
              <a:endParaRPr lang="en-US" altLang="zh-CN" b="1" i="1" baseline="-25000">
                <a:solidFill>
                  <a:schemeClr val="tx2"/>
                </a:solidFill>
              </a:endParaRPr>
            </a:p>
          </p:txBody>
        </p:sp>
        <p:sp>
          <p:nvSpPr>
            <p:cNvPr id="100" name="Rectangle 113"/>
            <p:cNvSpPr>
              <a:spLocks noChangeArrowheads="1"/>
            </p:cNvSpPr>
            <p:nvPr/>
          </p:nvSpPr>
          <p:spPr bwMode="auto">
            <a:xfrm>
              <a:off x="2714" y="1871"/>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solidFill>
                    <a:schemeClr val="tx2"/>
                  </a:solidFill>
                </a:rPr>
                <a:t>R</a:t>
              </a:r>
              <a:r>
                <a:rPr lang="en-US" altLang="zh-CN" b="1" baseline="-25000" dirty="0">
                  <a:solidFill>
                    <a:schemeClr val="tx2"/>
                  </a:solidFill>
                </a:rPr>
                <a:t>2</a:t>
              </a:r>
              <a:endParaRPr lang="en-US" altLang="zh-CN" b="1" i="1" baseline="-25000" dirty="0">
                <a:solidFill>
                  <a:schemeClr val="tx2"/>
                </a:solidFill>
              </a:endParaRPr>
            </a:p>
          </p:txBody>
        </p:sp>
        <p:sp>
          <p:nvSpPr>
            <p:cNvPr id="101" name="Rectangle 114"/>
            <p:cNvSpPr>
              <a:spLocks noChangeArrowheads="1"/>
            </p:cNvSpPr>
            <p:nvPr/>
          </p:nvSpPr>
          <p:spPr bwMode="auto">
            <a:xfrm>
              <a:off x="3027" y="2156"/>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baseline="-25000">
                  <a:solidFill>
                    <a:schemeClr val="tx2"/>
                  </a:solidFill>
                </a:rPr>
                <a:t>3</a:t>
              </a:r>
              <a:endParaRPr lang="en-US" altLang="zh-CN" b="1" i="1" baseline="-25000">
                <a:solidFill>
                  <a:schemeClr val="tx2"/>
                </a:solidFill>
              </a:endParaRPr>
            </a:p>
          </p:txBody>
        </p:sp>
        <p:sp>
          <p:nvSpPr>
            <p:cNvPr id="102" name="Rectangle 115"/>
            <p:cNvSpPr>
              <a:spLocks noChangeArrowheads="1"/>
            </p:cNvSpPr>
            <p:nvPr/>
          </p:nvSpPr>
          <p:spPr bwMode="auto">
            <a:xfrm>
              <a:off x="4443" y="2107"/>
              <a:ext cx="3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solidFill>
                    <a:schemeClr val="tx2"/>
                  </a:solidFill>
                </a:rPr>
                <a:t>R</a:t>
              </a:r>
              <a:r>
                <a:rPr lang="en-US" altLang="zh-CN" b="1" i="1" baseline="-25000">
                  <a:solidFill>
                    <a:schemeClr val="tx2"/>
                  </a:solidFill>
                </a:rPr>
                <a:t>C</a:t>
              </a:r>
              <a:r>
                <a:rPr lang="en-US" altLang="zh-CN" b="1" baseline="-25000">
                  <a:solidFill>
                    <a:schemeClr val="tx2"/>
                  </a:solidFill>
                </a:rPr>
                <a:t>2</a:t>
              </a:r>
              <a:endParaRPr lang="en-US" altLang="zh-CN" b="1" i="1" baseline="-25000">
                <a:solidFill>
                  <a:schemeClr val="tx2"/>
                </a:solidFill>
              </a:endParaRPr>
            </a:p>
          </p:txBody>
        </p:sp>
        <p:sp>
          <p:nvSpPr>
            <p:cNvPr id="103" name="Rectangle 116"/>
            <p:cNvSpPr>
              <a:spLocks noChangeArrowheads="1"/>
            </p:cNvSpPr>
            <p:nvPr/>
          </p:nvSpPr>
          <p:spPr bwMode="auto">
            <a:xfrm>
              <a:off x="4955" y="2165"/>
              <a:ext cx="2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solidFill>
                    <a:schemeClr val="tx2"/>
                  </a:solidFill>
                </a:rPr>
                <a:t>R</a:t>
              </a:r>
              <a:r>
                <a:rPr lang="en-US" altLang="zh-CN" b="1" i="1" baseline="-25000" dirty="0">
                  <a:solidFill>
                    <a:schemeClr val="tx2"/>
                  </a:solidFill>
                </a:rPr>
                <a:t>L</a:t>
              </a:r>
            </a:p>
          </p:txBody>
        </p:sp>
        <p:sp>
          <p:nvSpPr>
            <p:cNvPr id="104" name="Rectangle 117"/>
            <p:cNvSpPr>
              <a:spLocks noChangeArrowheads="1"/>
            </p:cNvSpPr>
            <p:nvPr/>
          </p:nvSpPr>
          <p:spPr bwMode="auto">
            <a:xfrm>
              <a:off x="109" y="1565"/>
              <a:ext cx="2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a:t>R</a:t>
              </a:r>
              <a:r>
                <a:rPr lang="en-US" altLang="zh-CN" b="1" i="1" baseline="-25000" dirty="0"/>
                <a:t>S</a:t>
              </a:r>
            </a:p>
          </p:txBody>
        </p:sp>
        <p:sp>
          <p:nvSpPr>
            <p:cNvPr id="105" name="Rectangle 118"/>
            <p:cNvSpPr>
              <a:spLocks noChangeArrowheads="1"/>
            </p:cNvSpPr>
            <p:nvPr/>
          </p:nvSpPr>
          <p:spPr bwMode="auto">
            <a:xfrm>
              <a:off x="1110" y="1908"/>
              <a:ext cx="2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a:t>R</a:t>
              </a:r>
              <a:r>
                <a:rPr lang="en-US" altLang="zh-CN" b="1" baseline="-25000"/>
                <a:t>1</a:t>
              </a:r>
              <a:endParaRPr lang="en-US" altLang="zh-CN" b="1" i="1" baseline="-25000"/>
            </a:p>
          </p:txBody>
        </p:sp>
        <p:sp>
          <p:nvSpPr>
            <p:cNvPr id="106" name="Line 119"/>
            <p:cNvSpPr>
              <a:spLocks noChangeShapeType="1"/>
            </p:cNvSpPr>
            <p:nvPr/>
          </p:nvSpPr>
          <p:spPr bwMode="auto">
            <a:xfrm>
              <a:off x="252" y="2008"/>
              <a:ext cx="0" cy="61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120"/>
            <p:cNvSpPr>
              <a:spLocks noChangeShapeType="1"/>
            </p:cNvSpPr>
            <p:nvPr/>
          </p:nvSpPr>
          <p:spPr bwMode="auto">
            <a:xfrm>
              <a:off x="914" y="1682"/>
              <a:ext cx="0" cy="93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Oval 121"/>
            <p:cNvSpPr>
              <a:spLocks noChangeArrowheads="1"/>
            </p:cNvSpPr>
            <p:nvPr/>
          </p:nvSpPr>
          <p:spPr bwMode="auto">
            <a:xfrm>
              <a:off x="284" y="2114"/>
              <a:ext cx="325" cy="3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09" name="Rectangle 122"/>
            <p:cNvSpPr>
              <a:spLocks noChangeArrowheads="1"/>
            </p:cNvSpPr>
            <p:nvPr/>
          </p:nvSpPr>
          <p:spPr bwMode="auto">
            <a:xfrm rot="16200000">
              <a:off x="909" y="1993"/>
              <a:ext cx="326" cy="9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10" name="Line 123"/>
            <p:cNvSpPr>
              <a:spLocks noChangeShapeType="1"/>
            </p:cNvSpPr>
            <p:nvPr/>
          </p:nvSpPr>
          <p:spPr bwMode="auto">
            <a:xfrm>
              <a:off x="1077" y="1410"/>
              <a:ext cx="0" cy="4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124"/>
            <p:cNvSpPr>
              <a:spLocks noChangeShapeType="1"/>
            </p:cNvSpPr>
            <p:nvPr/>
          </p:nvSpPr>
          <p:spPr bwMode="auto">
            <a:xfrm>
              <a:off x="1071" y="2204"/>
              <a:ext cx="0" cy="6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125"/>
            <p:cNvSpPr>
              <a:spLocks noChangeShapeType="1"/>
            </p:cNvSpPr>
            <p:nvPr/>
          </p:nvSpPr>
          <p:spPr bwMode="auto">
            <a:xfrm flipV="1">
              <a:off x="441" y="2786"/>
              <a:ext cx="4518" cy="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13" name="Group 126"/>
            <p:cNvGrpSpPr>
              <a:grpSpLocks/>
            </p:cNvGrpSpPr>
            <p:nvPr/>
          </p:nvGrpSpPr>
          <p:grpSpPr bwMode="auto">
            <a:xfrm>
              <a:off x="1709" y="1645"/>
              <a:ext cx="125" cy="384"/>
              <a:chOff x="1477" y="2072"/>
              <a:chExt cx="315" cy="624"/>
            </a:xfrm>
          </p:grpSpPr>
          <p:sp>
            <p:nvSpPr>
              <p:cNvPr id="188" name="AutoShape 127"/>
              <p:cNvSpPr>
                <a:spLocks noChangeArrowheads="1"/>
              </p:cNvSpPr>
              <p:nvPr/>
            </p:nvSpPr>
            <p:spPr bwMode="auto">
              <a:xfrm>
                <a:off x="1477" y="2072"/>
                <a:ext cx="295" cy="624"/>
              </a:xfrm>
              <a:prstGeom prst="diamond">
                <a:avLst/>
              </a:prstGeom>
              <a:solidFill>
                <a:srgbClr val="FFFFFF"/>
              </a:solidFill>
              <a:ln w="38100">
                <a:solidFill>
                  <a:srgbClr val="000000"/>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89" name="Line 128"/>
              <p:cNvSpPr>
                <a:spLocks noChangeShapeType="1"/>
              </p:cNvSpPr>
              <p:nvPr/>
            </p:nvSpPr>
            <p:spPr bwMode="auto">
              <a:xfrm>
                <a:off x="1503" y="2394"/>
                <a:ext cx="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4" name="Line 129"/>
            <p:cNvSpPr>
              <a:spLocks noChangeShapeType="1"/>
            </p:cNvSpPr>
            <p:nvPr/>
          </p:nvSpPr>
          <p:spPr bwMode="auto">
            <a:xfrm>
              <a:off x="3641" y="1399"/>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130"/>
            <p:cNvSpPr>
              <a:spLocks noChangeShapeType="1"/>
            </p:cNvSpPr>
            <p:nvPr/>
          </p:nvSpPr>
          <p:spPr bwMode="auto">
            <a:xfrm>
              <a:off x="3978" y="1406"/>
              <a:ext cx="97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131"/>
            <p:cNvSpPr>
              <a:spLocks noChangeShapeType="1"/>
            </p:cNvSpPr>
            <p:nvPr/>
          </p:nvSpPr>
          <p:spPr bwMode="auto">
            <a:xfrm rot="5400000">
              <a:off x="1724" y="1843"/>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7" name="Group 132"/>
            <p:cNvGrpSpPr>
              <a:grpSpLocks/>
            </p:cNvGrpSpPr>
            <p:nvPr/>
          </p:nvGrpSpPr>
          <p:grpSpPr bwMode="auto">
            <a:xfrm>
              <a:off x="3504" y="2792"/>
              <a:ext cx="260" cy="163"/>
              <a:chOff x="3426" y="3928"/>
              <a:chExt cx="240" cy="163"/>
            </a:xfrm>
          </p:grpSpPr>
          <p:sp>
            <p:nvSpPr>
              <p:cNvPr id="186" name="Line 133"/>
              <p:cNvSpPr>
                <a:spLocks noChangeShapeType="1"/>
              </p:cNvSpPr>
              <p:nvPr/>
            </p:nvSpPr>
            <p:spPr bwMode="auto">
              <a:xfrm>
                <a:off x="3426" y="4087"/>
                <a:ext cx="24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 name="Line 134"/>
              <p:cNvSpPr>
                <a:spLocks noChangeShapeType="1"/>
              </p:cNvSpPr>
              <p:nvPr/>
            </p:nvSpPr>
            <p:spPr bwMode="auto">
              <a:xfrm>
                <a:off x="3545" y="3928"/>
                <a:ext cx="0" cy="16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18" name="Object 3"/>
            <p:cNvGraphicFramePr>
              <a:graphicFrameLocks noChangeAspect="1"/>
            </p:cNvGraphicFramePr>
            <p:nvPr>
              <p:extLst>
                <p:ext uri="{D42A27DB-BD31-4B8C-83A1-F6EECF244321}">
                  <p14:modId xmlns:p14="http://schemas.microsoft.com/office/powerpoint/2010/main" val="989375756"/>
                </p:ext>
              </p:extLst>
            </p:nvPr>
          </p:nvGraphicFramePr>
          <p:xfrm>
            <a:off x="-73" y="2078"/>
            <a:ext cx="317" cy="419"/>
          </p:xfrm>
          <a:graphic>
            <a:graphicData uri="http://schemas.openxmlformats.org/presentationml/2006/ole">
              <mc:AlternateContent xmlns:mc="http://schemas.openxmlformats.org/markup-compatibility/2006">
                <mc:Choice xmlns:v="urn:schemas-microsoft-com:vml" Requires="v">
                  <p:oleObj spid="_x0000_s86520" name="公式" r:id="rId7" imgW="228600" imgH="266400" progId="Equation.3">
                    <p:embed/>
                  </p:oleObj>
                </mc:Choice>
                <mc:Fallback>
                  <p:oleObj name="公式" r:id="rId7" imgW="228600" imgH="266400" progId="Equation.3">
                    <p:embed/>
                    <p:pic>
                      <p:nvPicPr>
                        <p:cNvPr id="68610" name="Object 3"/>
                        <p:cNvPicPr>
                          <a:picLocks noChangeAspect="1" noChangeArrowheads="1"/>
                        </p:cNvPicPr>
                        <p:nvPr/>
                      </p:nvPicPr>
                      <p:blipFill>
                        <a:blip r:embed="rId8"/>
                        <a:srcRect/>
                        <a:stretch>
                          <a:fillRect/>
                        </a:stretch>
                      </p:blipFill>
                      <p:spPr bwMode="auto">
                        <a:xfrm>
                          <a:off x="-73" y="2078"/>
                          <a:ext cx="317"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 name="Line 136"/>
            <p:cNvSpPr>
              <a:spLocks noChangeShapeType="1"/>
            </p:cNvSpPr>
            <p:nvPr/>
          </p:nvSpPr>
          <p:spPr bwMode="auto">
            <a:xfrm>
              <a:off x="441" y="1399"/>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137"/>
            <p:cNvSpPr>
              <a:spLocks noChangeShapeType="1"/>
            </p:cNvSpPr>
            <p:nvPr/>
          </p:nvSpPr>
          <p:spPr bwMode="auto">
            <a:xfrm>
              <a:off x="447" y="1388"/>
              <a:ext cx="0" cy="14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Rectangle 138"/>
            <p:cNvSpPr>
              <a:spLocks noChangeArrowheads="1"/>
            </p:cNvSpPr>
            <p:nvPr/>
          </p:nvSpPr>
          <p:spPr bwMode="auto">
            <a:xfrm rot="16200000">
              <a:off x="285" y="165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nvGrpSpPr>
            <p:cNvPr id="122" name="Group 139"/>
            <p:cNvGrpSpPr>
              <a:grpSpLocks/>
            </p:cNvGrpSpPr>
            <p:nvPr/>
          </p:nvGrpSpPr>
          <p:grpSpPr bwMode="auto">
            <a:xfrm>
              <a:off x="2979" y="1402"/>
              <a:ext cx="90" cy="1407"/>
              <a:chOff x="3096" y="2468"/>
              <a:chExt cx="90" cy="1407"/>
            </a:xfrm>
          </p:grpSpPr>
          <p:sp>
            <p:nvSpPr>
              <p:cNvPr id="183" name="Line 140"/>
              <p:cNvSpPr>
                <a:spLocks noChangeShapeType="1"/>
              </p:cNvSpPr>
              <p:nvPr/>
            </p:nvSpPr>
            <p:spPr bwMode="auto">
              <a:xfrm>
                <a:off x="3136" y="3307"/>
                <a:ext cx="0" cy="5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 name="Line 141"/>
              <p:cNvSpPr>
                <a:spLocks noChangeShapeType="1"/>
              </p:cNvSpPr>
              <p:nvPr/>
            </p:nvSpPr>
            <p:spPr bwMode="auto">
              <a:xfrm>
                <a:off x="3144" y="2468"/>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 name="Rectangle 142"/>
              <p:cNvSpPr>
                <a:spLocks noChangeArrowheads="1"/>
              </p:cNvSpPr>
              <p:nvPr/>
            </p:nvSpPr>
            <p:spPr bwMode="auto">
              <a:xfrm rot="-5400000">
                <a:off x="2978" y="310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grpSp>
          <p:nvGrpSpPr>
            <p:cNvPr id="123" name="Group 143"/>
            <p:cNvGrpSpPr>
              <a:grpSpLocks/>
            </p:cNvGrpSpPr>
            <p:nvPr/>
          </p:nvGrpSpPr>
          <p:grpSpPr bwMode="auto">
            <a:xfrm>
              <a:off x="3279" y="1400"/>
              <a:ext cx="90" cy="1404"/>
              <a:chOff x="3474" y="2466"/>
              <a:chExt cx="90" cy="1404"/>
            </a:xfrm>
          </p:grpSpPr>
          <p:sp>
            <p:nvSpPr>
              <p:cNvPr id="180" name="Line 144"/>
              <p:cNvSpPr>
                <a:spLocks noChangeShapeType="1"/>
              </p:cNvSpPr>
              <p:nvPr/>
            </p:nvSpPr>
            <p:spPr bwMode="auto">
              <a:xfrm>
                <a:off x="3515" y="2466"/>
                <a:ext cx="0" cy="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1" name="Rectangle 145"/>
              <p:cNvSpPr>
                <a:spLocks noChangeArrowheads="1"/>
              </p:cNvSpPr>
              <p:nvPr/>
            </p:nvSpPr>
            <p:spPr bwMode="auto">
              <a:xfrm rot="-5400000">
                <a:off x="3356" y="3095"/>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82" name="Line 146"/>
              <p:cNvSpPr>
                <a:spLocks noChangeShapeType="1"/>
              </p:cNvSpPr>
              <p:nvPr/>
            </p:nvSpPr>
            <p:spPr bwMode="auto">
              <a:xfrm>
                <a:off x="3516" y="3300"/>
                <a:ext cx="0" cy="57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4" name="Rectangle 147"/>
            <p:cNvSpPr>
              <a:spLocks noChangeArrowheads="1"/>
            </p:cNvSpPr>
            <p:nvPr/>
          </p:nvSpPr>
          <p:spPr bwMode="auto">
            <a:xfrm rot="-5400000">
              <a:off x="3473" y="2023"/>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25" name="Line 148"/>
            <p:cNvSpPr>
              <a:spLocks noChangeShapeType="1"/>
            </p:cNvSpPr>
            <p:nvPr/>
          </p:nvSpPr>
          <p:spPr bwMode="auto">
            <a:xfrm>
              <a:off x="3633" y="2222"/>
              <a:ext cx="0"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149"/>
            <p:cNvSpPr>
              <a:spLocks noChangeShapeType="1"/>
            </p:cNvSpPr>
            <p:nvPr/>
          </p:nvSpPr>
          <p:spPr bwMode="auto">
            <a:xfrm>
              <a:off x="1485" y="1394"/>
              <a:ext cx="0" cy="7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Rectangle 150"/>
            <p:cNvSpPr>
              <a:spLocks noChangeArrowheads="1"/>
            </p:cNvSpPr>
            <p:nvPr/>
          </p:nvSpPr>
          <p:spPr bwMode="auto">
            <a:xfrm rot="16200000">
              <a:off x="1317" y="1783"/>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28" name="Line 151"/>
            <p:cNvSpPr>
              <a:spLocks noChangeShapeType="1"/>
            </p:cNvSpPr>
            <p:nvPr/>
          </p:nvSpPr>
          <p:spPr bwMode="auto">
            <a:xfrm>
              <a:off x="1479" y="2132"/>
              <a:ext cx="36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152"/>
            <p:cNvSpPr>
              <a:spLocks noChangeShapeType="1"/>
            </p:cNvSpPr>
            <p:nvPr/>
          </p:nvSpPr>
          <p:spPr bwMode="auto">
            <a:xfrm>
              <a:off x="1767" y="2047"/>
              <a:ext cx="0" cy="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153"/>
            <p:cNvSpPr>
              <a:spLocks noChangeShapeType="1"/>
            </p:cNvSpPr>
            <p:nvPr/>
          </p:nvSpPr>
          <p:spPr bwMode="auto">
            <a:xfrm flipV="1">
              <a:off x="1768" y="1394"/>
              <a:ext cx="0" cy="2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154"/>
            <p:cNvSpPr>
              <a:spLocks noChangeShapeType="1"/>
            </p:cNvSpPr>
            <p:nvPr/>
          </p:nvSpPr>
          <p:spPr bwMode="auto">
            <a:xfrm>
              <a:off x="1756" y="1387"/>
              <a:ext cx="35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155"/>
            <p:cNvSpPr>
              <a:spLocks noChangeShapeType="1"/>
            </p:cNvSpPr>
            <p:nvPr/>
          </p:nvSpPr>
          <p:spPr bwMode="auto">
            <a:xfrm>
              <a:off x="2112" y="1381"/>
              <a:ext cx="0" cy="1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156"/>
            <p:cNvSpPr>
              <a:spLocks noChangeShapeType="1"/>
            </p:cNvSpPr>
            <p:nvPr/>
          </p:nvSpPr>
          <p:spPr bwMode="auto">
            <a:xfrm>
              <a:off x="1482" y="2128"/>
              <a:ext cx="0" cy="6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Rectangle 157"/>
            <p:cNvSpPr>
              <a:spLocks noChangeArrowheads="1"/>
            </p:cNvSpPr>
            <p:nvPr/>
          </p:nvSpPr>
          <p:spPr bwMode="auto">
            <a:xfrm rot="16200000">
              <a:off x="1320" y="2427"/>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5" name="Line 158"/>
            <p:cNvSpPr>
              <a:spLocks noChangeShapeType="1"/>
            </p:cNvSpPr>
            <p:nvPr/>
          </p:nvSpPr>
          <p:spPr bwMode="auto">
            <a:xfrm flipV="1">
              <a:off x="1834" y="2132"/>
              <a:ext cx="10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159"/>
            <p:cNvSpPr>
              <a:spLocks noChangeShapeType="1"/>
            </p:cNvSpPr>
            <p:nvPr/>
          </p:nvSpPr>
          <p:spPr bwMode="auto">
            <a:xfrm flipV="1">
              <a:off x="2532" y="1406"/>
              <a:ext cx="0"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 name="Oval 160"/>
            <p:cNvSpPr>
              <a:spLocks noChangeArrowheads="1"/>
            </p:cNvSpPr>
            <p:nvPr/>
          </p:nvSpPr>
          <p:spPr bwMode="auto">
            <a:xfrm>
              <a:off x="1463" y="211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8" name="Oval 161"/>
            <p:cNvSpPr>
              <a:spLocks noChangeArrowheads="1"/>
            </p:cNvSpPr>
            <p:nvPr/>
          </p:nvSpPr>
          <p:spPr bwMode="auto">
            <a:xfrm>
              <a:off x="1053" y="1376"/>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39" name="Oval 162"/>
            <p:cNvSpPr>
              <a:spLocks noChangeArrowheads="1"/>
            </p:cNvSpPr>
            <p:nvPr/>
          </p:nvSpPr>
          <p:spPr bwMode="auto">
            <a:xfrm>
              <a:off x="1456" y="2776"/>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0" name="Oval 163"/>
            <p:cNvSpPr>
              <a:spLocks noChangeArrowheads="1"/>
            </p:cNvSpPr>
            <p:nvPr/>
          </p:nvSpPr>
          <p:spPr bwMode="auto">
            <a:xfrm>
              <a:off x="1923" y="2764"/>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1" name="Oval 164"/>
            <p:cNvSpPr>
              <a:spLocks noChangeArrowheads="1"/>
            </p:cNvSpPr>
            <p:nvPr/>
          </p:nvSpPr>
          <p:spPr bwMode="auto">
            <a:xfrm>
              <a:off x="2089" y="2755"/>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42" name="Object 4"/>
            <p:cNvGraphicFramePr>
              <a:graphicFrameLocks noChangeAspect="1"/>
            </p:cNvGraphicFramePr>
            <p:nvPr>
              <p:extLst>
                <p:ext uri="{D42A27DB-BD31-4B8C-83A1-F6EECF244321}">
                  <p14:modId xmlns:p14="http://schemas.microsoft.com/office/powerpoint/2010/main" val="3446516188"/>
                </p:ext>
              </p:extLst>
            </p:nvPr>
          </p:nvGraphicFramePr>
          <p:xfrm>
            <a:off x="630" y="1849"/>
            <a:ext cx="237" cy="311"/>
          </p:xfrm>
          <a:graphic>
            <a:graphicData uri="http://schemas.openxmlformats.org/presentationml/2006/ole">
              <mc:AlternateContent xmlns:mc="http://schemas.openxmlformats.org/markup-compatibility/2006">
                <mc:Choice xmlns:v="urn:schemas-microsoft-com:vml" Requires="v">
                  <p:oleObj spid="_x0000_s86521" name="公式" r:id="rId9" imgW="203040" imgH="266400" progId="Equation.3">
                    <p:embed/>
                  </p:oleObj>
                </mc:Choice>
                <mc:Fallback>
                  <p:oleObj name="公式" r:id="rId9" imgW="203040" imgH="266400" progId="Equation.3">
                    <p:embed/>
                    <p:pic>
                      <p:nvPicPr>
                        <p:cNvPr id="68611" name="Object 4"/>
                        <p:cNvPicPr>
                          <a:picLocks noChangeAspect="1" noChangeArrowheads="1"/>
                        </p:cNvPicPr>
                        <p:nvPr/>
                      </p:nvPicPr>
                      <p:blipFill>
                        <a:blip r:embed="rId10"/>
                        <a:srcRect/>
                        <a:stretch>
                          <a:fillRect/>
                        </a:stretch>
                      </p:blipFill>
                      <p:spPr bwMode="auto">
                        <a:xfrm>
                          <a:off x="630" y="1849"/>
                          <a:ext cx="237"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 name="Object 5"/>
            <p:cNvGraphicFramePr>
              <a:graphicFrameLocks noChangeAspect="1"/>
            </p:cNvGraphicFramePr>
            <p:nvPr>
              <p:extLst>
                <p:ext uri="{D42A27DB-BD31-4B8C-83A1-F6EECF244321}">
                  <p14:modId xmlns:p14="http://schemas.microsoft.com/office/powerpoint/2010/main" val="3277601681"/>
                </p:ext>
              </p:extLst>
            </p:nvPr>
          </p:nvGraphicFramePr>
          <p:xfrm>
            <a:off x="1173" y="1601"/>
            <a:ext cx="268" cy="287"/>
          </p:xfrm>
          <a:graphic>
            <a:graphicData uri="http://schemas.openxmlformats.org/presentationml/2006/ole">
              <mc:AlternateContent xmlns:mc="http://schemas.openxmlformats.org/markup-compatibility/2006">
                <mc:Choice xmlns:v="urn:schemas-microsoft-com:vml" Requires="v">
                  <p:oleObj spid="_x0000_s86522" name="公式" r:id="rId11" imgW="215806" imgH="228501" progId="Equation.3">
                    <p:embed/>
                  </p:oleObj>
                </mc:Choice>
                <mc:Fallback>
                  <p:oleObj name="公式" r:id="rId11" imgW="215806" imgH="228501" progId="Equation.3">
                    <p:embed/>
                    <p:pic>
                      <p:nvPicPr>
                        <p:cNvPr id="68612"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73" y="1601"/>
                          <a:ext cx="268"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 name="Line 167"/>
            <p:cNvSpPr>
              <a:spLocks noChangeShapeType="1"/>
            </p:cNvSpPr>
            <p:nvPr/>
          </p:nvSpPr>
          <p:spPr bwMode="auto">
            <a:xfrm>
              <a:off x="1658" y="1306"/>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5" name="Object 6"/>
            <p:cNvGraphicFramePr>
              <a:graphicFrameLocks noChangeAspect="1"/>
            </p:cNvGraphicFramePr>
            <p:nvPr/>
          </p:nvGraphicFramePr>
          <p:xfrm>
            <a:off x="3318" y="2154"/>
            <a:ext cx="352" cy="353"/>
          </p:xfrm>
          <a:graphic>
            <a:graphicData uri="http://schemas.openxmlformats.org/presentationml/2006/ole">
              <mc:AlternateContent xmlns:mc="http://schemas.openxmlformats.org/markup-compatibility/2006">
                <mc:Choice xmlns:v="urn:schemas-microsoft-com:vml" Requires="v">
                  <p:oleObj spid="_x0000_s86523" name="公式" r:id="rId13" imgW="228600" imgH="228600" progId="Equation.3">
                    <p:embed/>
                  </p:oleObj>
                </mc:Choice>
                <mc:Fallback>
                  <p:oleObj name="公式" r:id="rId13" imgW="228600" imgH="228600" progId="Equation.3">
                    <p:embed/>
                    <p:pic>
                      <p:nvPicPr>
                        <p:cNvPr id="68613"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8" y="2154"/>
                          <a:ext cx="352"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6" name="Group 169"/>
            <p:cNvGrpSpPr>
              <a:grpSpLocks/>
            </p:cNvGrpSpPr>
            <p:nvPr/>
          </p:nvGrpSpPr>
          <p:grpSpPr bwMode="auto">
            <a:xfrm>
              <a:off x="3925" y="1867"/>
              <a:ext cx="118" cy="384"/>
              <a:chOff x="2640" y="2072"/>
              <a:chExt cx="297" cy="624"/>
            </a:xfrm>
          </p:grpSpPr>
          <p:sp>
            <p:nvSpPr>
              <p:cNvPr id="178" name="AutoShape 170"/>
              <p:cNvSpPr>
                <a:spLocks noChangeArrowheads="1"/>
              </p:cNvSpPr>
              <p:nvPr/>
            </p:nvSpPr>
            <p:spPr bwMode="auto">
              <a:xfrm>
                <a:off x="2640" y="2072"/>
                <a:ext cx="295" cy="624"/>
              </a:xfrm>
              <a:prstGeom prst="diamond">
                <a:avLst/>
              </a:prstGeom>
              <a:solidFill>
                <a:srgbClr val="FFFFFF"/>
              </a:solidFill>
              <a:ln w="38100">
                <a:solidFill>
                  <a:srgbClr val="000000"/>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79" name="Line 171"/>
              <p:cNvSpPr>
                <a:spLocks noChangeShapeType="1"/>
              </p:cNvSpPr>
              <p:nvPr/>
            </p:nvSpPr>
            <p:spPr bwMode="auto">
              <a:xfrm>
                <a:off x="2648" y="2383"/>
                <a:ext cx="2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7" name="Line 172"/>
            <p:cNvSpPr>
              <a:spLocks noChangeShapeType="1"/>
            </p:cNvSpPr>
            <p:nvPr/>
          </p:nvSpPr>
          <p:spPr bwMode="auto">
            <a:xfrm flipV="1">
              <a:off x="3981" y="1412"/>
              <a:ext cx="0" cy="4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Line 173"/>
            <p:cNvSpPr>
              <a:spLocks noChangeShapeType="1"/>
            </p:cNvSpPr>
            <p:nvPr/>
          </p:nvSpPr>
          <p:spPr bwMode="auto">
            <a:xfrm>
              <a:off x="3981" y="2270"/>
              <a:ext cx="0" cy="5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9" name="Object 7"/>
            <p:cNvGraphicFramePr>
              <a:graphicFrameLocks noChangeAspect="1"/>
            </p:cNvGraphicFramePr>
            <p:nvPr/>
          </p:nvGraphicFramePr>
          <p:xfrm>
            <a:off x="1319" y="961"/>
            <a:ext cx="302" cy="421"/>
          </p:xfrm>
          <a:graphic>
            <a:graphicData uri="http://schemas.openxmlformats.org/presentationml/2006/ole">
              <mc:AlternateContent xmlns:mc="http://schemas.openxmlformats.org/markup-compatibility/2006">
                <mc:Choice xmlns:v="urn:schemas-microsoft-com:vml" Requires="v">
                  <p:oleObj spid="_x0000_s86524" name="公式" r:id="rId15" imgW="165028" imgH="228501" progId="Equation.3">
                    <p:embed/>
                  </p:oleObj>
                </mc:Choice>
                <mc:Fallback>
                  <p:oleObj name="公式" r:id="rId15" imgW="165028" imgH="228501" progId="Equation.3">
                    <p:embed/>
                    <p:pic>
                      <p:nvPicPr>
                        <p:cNvPr id="68614"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19" y="961"/>
                          <a:ext cx="302" cy="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 name="Object 8"/>
            <p:cNvGraphicFramePr>
              <a:graphicFrameLocks noChangeAspect="1"/>
            </p:cNvGraphicFramePr>
            <p:nvPr>
              <p:extLst>
                <p:ext uri="{D42A27DB-BD31-4B8C-83A1-F6EECF244321}">
                  <p14:modId xmlns:p14="http://schemas.microsoft.com/office/powerpoint/2010/main" val="3985394108"/>
                </p:ext>
              </p:extLst>
            </p:nvPr>
          </p:nvGraphicFramePr>
          <p:xfrm>
            <a:off x="1754" y="1424"/>
            <a:ext cx="356" cy="320"/>
          </p:xfrm>
          <a:graphic>
            <a:graphicData uri="http://schemas.openxmlformats.org/presentationml/2006/ole">
              <mc:AlternateContent xmlns:mc="http://schemas.openxmlformats.org/markup-compatibility/2006">
                <mc:Choice xmlns:v="urn:schemas-microsoft-com:vml" Requires="v">
                  <p:oleObj spid="_x0000_s86525" name="公式" r:id="rId17" imgW="253890" imgH="228501" progId="Equation.3">
                    <p:embed/>
                  </p:oleObj>
                </mc:Choice>
                <mc:Fallback>
                  <p:oleObj name="公式" r:id="rId17" imgW="253890" imgH="228501" progId="Equation.3">
                    <p:embed/>
                    <p:pic>
                      <p:nvPicPr>
                        <p:cNvPr id="68615"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54" y="1424"/>
                          <a:ext cx="356"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 name="Oval 176"/>
            <p:cNvSpPr>
              <a:spLocks noChangeArrowheads="1"/>
            </p:cNvSpPr>
            <p:nvPr/>
          </p:nvSpPr>
          <p:spPr bwMode="auto">
            <a:xfrm>
              <a:off x="1743" y="210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2" name="Oval 177"/>
            <p:cNvSpPr>
              <a:spLocks noChangeArrowheads="1"/>
            </p:cNvSpPr>
            <p:nvPr/>
          </p:nvSpPr>
          <p:spPr bwMode="auto">
            <a:xfrm>
              <a:off x="2997"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3" name="Oval 178"/>
            <p:cNvSpPr>
              <a:spLocks noChangeArrowheads="1"/>
            </p:cNvSpPr>
            <p:nvPr/>
          </p:nvSpPr>
          <p:spPr bwMode="auto">
            <a:xfrm>
              <a:off x="329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4" name="Oval 179"/>
            <p:cNvSpPr>
              <a:spLocks noChangeArrowheads="1"/>
            </p:cNvSpPr>
            <p:nvPr/>
          </p:nvSpPr>
          <p:spPr bwMode="auto">
            <a:xfrm>
              <a:off x="3610"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5" name="Oval 180"/>
            <p:cNvSpPr>
              <a:spLocks noChangeArrowheads="1"/>
            </p:cNvSpPr>
            <p:nvPr/>
          </p:nvSpPr>
          <p:spPr bwMode="auto">
            <a:xfrm>
              <a:off x="3298"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6" name="Oval 181"/>
            <p:cNvSpPr>
              <a:spLocks noChangeArrowheads="1"/>
            </p:cNvSpPr>
            <p:nvPr/>
          </p:nvSpPr>
          <p:spPr bwMode="auto">
            <a:xfrm>
              <a:off x="3004"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7" name="Line 182"/>
            <p:cNvSpPr>
              <a:spLocks noChangeShapeType="1"/>
            </p:cNvSpPr>
            <p:nvPr/>
          </p:nvSpPr>
          <p:spPr bwMode="auto">
            <a:xfrm>
              <a:off x="4479" y="1406"/>
              <a:ext cx="0" cy="13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Rectangle 183"/>
            <p:cNvSpPr>
              <a:spLocks noChangeArrowheads="1"/>
            </p:cNvSpPr>
            <p:nvPr/>
          </p:nvSpPr>
          <p:spPr bwMode="auto">
            <a:xfrm rot="-5400000">
              <a:off x="4313" y="1981"/>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59" name="Line 184"/>
            <p:cNvSpPr>
              <a:spLocks noChangeShapeType="1"/>
            </p:cNvSpPr>
            <p:nvPr/>
          </p:nvSpPr>
          <p:spPr bwMode="auto">
            <a:xfrm>
              <a:off x="4941" y="1412"/>
              <a:ext cx="0" cy="13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Rectangle 185"/>
            <p:cNvSpPr>
              <a:spLocks noChangeArrowheads="1"/>
            </p:cNvSpPr>
            <p:nvPr/>
          </p:nvSpPr>
          <p:spPr bwMode="auto">
            <a:xfrm rot="-5400000">
              <a:off x="4775" y="1969"/>
              <a:ext cx="326" cy="90"/>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1" name="Oval 186"/>
            <p:cNvSpPr>
              <a:spLocks noChangeArrowheads="1"/>
            </p:cNvSpPr>
            <p:nvPr/>
          </p:nvSpPr>
          <p:spPr bwMode="auto">
            <a:xfrm>
              <a:off x="4456" y="138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2" name="Oval 187"/>
            <p:cNvSpPr>
              <a:spLocks noChangeArrowheads="1"/>
            </p:cNvSpPr>
            <p:nvPr/>
          </p:nvSpPr>
          <p:spPr bwMode="auto">
            <a:xfrm>
              <a:off x="491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3" name="Oval 188"/>
            <p:cNvSpPr>
              <a:spLocks noChangeArrowheads="1"/>
            </p:cNvSpPr>
            <p:nvPr/>
          </p:nvSpPr>
          <p:spPr bwMode="auto">
            <a:xfrm>
              <a:off x="4456" y="2762"/>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64" name="Oval 189"/>
            <p:cNvSpPr>
              <a:spLocks noChangeArrowheads="1"/>
            </p:cNvSpPr>
            <p:nvPr/>
          </p:nvSpPr>
          <p:spPr bwMode="auto">
            <a:xfrm>
              <a:off x="3958" y="2768"/>
              <a:ext cx="47" cy="47"/>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65" name="Object 9"/>
            <p:cNvGraphicFramePr>
              <a:graphicFrameLocks noChangeAspect="1"/>
            </p:cNvGraphicFramePr>
            <p:nvPr/>
          </p:nvGraphicFramePr>
          <p:xfrm>
            <a:off x="3020" y="945"/>
            <a:ext cx="367" cy="474"/>
          </p:xfrm>
          <a:graphic>
            <a:graphicData uri="http://schemas.openxmlformats.org/presentationml/2006/ole">
              <mc:AlternateContent xmlns:mc="http://schemas.openxmlformats.org/markup-compatibility/2006">
                <mc:Choice xmlns:v="urn:schemas-microsoft-com:vml" Requires="v">
                  <p:oleObj spid="_x0000_s86526" name="公式" r:id="rId19" imgW="177646" imgH="228402" progId="Equation.3">
                    <p:embed/>
                  </p:oleObj>
                </mc:Choice>
                <mc:Fallback>
                  <p:oleObj name="公式" r:id="rId19" imgW="177646" imgH="228402" progId="Equation.3">
                    <p:embed/>
                    <p:pic>
                      <p:nvPicPr>
                        <p:cNvPr id="68616"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20" y="945"/>
                          <a:ext cx="367" cy="4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 name="Line 191"/>
            <p:cNvSpPr>
              <a:spLocks noChangeShapeType="1"/>
            </p:cNvSpPr>
            <p:nvPr/>
          </p:nvSpPr>
          <p:spPr bwMode="auto">
            <a:xfrm>
              <a:off x="3339" y="1330"/>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 name="Line 192"/>
            <p:cNvSpPr>
              <a:spLocks noChangeShapeType="1"/>
            </p:cNvSpPr>
            <p:nvPr/>
          </p:nvSpPr>
          <p:spPr bwMode="auto">
            <a:xfrm rot="5400000">
              <a:off x="3938" y="2047"/>
              <a:ext cx="303" cy="0"/>
            </a:xfrm>
            <a:prstGeom prst="line">
              <a:avLst/>
            </a:prstGeom>
            <a:noFill/>
            <a:ln w="38100">
              <a:solidFill>
                <a:srgbClr val="1006C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8" name="Object 10"/>
            <p:cNvGraphicFramePr>
              <a:graphicFrameLocks noChangeAspect="1"/>
            </p:cNvGraphicFramePr>
            <p:nvPr/>
          </p:nvGraphicFramePr>
          <p:xfrm>
            <a:off x="4057" y="1610"/>
            <a:ext cx="389" cy="316"/>
          </p:xfrm>
          <a:graphic>
            <a:graphicData uri="http://schemas.openxmlformats.org/presentationml/2006/ole">
              <mc:AlternateContent xmlns:mc="http://schemas.openxmlformats.org/markup-compatibility/2006">
                <mc:Choice xmlns:v="urn:schemas-microsoft-com:vml" Requires="v">
                  <p:oleObj spid="_x0000_s86527" name="公式" r:id="rId21" imgW="279400" imgH="228600" progId="Equation.3">
                    <p:embed/>
                  </p:oleObj>
                </mc:Choice>
                <mc:Fallback>
                  <p:oleObj name="公式" r:id="rId21" imgW="279400" imgH="228600" progId="Equation.3">
                    <p:embed/>
                    <p:pic>
                      <p:nvPicPr>
                        <p:cNvPr id="68617" name="Object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57" y="1610"/>
                          <a:ext cx="389"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 name="Line 194"/>
            <p:cNvSpPr>
              <a:spLocks noChangeShapeType="1"/>
            </p:cNvSpPr>
            <p:nvPr/>
          </p:nvSpPr>
          <p:spPr bwMode="auto">
            <a:xfrm>
              <a:off x="5085" y="1688"/>
              <a:ext cx="0" cy="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0" name="Object 11"/>
            <p:cNvGraphicFramePr>
              <a:graphicFrameLocks noChangeAspect="1"/>
            </p:cNvGraphicFramePr>
            <p:nvPr>
              <p:extLst>
                <p:ext uri="{D42A27DB-BD31-4B8C-83A1-F6EECF244321}">
                  <p14:modId xmlns:p14="http://schemas.microsoft.com/office/powerpoint/2010/main" val="2752188953"/>
                </p:ext>
              </p:extLst>
            </p:nvPr>
          </p:nvGraphicFramePr>
          <p:xfrm>
            <a:off x="5079" y="1592"/>
            <a:ext cx="329" cy="361"/>
          </p:xfrm>
          <a:graphic>
            <a:graphicData uri="http://schemas.openxmlformats.org/presentationml/2006/ole">
              <mc:AlternateContent xmlns:mc="http://schemas.openxmlformats.org/markup-compatibility/2006">
                <mc:Choice xmlns:v="urn:schemas-microsoft-com:vml" Requires="v">
                  <p:oleObj spid="_x0000_s86528" name="公式" r:id="rId23" imgW="241200" imgH="266400" progId="Equation.3">
                    <p:embed/>
                  </p:oleObj>
                </mc:Choice>
                <mc:Fallback>
                  <p:oleObj name="公式" r:id="rId23" imgW="241200" imgH="266400" progId="Equation.3">
                    <p:embed/>
                    <p:pic>
                      <p:nvPicPr>
                        <p:cNvPr id="68618" name="Object 11"/>
                        <p:cNvPicPr>
                          <a:picLocks noChangeAspect="1" noChangeArrowheads="1"/>
                        </p:cNvPicPr>
                        <p:nvPr/>
                      </p:nvPicPr>
                      <p:blipFill>
                        <a:blip r:embed="rId24"/>
                        <a:srcRect/>
                        <a:stretch>
                          <a:fillRect/>
                        </a:stretch>
                      </p:blipFill>
                      <p:spPr bwMode="auto">
                        <a:xfrm>
                          <a:off x="5079" y="1592"/>
                          <a:ext cx="329" cy="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 name="AutoShape 196"/>
            <p:cNvSpPr>
              <a:spLocks noChangeArrowheads="1"/>
            </p:cNvSpPr>
            <p:nvPr/>
          </p:nvSpPr>
          <p:spPr bwMode="auto">
            <a:xfrm>
              <a:off x="621" y="2564"/>
              <a:ext cx="234" cy="36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62 w 21600"/>
                <a:gd name="T13" fmla="*/ 2892 h 21600"/>
                <a:gd name="T14" fmla="*/ 18185 w 21600"/>
                <a:gd name="T15" fmla="*/ 926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72" name="Object 12"/>
            <p:cNvGraphicFramePr>
              <a:graphicFrameLocks noChangeAspect="1"/>
            </p:cNvGraphicFramePr>
            <p:nvPr>
              <p:extLst>
                <p:ext uri="{D42A27DB-BD31-4B8C-83A1-F6EECF244321}">
                  <p14:modId xmlns:p14="http://schemas.microsoft.com/office/powerpoint/2010/main" val="1404951214"/>
                </p:ext>
              </p:extLst>
            </p:nvPr>
          </p:nvGraphicFramePr>
          <p:xfrm>
            <a:off x="419" y="2715"/>
            <a:ext cx="223" cy="406"/>
          </p:xfrm>
          <a:graphic>
            <a:graphicData uri="http://schemas.openxmlformats.org/presentationml/2006/ole">
              <mc:AlternateContent xmlns:mc="http://schemas.openxmlformats.org/markup-compatibility/2006">
                <mc:Choice xmlns:v="urn:schemas-microsoft-com:vml" Requires="v">
                  <p:oleObj spid="_x0000_s86529" name="公式" r:id="rId25" imgW="126890" imgH="228402" progId="Equation.3">
                    <p:embed/>
                  </p:oleObj>
                </mc:Choice>
                <mc:Fallback>
                  <p:oleObj name="公式" r:id="rId25" imgW="126890" imgH="228402" progId="Equation.3">
                    <p:embed/>
                    <p:pic>
                      <p:nvPicPr>
                        <p:cNvPr id="68619" name="Object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9" y="2715"/>
                          <a:ext cx="223" cy="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 name="AutoShape 198"/>
            <p:cNvSpPr>
              <a:spLocks noChangeArrowheads="1"/>
            </p:cNvSpPr>
            <p:nvPr/>
          </p:nvSpPr>
          <p:spPr bwMode="auto">
            <a:xfrm>
              <a:off x="2673" y="2582"/>
              <a:ext cx="270" cy="34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0 w 21600"/>
                <a:gd name="T13" fmla="*/ 2905 h 21600"/>
                <a:gd name="T14" fmla="*/ 18240 w 21600"/>
                <a:gd name="T15" fmla="*/ 9221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74" name="Object 13"/>
            <p:cNvGraphicFramePr>
              <a:graphicFrameLocks noChangeAspect="1"/>
            </p:cNvGraphicFramePr>
            <p:nvPr>
              <p:extLst>
                <p:ext uri="{D42A27DB-BD31-4B8C-83A1-F6EECF244321}">
                  <p14:modId xmlns:p14="http://schemas.microsoft.com/office/powerpoint/2010/main" val="3608344502"/>
                </p:ext>
              </p:extLst>
            </p:nvPr>
          </p:nvGraphicFramePr>
          <p:xfrm>
            <a:off x="2449" y="2735"/>
            <a:ext cx="305" cy="394"/>
          </p:xfrm>
          <a:graphic>
            <a:graphicData uri="http://schemas.openxmlformats.org/presentationml/2006/ole">
              <mc:AlternateContent xmlns:mc="http://schemas.openxmlformats.org/markup-compatibility/2006">
                <mc:Choice xmlns:v="urn:schemas-microsoft-com:vml" Requires="v">
                  <p:oleObj spid="_x0000_s86530" name="公式" r:id="rId27" imgW="177646" imgH="228402" progId="Equation.3">
                    <p:embed/>
                  </p:oleObj>
                </mc:Choice>
                <mc:Fallback>
                  <p:oleObj name="公式" r:id="rId27" imgW="177646" imgH="228402" progId="Equation.3">
                    <p:embed/>
                    <p:pic>
                      <p:nvPicPr>
                        <p:cNvPr id="68620" name="Object 1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49" y="2735"/>
                          <a:ext cx="305" cy="3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 name="AutoShape 200"/>
            <p:cNvSpPr>
              <a:spLocks noChangeArrowheads="1"/>
            </p:cNvSpPr>
            <p:nvPr/>
          </p:nvSpPr>
          <p:spPr bwMode="auto">
            <a:xfrm flipH="1">
              <a:off x="4533" y="2570"/>
              <a:ext cx="294" cy="33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6 w 21600"/>
                <a:gd name="T13" fmla="*/ 2880 h 21600"/>
                <a:gd name="T14" fmla="*/ 18220 w 21600"/>
                <a:gd name="T15" fmla="*/ 922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38100">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176" name="Object 14"/>
            <p:cNvGraphicFramePr>
              <a:graphicFrameLocks noChangeAspect="1"/>
            </p:cNvGraphicFramePr>
            <p:nvPr/>
          </p:nvGraphicFramePr>
          <p:xfrm>
            <a:off x="4831" y="2775"/>
            <a:ext cx="314" cy="384"/>
          </p:xfrm>
          <a:graphic>
            <a:graphicData uri="http://schemas.openxmlformats.org/presentationml/2006/ole">
              <mc:AlternateContent xmlns:mc="http://schemas.openxmlformats.org/markup-compatibility/2006">
                <mc:Choice xmlns:v="urn:schemas-microsoft-com:vml" Requires="v">
                  <p:oleObj spid="_x0000_s86531" name="公式" r:id="rId29" imgW="139700" imgH="228600" progId="Equation.3">
                    <p:embed/>
                  </p:oleObj>
                </mc:Choice>
                <mc:Fallback>
                  <p:oleObj name="公式" r:id="rId29" imgW="139700" imgH="228600" progId="Equation.3">
                    <p:embed/>
                    <p:pic>
                      <p:nvPicPr>
                        <p:cNvPr id="68621" name="Object 1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31" y="2775"/>
                          <a:ext cx="31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 name="Line 202"/>
            <p:cNvSpPr>
              <a:spLocks noChangeShapeType="1"/>
            </p:cNvSpPr>
            <p:nvPr/>
          </p:nvSpPr>
          <p:spPr bwMode="auto">
            <a:xfrm flipV="1">
              <a:off x="2523" y="1416"/>
              <a:ext cx="1125" cy="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0" name="Line 156"/>
          <p:cNvSpPr>
            <a:spLocks noChangeShapeType="1"/>
          </p:cNvSpPr>
          <p:nvPr/>
        </p:nvSpPr>
        <p:spPr bwMode="auto">
          <a:xfrm>
            <a:off x="3496484" y="4954885"/>
            <a:ext cx="0" cy="1066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1" name="Rectangle 157"/>
          <p:cNvSpPr>
            <a:spLocks noChangeArrowheads="1"/>
          </p:cNvSpPr>
          <p:nvPr/>
        </p:nvSpPr>
        <p:spPr bwMode="auto">
          <a:xfrm rot="16200000">
            <a:off x="3239186" y="5435045"/>
            <a:ext cx="517525" cy="131878"/>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2" name="Rectangle 116"/>
          <p:cNvSpPr>
            <a:spLocks noChangeArrowheads="1"/>
          </p:cNvSpPr>
          <p:nvPr/>
        </p:nvSpPr>
        <p:spPr bwMode="auto">
          <a:xfrm>
            <a:off x="2999961" y="5315273"/>
            <a:ext cx="50975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b="1" i="1" dirty="0" smtClean="0">
                <a:solidFill>
                  <a:schemeClr val="tx2"/>
                </a:solidFill>
              </a:rPr>
              <a:t>R</a:t>
            </a:r>
            <a:r>
              <a:rPr lang="en-US" altLang="zh-CN" b="1" i="1" baseline="-25000" dirty="0" smtClean="0">
                <a:solidFill>
                  <a:schemeClr val="tx2"/>
                </a:solidFill>
              </a:rPr>
              <a:t>L1</a:t>
            </a:r>
            <a:endParaRPr lang="en-US" altLang="zh-CN" b="1" i="1" baseline="-25000" dirty="0">
              <a:solidFill>
                <a:schemeClr val="tx2"/>
              </a:solidFill>
            </a:endParaRPr>
          </a:p>
        </p:txBody>
      </p:sp>
      <p:sp>
        <p:nvSpPr>
          <p:cNvPr id="193" name="Oval 160"/>
          <p:cNvSpPr>
            <a:spLocks noChangeArrowheads="1"/>
          </p:cNvSpPr>
          <p:nvPr/>
        </p:nvSpPr>
        <p:spPr bwMode="auto">
          <a:xfrm>
            <a:off x="3468324" y="4917528"/>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4" name="Line 156"/>
          <p:cNvSpPr>
            <a:spLocks noChangeShapeType="1"/>
          </p:cNvSpPr>
          <p:nvPr/>
        </p:nvSpPr>
        <p:spPr bwMode="auto">
          <a:xfrm>
            <a:off x="4351828" y="4929824"/>
            <a:ext cx="0" cy="1066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 name="Rectangle 157"/>
          <p:cNvSpPr>
            <a:spLocks noChangeArrowheads="1"/>
          </p:cNvSpPr>
          <p:nvPr/>
        </p:nvSpPr>
        <p:spPr bwMode="auto">
          <a:xfrm rot="16200000">
            <a:off x="4102322" y="5436936"/>
            <a:ext cx="517525" cy="131878"/>
          </a:xfrm>
          <a:prstGeom prst="rect">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96" name="Rectangle 117"/>
          <p:cNvSpPr>
            <a:spLocks noChangeArrowheads="1"/>
          </p:cNvSpPr>
          <p:nvPr/>
        </p:nvSpPr>
        <p:spPr bwMode="auto">
          <a:xfrm>
            <a:off x="4425883" y="5217690"/>
            <a:ext cx="492123"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en-US" altLang="zh-CN" sz="1600" b="1" i="1" dirty="0" smtClean="0"/>
              <a:t>R</a:t>
            </a:r>
            <a:r>
              <a:rPr lang="en-US" altLang="zh-CN" sz="1600" b="1" i="1" baseline="-25000" dirty="0" smtClean="0"/>
              <a:t>S2</a:t>
            </a:r>
            <a:endParaRPr lang="en-US" altLang="zh-CN" sz="1600" b="1" i="1" baseline="-25000" dirty="0"/>
          </a:p>
        </p:txBody>
      </p:sp>
      <p:graphicFrame>
        <p:nvGraphicFramePr>
          <p:cNvPr id="197" name="Object 11"/>
          <p:cNvGraphicFramePr>
            <a:graphicFrameLocks noChangeAspect="1"/>
          </p:cNvGraphicFramePr>
          <p:nvPr>
            <p:extLst>
              <p:ext uri="{D42A27DB-BD31-4B8C-83A1-F6EECF244321}">
                <p14:modId xmlns:p14="http://schemas.microsoft.com/office/powerpoint/2010/main" val="1253558697"/>
              </p:ext>
            </p:extLst>
          </p:nvPr>
        </p:nvGraphicFramePr>
        <p:xfrm>
          <a:off x="2640799" y="6016948"/>
          <a:ext cx="403279" cy="413590"/>
        </p:xfrm>
        <a:graphic>
          <a:graphicData uri="http://schemas.openxmlformats.org/presentationml/2006/ole">
            <mc:AlternateContent xmlns:mc="http://schemas.openxmlformats.org/markup-compatibility/2006">
              <mc:Choice xmlns:v="urn:schemas-microsoft-com:vml" Requires="v">
                <p:oleObj spid="_x0000_s86532" name="公式" r:id="rId31" imgW="279360" imgH="266400" progId="Equation.3">
                  <p:embed/>
                </p:oleObj>
              </mc:Choice>
              <mc:Fallback>
                <p:oleObj name="公式" r:id="rId31" imgW="279360" imgH="266400" progId="Equation.3">
                  <p:embed/>
                  <p:pic>
                    <p:nvPicPr>
                      <p:cNvPr id="213" name="Object 11"/>
                      <p:cNvPicPr>
                        <a:picLocks noChangeAspect="1" noChangeArrowheads="1"/>
                      </p:cNvPicPr>
                      <p:nvPr/>
                    </p:nvPicPr>
                    <p:blipFill>
                      <a:blip r:embed="rId32"/>
                      <a:srcRect/>
                      <a:stretch>
                        <a:fillRect/>
                      </a:stretch>
                    </p:blipFill>
                    <p:spPr bwMode="auto">
                      <a:xfrm>
                        <a:off x="2640799" y="6016948"/>
                        <a:ext cx="403279" cy="413590"/>
                      </a:xfrm>
                      <a:prstGeom prst="rect">
                        <a:avLst/>
                      </a:prstGeom>
                      <a:noFill/>
                      <a:extLst/>
                    </p:spPr>
                  </p:pic>
                </p:oleObj>
              </mc:Fallback>
            </mc:AlternateContent>
          </a:graphicData>
        </a:graphic>
      </p:graphicFrame>
      <p:graphicFrame>
        <p:nvGraphicFramePr>
          <p:cNvPr id="198" name="Object 4"/>
          <p:cNvGraphicFramePr>
            <a:graphicFrameLocks noChangeAspect="1"/>
          </p:cNvGraphicFramePr>
          <p:nvPr>
            <p:extLst>
              <p:ext uri="{D42A27DB-BD31-4B8C-83A1-F6EECF244321}">
                <p14:modId xmlns:p14="http://schemas.microsoft.com/office/powerpoint/2010/main" val="2460318960"/>
              </p:ext>
            </p:extLst>
          </p:nvPr>
        </p:nvGraphicFramePr>
        <p:xfrm>
          <a:off x="4117550" y="3376349"/>
          <a:ext cx="375388" cy="429212"/>
        </p:xfrm>
        <a:graphic>
          <a:graphicData uri="http://schemas.openxmlformats.org/presentationml/2006/ole">
            <mc:AlternateContent xmlns:mc="http://schemas.openxmlformats.org/markup-compatibility/2006">
              <mc:Choice xmlns:v="urn:schemas-microsoft-com:vml" Requires="v">
                <p:oleObj spid="_x0000_s86533" name="公式" r:id="rId33" imgW="253800" imgH="266400" progId="Equation.3">
                  <p:embed/>
                </p:oleObj>
              </mc:Choice>
              <mc:Fallback>
                <p:oleObj name="公式" r:id="rId33" imgW="253800" imgH="266400" progId="Equation.3">
                  <p:embed/>
                  <p:pic>
                    <p:nvPicPr>
                      <p:cNvPr id="214" name="Object 4"/>
                      <p:cNvPicPr>
                        <a:picLocks noChangeAspect="1" noChangeArrowheads="1"/>
                      </p:cNvPicPr>
                      <p:nvPr/>
                    </p:nvPicPr>
                    <p:blipFill>
                      <a:blip r:embed="rId34"/>
                      <a:srcRect/>
                      <a:stretch>
                        <a:fillRect/>
                      </a:stretch>
                    </p:blipFill>
                    <p:spPr bwMode="auto">
                      <a:xfrm>
                        <a:off x="4117550" y="3376349"/>
                        <a:ext cx="375388" cy="429212"/>
                      </a:xfrm>
                      <a:prstGeom prst="rect">
                        <a:avLst/>
                      </a:prstGeom>
                      <a:noFill/>
                      <a:extLst/>
                    </p:spPr>
                  </p:pic>
                </p:oleObj>
              </mc:Fallback>
            </mc:AlternateContent>
          </a:graphicData>
        </a:graphic>
      </p:graphicFrame>
      <p:sp>
        <p:nvSpPr>
          <p:cNvPr id="199" name="Oval 162"/>
          <p:cNvSpPr>
            <a:spLocks noChangeArrowheads="1"/>
          </p:cNvSpPr>
          <p:nvPr/>
        </p:nvSpPr>
        <p:spPr bwMode="auto">
          <a:xfrm>
            <a:off x="2183471" y="5968753"/>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200" name="Oval 162"/>
          <p:cNvSpPr>
            <a:spLocks noChangeArrowheads="1"/>
          </p:cNvSpPr>
          <p:nvPr/>
        </p:nvSpPr>
        <p:spPr bwMode="auto">
          <a:xfrm>
            <a:off x="4332595" y="5950247"/>
            <a:ext cx="68870" cy="74613"/>
          </a:xfrm>
          <a:prstGeom prst="ellipse">
            <a:avLst/>
          </a:prstGeom>
          <a:solidFill>
            <a:schemeClr val="tx1"/>
          </a:solidFill>
          <a:ln w="38100">
            <a:solidFill>
              <a:schemeClr val="tx1"/>
            </a:solidFill>
            <a:round/>
            <a:headEnd/>
            <a:tailEnd/>
          </a:ln>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cxnSp>
        <p:nvCxnSpPr>
          <p:cNvPr id="201" name="直接连接符 200"/>
          <p:cNvCxnSpPr/>
          <p:nvPr/>
        </p:nvCxnSpPr>
        <p:spPr>
          <a:xfrm>
            <a:off x="3920876" y="3109441"/>
            <a:ext cx="0" cy="33210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27473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2754"/>
                                        </p:tgtEl>
                                        <p:attrNameLst>
                                          <p:attrName>style.visibility</p:attrName>
                                        </p:attrNameLst>
                                      </p:cBhvr>
                                      <p:to>
                                        <p:strVal val="visible"/>
                                      </p:to>
                                    </p:set>
                                    <p:animEffect transition="in" filter="wipe(left)">
                                      <p:cBhvr>
                                        <p:cTn id="7" dur="500"/>
                                        <p:tgtEl>
                                          <p:spTgt spid="202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2847"/>
                                        </p:tgtEl>
                                        <p:attrNameLst>
                                          <p:attrName>style.visibility</p:attrName>
                                        </p:attrNameLst>
                                      </p:cBhvr>
                                      <p:to>
                                        <p:strVal val="visible"/>
                                      </p:to>
                                    </p:set>
                                    <p:animEffect transition="in" filter="wipe(left)">
                                      <p:cBhvr>
                                        <p:cTn id="12" dur="500"/>
                                        <p:tgtEl>
                                          <p:spTgt spid="20284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1"/>
                                        </p:tgtEl>
                                        <p:attrNameLst>
                                          <p:attrName>style.visibility</p:attrName>
                                        </p:attrNameLst>
                                      </p:cBhvr>
                                      <p:to>
                                        <p:strVal val="visible"/>
                                      </p:to>
                                    </p:set>
                                    <p:anim calcmode="lin" valueType="num">
                                      <p:cBhvr additive="base">
                                        <p:cTn id="33" dur="500" fill="hold"/>
                                        <p:tgtEl>
                                          <p:spTgt spid="201"/>
                                        </p:tgtEl>
                                        <p:attrNameLst>
                                          <p:attrName>ppt_x</p:attrName>
                                        </p:attrNameLst>
                                      </p:cBhvr>
                                      <p:tavLst>
                                        <p:tav tm="0">
                                          <p:val>
                                            <p:strVal val="#ppt_x"/>
                                          </p:val>
                                        </p:tav>
                                        <p:tav tm="100000">
                                          <p:val>
                                            <p:strVal val="#ppt_x"/>
                                          </p:val>
                                        </p:tav>
                                      </p:tavLst>
                                    </p:anim>
                                    <p:anim calcmode="lin" valueType="num">
                                      <p:cBhvr additive="base">
                                        <p:cTn id="34" dur="500" fill="hold"/>
                                        <p:tgtEl>
                                          <p:spTgt spid="2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191" grpId="0" animBg="1"/>
      <p:bldP spid="192" grpId="0"/>
      <p:bldP spid="194" grpId="0" animBg="1"/>
      <p:bldP spid="195" grpId="0" animBg="1"/>
      <p:bldP spid="19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hlinkClick r:id="rId2"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3.6.2  </a:t>
            </a:r>
            <a:r>
              <a:rPr lang="zh-CN" altLang="en-US" sz="3200" b="1" dirty="0">
                <a:solidFill>
                  <a:srgbClr val="000066"/>
                </a:solidFill>
                <a:ea typeface="黑体" panose="02010609060101010101" pitchFamily="49" charset="-122"/>
              </a:rPr>
              <a:t>共射</a:t>
            </a:r>
            <a:r>
              <a:rPr lang="en-US" altLang="zh-CN" sz="3200" b="1" dirty="0">
                <a:solidFill>
                  <a:srgbClr val="000066"/>
                </a:solidFill>
                <a:ea typeface="黑体" panose="02010609060101010101" pitchFamily="49" charset="-122"/>
              </a:rPr>
              <a:t>-</a:t>
            </a:r>
            <a:r>
              <a:rPr lang="zh-CN" altLang="en-US" sz="3200" b="1" dirty="0">
                <a:solidFill>
                  <a:srgbClr val="000066"/>
                </a:solidFill>
                <a:ea typeface="黑体" panose="02010609060101010101" pitchFamily="49" charset="-122"/>
              </a:rPr>
              <a:t>共基放大电路</a:t>
            </a:r>
          </a:p>
        </p:txBody>
      </p:sp>
      <p:sp>
        <p:nvSpPr>
          <p:cNvPr id="146435" name="Rectangle 3"/>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6436" name="Line 4"/>
          <p:cNvSpPr>
            <a:spLocks noChangeShapeType="1"/>
          </p:cNvSpPr>
          <p:nvPr/>
        </p:nvSpPr>
        <p:spPr bwMode="auto">
          <a:xfrm>
            <a:off x="533400" y="762000"/>
            <a:ext cx="4953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37" name="Rectangle 5"/>
          <p:cNvSpPr>
            <a:spLocks noChangeArrowheads="1"/>
          </p:cNvSpPr>
          <p:nvPr/>
        </p:nvSpPr>
        <p:spPr bwMode="auto">
          <a:xfrm>
            <a:off x="900113" y="4941888"/>
            <a:ext cx="3352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latin typeface="楷体_GB2312" pitchFamily="49" charset="-122"/>
              </a:rPr>
              <a:t>共射－共基放大电路</a:t>
            </a:r>
          </a:p>
        </p:txBody>
      </p:sp>
      <p:pic>
        <p:nvPicPr>
          <p:cNvPr id="146438" name="图片 6" descr="CEC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908050"/>
            <a:ext cx="4303712"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ECB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6475" y="908050"/>
            <a:ext cx="4327525"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611188" y="6021388"/>
            <a:ext cx="264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t>②交流小信号分析</a:t>
            </a:r>
          </a:p>
        </p:txBody>
      </p:sp>
      <p:sp>
        <p:nvSpPr>
          <p:cNvPr id="11" name="矩形 10"/>
          <p:cNvSpPr/>
          <p:nvPr/>
        </p:nvSpPr>
        <p:spPr>
          <a:xfrm>
            <a:off x="611188" y="5516563"/>
            <a:ext cx="2647950" cy="461962"/>
          </a:xfrm>
          <a:prstGeom prst="rect">
            <a:avLst/>
          </a:prstGeom>
        </p:spPr>
        <p:txBody>
          <a:bodyPr wrap="none">
            <a:spAutoFit/>
          </a:bodyPr>
          <a:lstStyle/>
          <a:p>
            <a:pPr>
              <a:defRPr/>
            </a:pPr>
            <a:r>
              <a:rPr lang="zh-CN" altLang="en-US" b="1" dirty="0">
                <a:solidFill>
                  <a:schemeClr val="tx1">
                    <a:lumMod val="95000"/>
                    <a:lumOff val="5000"/>
                  </a:schemeClr>
                </a:solidFill>
              </a:rPr>
              <a:t>①静态工作点分析</a:t>
            </a:r>
            <a:endParaRPr lang="en-US" altLang="zh-CN" b="1" dirty="0">
              <a:solidFill>
                <a:schemeClr val="tx1">
                  <a:lumMod val="95000"/>
                  <a:lumOff val="5000"/>
                </a:schemeClr>
              </a:solidFill>
            </a:endParaRPr>
          </a:p>
        </p:txBody>
      </p:sp>
      <p:sp>
        <p:nvSpPr>
          <p:cNvPr id="12" name="灯片编号占位符 11"/>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D070C0C0-2F3F-4A60-B8D1-FE9900A4E7F0}" type="slidenum">
              <a:rPr lang="en-US" altLang="zh-CN">
                <a:solidFill>
                  <a:srgbClr val="653A20"/>
                </a:solidFill>
              </a:rPr>
              <a:pPr eaLnBrk="1" hangingPunct="1"/>
              <a:t>117</a:t>
            </a:fld>
            <a:endParaRPr lang="zh-CN" altLang="en-US">
              <a:solidFill>
                <a:srgbClr val="653A20"/>
              </a:solidFill>
            </a:endParaRPr>
          </a:p>
        </p:txBody>
      </p:sp>
    </p:spTree>
    <p:extLst>
      <p:ext uri="{BB962C8B-B14F-4D97-AF65-F5344CB8AC3E}">
        <p14:creationId xmlns:p14="http://schemas.microsoft.com/office/powerpoint/2010/main" val="2206624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7" name="Picture 2" descr="未标题-1 拷贝"/>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4663" y="838200"/>
            <a:ext cx="45783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8" name="Rectangle 3">
            <a:hlinkClick r:id="rId4"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3.6.2  </a:t>
            </a:r>
            <a:r>
              <a:rPr lang="zh-CN" altLang="en-US" sz="3200" b="1" dirty="0">
                <a:solidFill>
                  <a:srgbClr val="000066"/>
                </a:solidFill>
                <a:ea typeface="黑体" panose="02010609060101010101" pitchFamily="49" charset="-122"/>
              </a:rPr>
              <a:t>共射</a:t>
            </a:r>
            <a:r>
              <a:rPr lang="en-US" altLang="zh-CN" sz="3200" b="1" dirty="0">
                <a:solidFill>
                  <a:srgbClr val="000066"/>
                </a:solidFill>
                <a:ea typeface="黑体" panose="02010609060101010101" pitchFamily="49" charset="-122"/>
              </a:rPr>
              <a:t>-</a:t>
            </a:r>
            <a:r>
              <a:rPr lang="zh-CN" altLang="en-US" sz="3200" b="1" dirty="0">
                <a:solidFill>
                  <a:srgbClr val="000066"/>
                </a:solidFill>
                <a:ea typeface="黑体" panose="02010609060101010101" pitchFamily="49" charset="-122"/>
              </a:rPr>
              <a:t>共基放大电路</a:t>
            </a:r>
          </a:p>
        </p:txBody>
      </p:sp>
      <p:sp>
        <p:nvSpPr>
          <p:cNvPr id="83979" name="Line 4"/>
          <p:cNvSpPr>
            <a:spLocks noChangeShapeType="1"/>
          </p:cNvSpPr>
          <p:nvPr/>
        </p:nvSpPr>
        <p:spPr bwMode="auto">
          <a:xfrm>
            <a:off x="533400" y="762000"/>
            <a:ext cx="4953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6917" name="Object 5"/>
          <p:cNvGraphicFramePr>
            <a:graphicFrameLocks noChangeAspect="1"/>
          </p:cNvGraphicFramePr>
          <p:nvPr/>
        </p:nvGraphicFramePr>
        <p:xfrm>
          <a:off x="611188" y="1412875"/>
          <a:ext cx="3375025" cy="798513"/>
        </p:xfrm>
        <a:graphic>
          <a:graphicData uri="http://schemas.openxmlformats.org/presentationml/2006/ole">
            <mc:AlternateContent xmlns:mc="http://schemas.openxmlformats.org/markup-compatibility/2006">
              <mc:Choice xmlns:v="urn:schemas-microsoft-com:vml" Requires="v">
                <p:oleObj spid="_x0000_s98530" name="公式" r:id="rId5" imgW="1879600" imgH="444500" progId="Equation.3">
                  <p:embed/>
                </p:oleObj>
              </mc:Choice>
              <mc:Fallback>
                <p:oleObj name="公式" r:id="rId5" imgW="1879600" imgH="444500" progId="Equation.3">
                  <p:embed/>
                  <p:pic>
                    <p:nvPicPr>
                      <p:cNvPr id="0" name="Picture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412875"/>
                        <a:ext cx="3375025"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107950" y="2205038"/>
            <a:ext cx="3109913" cy="1800225"/>
            <a:chOff x="68" y="1117"/>
            <a:chExt cx="1959" cy="1134"/>
          </a:xfrm>
        </p:grpSpPr>
        <p:graphicFrame>
          <p:nvGraphicFramePr>
            <p:cNvPr id="83975" name="Object 7"/>
            <p:cNvGraphicFramePr>
              <a:graphicFrameLocks noChangeAspect="1"/>
            </p:cNvGraphicFramePr>
            <p:nvPr/>
          </p:nvGraphicFramePr>
          <p:xfrm>
            <a:off x="295" y="1332"/>
            <a:ext cx="1727" cy="420"/>
          </p:xfrm>
          <a:graphic>
            <a:graphicData uri="http://schemas.openxmlformats.org/presentationml/2006/ole">
              <mc:AlternateContent xmlns:mc="http://schemas.openxmlformats.org/markup-compatibility/2006">
                <mc:Choice xmlns:v="urn:schemas-microsoft-com:vml" Requires="v">
                  <p:oleObj spid="_x0000_s98531" name="公式" r:id="rId7" imgW="1828800" imgH="444500" progId="Equation.3">
                    <p:embed/>
                  </p:oleObj>
                </mc:Choice>
                <mc:Fallback>
                  <p:oleObj name="公式" r:id="rId7" imgW="1828800" imgH="444500" progId="Equation.3">
                    <p:embed/>
                    <p:pic>
                      <p:nvPicPr>
                        <p:cNvPr id="0" name="Picture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 y="1332"/>
                          <a:ext cx="1727" cy="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6" name="Object 8"/>
            <p:cNvGraphicFramePr>
              <a:graphicFrameLocks noChangeAspect="1"/>
            </p:cNvGraphicFramePr>
            <p:nvPr/>
          </p:nvGraphicFramePr>
          <p:xfrm>
            <a:off x="312" y="1831"/>
            <a:ext cx="1715" cy="420"/>
          </p:xfrm>
          <a:graphic>
            <a:graphicData uri="http://schemas.openxmlformats.org/presentationml/2006/ole">
              <mc:AlternateContent xmlns:mc="http://schemas.openxmlformats.org/markup-compatibility/2006">
                <mc:Choice xmlns:v="urn:schemas-microsoft-com:vml" Requires="v">
                  <p:oleObj spid="_x0000_s98532" name="公式" r:id="rId9" imgW="1815312" imgH="444307" progId="Equation.3">
                    <p:embed/>
                  </p:oleObj>
                </mc:Choice>
                <mc:Fallback>
                  <p:oleObj name="公式" r:id="rId9" imgW="1815312" imgH="444307" progId="Equation.3">
                    <p:embed/>
                    <p:pic>
                      <p:nvPicPr>
                        <p:cNvPr id="0" name="Picture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 y="1831"/>
                          <a:ext cx="1715" cy="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93" name="Rectangle 9"/>
            <p:cNvSpPr>
              <a:spLocks noChangeArrowheads="1"/>
            </p:cNvSpPr>
            <p:nvPr/>
          </p:nvSpPr>
          <p:spPr bwMode="auto">
            <a:xfrm>
              <a:off x="68" y="1117"/>
              <a:ext cx="12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eaLnBrk="0" hangingPunct="0">
                <a:tabLst>
                  <a:tab pos="3060700" algn="ctr"/>
                </a:tabLst>
                <a:defRPr>
                  <a:solidFill>
                    <a:schemeClr val="tx1"/>
                  </a:solidFill>
                  <a:latin typeface="Comic Sans MS" panose="030F0702030302020204" pitchFamily="66" charset="0"/>
                  <a:ea typeface="宋体" panose="02010600030101010101" pitchFamily="2" charset="-122"/>
                </a:defRPr>
              </a:lvl1pPr>
              <a:lvl2pPr marL="742950" indent="-285750" eaLnBrk="0" hangingPunct="0">
                <a:tabLst>
                  <a:tab pos="3060700" algn="ctr"/>
                </a:tabLst>
                <a:defRPr>
                  <a:solidFill>
                    <a:schemeClr val="tx1"/>
                  </a:solidFill>
                  <a:latin typeface="Comic Sans MS" panose="030F0702030302020204" pitchFamily="66" charset="0"/>
                  <a:ea typeface="宋体" panose="02010600030101010101" pitchFamily="2" charset="-122"/>
                </a:defRPr>
              </a:lvl2pPr>
              <a:lvl3pPr marL="1143000" indent="-228600" eaLnBrk="0" hangingPunct="0">
                <a:tabLst>
                  <a:tab pos="3060700" algn="ctr"/>
                </a:tabLst>
                <a:defRPr>
                  <a:solidFill>
                    <a:schemeClr val="tx1"/>
                  </a:solidFill>
                  <a:latin typeface="Comic Sans MS" panose="030F0702030302020204" pitchFamily="66" charset="0"/>
                  <a:ea typeface="宋体" panose="02010600030101010101" pitchFamily="2" charset="-122"/>
                </a:defRPr>
              </a:lvl3pPr>
              <a:lvl4pPr marL="1600200" indent="-228600" eaLnBrk="0" hangingPunct="0">
                <a:tabLst>
                  <a:tab pos="3060700" algn="ctr"/>
                </a:tabLst>
                <a:defRPr>
                  <a:solidFill>
                    <a:schemeClr val="tx1"/>
                  </a:solidFill>
                  <a:latin typeface="Comic Sans MS" panose="030F0702030302020204" pitchFamily="66" charset="0"/>
                  <a:ea typeface="宋体" panose="02010600030101010101" pitchFamily="2" charset="-122"/>
                </a:defRPr>
              </a:lvl4pPr>
              <a:lvl5pPr marL="2057400" indent="-228600" eaLnBrk="0" hangingPunct="0">
                <a:tabLst>
                  <a:tab pos="3060700" algn="ctr"/>
                </a:tabLst>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tabLst>
                  <a:tab pos="3060700" algn="ctr"/>
                </a:tabLs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tabLst>
                  <a:tab pos="3060700" algn="ctr"/>
                </a:tabLs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tabLst>
                  <a:tab pos="3060700" algn="ctr"/>
                </a:tabLs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tabLst>
                  <a:tab pos="3060700" algn="ctr"/>
                </a:tabLst>
                <a:defRPr>
                  <a:solidFill>
                    <a:schemeClr val="tx1"/>
                  </a:solidFill>
                  <a:latin typeface="Comic Sans MS" panose="030F0702030302020204" pitchFamily="66" charset="0"/>
                  <a:ea typeface="宋体" panose="02010600030101010101" pitchFamily="2" charset="-122"/>
                </a:defRPr>
              </a:lvl9pPr>
            </a:lstStyle>
            <a:p>
              <a:r>
                <a:rPr lang="zh-CN" altLang="en-US" sz="2000" b="1">
                  <a:ea typeface="华康简宋" charset="-122"/>
                </a:rPr>
                <a:t>其中                     </a:t>
              </a:r>
              <a:endParaRPr lang="zh-CN" altLang="en-US" sz="2000" b="1"/>
            </a:p>
          </p:txBody>
        </p:sp>
      </p:grpSp>
      <p:grpSp>
        <p:nvGrpSpPr>
          <p:cNvPr id="3" name="Group 10"/>
          <p:cNvGrpSpPr>
            <a:grpSpLocks/>
          </p:cNvGrpSpPr>
          <p:nvPr/>
        </p:nvGrpSpPr>
        <p:grpSpPr bwMode="auto">
          <a:xfrm>
            <a:off x="179388" y="4076700"/>
            <a:ext cx="4092575" cy="666750"/>
            <a:chOff x="113" y="2296"/>
            <a:chExt cx="2578" cy="420"/>
          </a:xfrm>
        </p:grpSpPr>
        <p:graphicFrame>
          <p:nvGraphicFramePr>
            <p:cNvPr id="83974" name="Object 11"/>
            <p:cNvGraphicFramePr>
              <a:graphicFrameLocks noChangeAspect="1"/>
            </p:cNvGraphicFramePr>
            <p:nvPr/>
          </p:nvGraphicFramePr>
          <p:xfrm>
            <a:off x="748" y="2296"/>
            <a:ext cx="1943" cy="420"/>
          </p:xfrm>
          <a:graphic>
            <a:graphicData uri="http://schemas.openxmlformats.org/presentationml/2006/ole">
              <mc:AlternateContent xmlns:mc="http://schemas.openxmlformats.org/markup-compatibility/2006">
                <mc:Choice xmlns:v="urn:schemas-microsoft-com:vml" Requires="v">
                  <p:oleObj spid="_x0000_s98533" name="公式" r:id="rId11" imgW="2057400" imgH="444500" progId="Equation.3">
                    <p:embed/>
                  </p:oleObj>
                </mc:Choice>
                <mc:Fallback>
                  <p:oleObj name="公式" r:id="rId11" imgW="2057400" imgH="444500" progId="Equation.3">
                    <p:embed/>
                    <p:pic>
                      <p:nvPicPr>
                        <p:cNvPr id="0" name="Picture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 y="2296"/>
                          <a:ext cx="1943" cy="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92" name="Rectangle 12"/>
            <p:cNvSpPr>
              <a:spLocks noChangeArrowheads="1"/>
            </p:cNvSpPr>
            <p:nvPr/>
          </p:nvSpPr>
          <p:spPr bwMode="auto">
            <a:xfrm>
              <a:off x="113" y="2364"/>
              <a:ext cx="11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ea typeface="华康简宋" charset="-122"/>
                </a:rPr>
                <a:t>所以                  </a:t>
              </a:r>
              <a:endParaRPr lang="zh-CN" altLang="en-US" sz="2000" b="1"/>
            </a:p>
          </p:txBody>
        </p:sp>
      </p:grpSp>
      <p:grpSp>
        <p:nvGrpSpPr>
          <p:cNvPr id="4" name="Group 13"/>
          <p:cNvGrpSpPr>
            <a:grpSpLocks/>
          </p:cNvGrpSpPr>
          <p:nvPr/>
        </p:nvGrpSpPr>
        <p:grpSpPr bwMode="auto">
          <a:xfrm>
            <a:off x="150813" y="4724400"/>
            <a:ext cx="1892300" cy="396875"/>
            <a:chOff x="95" y="2704"/>
            <a:chExt cx="1192" cy="250"/>
          </a:xfrm>
        </p:grpSpPr>
        <p:graphicFrame>
          <p:nvGraphicFramePr>
            <p:cNvPr id="83973" name="Object 14"/>
            <p:cNvGraphicFramePr>
              <a:graphicFrameLocks noChangeAspect="1"/>
            </p:cNvGraphicFramePr>
            <p:nvPr/>
          </p:nvGraphicFramePr>
          <p:xfrm>
            <a:off x="807" y="2741"/>
            <a:ext cx="480" cy="204"/>
          </p:xfrm>
          <a:graphic>
            <a:graphicData uri="http://schemas.openxmlformats.org/presentationml/2006/ole">
              <mc:AlternateContent xmlns:mc="http://schemas.openxmlformats.org/markup-compatibility/2006">
                <mc:Choice xmlns:v="urn:schemas-microsoft-com:vml" Requires="v">
                  <p:oleObj spid="_x0000_s98534" name="公式" r:id="rId13" imgW="507780" imgH="215806" progId="Equation.3">
                    <p:embed/>
                  </p:oleObj>
                </mc:Choice>
                <mc:Fallback>
                  <p:oleObj name="公式" r:id="rId13" imgW="507780" imgH="215806" progId="Equation.3">
                    <p:embed/>
                    <p:pic>
                      <p:nvPicPr>
                        <p:cNvPr id="0" name="Picture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7" y="2741"/>
                          <a:ext cx="480"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91" name="Rectangle 15"/>
            <p:cNvSpPr>
              <a:spLocks noChangeArrowheads="1"/>
            </p:cNvSpPr>
            <p:nvPr/>
          </p:nvSpPr>
          <p:spPr bwMode="auto">
            <a:xfrm>
              <a:off x="95" y="2704"/>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ea typeface="华康简宋" charset="-122"/>
                </a:rPr>
                <a:t>因为</a:t>
              </a:r>
              <a:endParaRPr lang="zh-CN" altLang="en-US" sz="2000" b="1"/>
            </a:p>
          </p:txBody>
        </p:sp>
      </p:grpSp>
      <p:grpSp>
        <p:nvGrpSpPr>
          <p:cNvPr id="5" name="Group 16"/>
          <p:cNvGrpSpPr>
            <a:grpSpLocks/>
          </p:cNvGrpSpPr>
          <p:nvPr/>
        </p:nvGrpSpPr>
        <p:grpSpPr bwMode="auto">
          <a:xfrm>
            <a:off x="131763" y="5210175"/>
            <a:ext cx="2951162" cy="666750"/>
            <a:chOff x="83" y="3010"/>
            <a:chExt cx="1859" cy="420"/>
          </a:xfrm>
        </p:grpSpPr>
        <p:graphicFrame>
          <p:nvGraphicFramePr>
            <p:cNvPr id="83972" name="Object 17"/>
            <p:cNvGraphicFramePr>
              <a:graphicFrameLocks noChangeAspect="1"/>
            </p:cNvGraphicFramePr>
            <p:nvPr/>
          </p:nvGraphicFramePr>
          <p:xfrm>
            <a:off x="743" y="3010"/>
            <a:ext cx="1199" cy="420"/>
          </p:xfrm>
          <a:graphic>
            <a:graphicData uri="http://schemas.openxmlformats.org/presentationml/2006/ole">
              <mc:AlternateContent xmlns:mc="http://schemas.openxmlformats.org/markup-compatibility/2006">
                <mc:Choice xmlns:v="urn:schemas-microsoft-com:vml" Requires="v">
                  <p:oleObj spid="_x0000_s98535" name="公式" r:id="rId15" imgW="1269449" imgH="444307" progId="Equation.3">
                    <p:embed/>
                  </p:oleObj>
                </mc:Choice>
                <mc:Fallback>
                  <p:oleObj name="公式" r:id="rId15" imgW="1269449" imgH="444307" progId="Equation.3">
                    <p:embed/>
                    <p:pic>
                      <p:nvPicPr>
                        <p:cNvPr id="0" name="Picture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3" y="3010"/>
                          <a:ext cx="1199" cy="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90" name="Rectangle 18"/>
            <p:cNvSpPr>
              <a:spLocks noChangeArrowheads="1"/>
            </p:cNvSpPr>
            <p:nvPr/>
          </p:nvSpPr>
          <p:spPr bwMode="auto">
            <a:xfrm>
              <a:off x="83" y="3067"/>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ea typeface="华康简宋" charset="-122"/>
                </a:rPr>
                <a:t>因此</a:t>
              </a:r>
              <a:endParaRPr lang="zh-CN" altLang="en-US" sz="2000" b="1"/>
            </a:p>
          </p:txBody>
        </p:sp>
      </p:grpSp>
      <p:sp>
        <p:nvSpPr>
          <p:cNvPr id="166931" name="Rectangle 19"/>
          <p:cNvSpPr>
            <a:spLocks noChangeArrowheads="1"/>
          </p:cNvSpPr>
          <p:nvPr/>
        </p:nvSpPr>
        <p:spPr bwMode="auto">
          <a:xfrm>
            <a:off x="4427538" y="4025900"/>
            <a:ext cx="4427537" cy="22828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20000"/>
              </a:lnSpc>
            </a:pPr>
            <a:r>
              <a:rPr lang="en-US" altLang="zh-CN" sz="2000" b="1"/>
              <a:t>        </a:t>
            </a:r>
            <a:r>
              <a:rPr lang="zh-CN" altLang="en-US" sz="2000" b="1"/>
              <a:t>组合放大电路总的电压增益等于组成它的各级单管放大电路电压增益的乘积。</a:t>
            </a:r>
          </a:p>
          <a:p>
            <a:pPr eaLnBrk="1" hangingPunct="1">
              <a:lnSpc>
                <a:spcPct val="120000"/>
              </a:lnSpc>
            </a:pPr>
            <a:r>
              <a:rPr lang="zh-CN" altLang="en-US" sz="2000" b="1"/>
              <a:t>        前一级的输出电压是后一级的输入电压，后一级的输入电阻是前一级的负载电阻</a:t>
            </a:r>
            <a:r>
              <a:rPr lang="en-US" altLang="zh-CN" sz="2000" b="1" i="1"/>
              <a:t>R</a:t>
            </a:r>
            <a:r>
              <a:rPr lang="en-US" altLang="zh-CN" sz="2000" b="1" baseline="-25000"/>
              <a:t>L</a:t>
            </a:r>
            <a:r>
              <a:rPr lang="zh-CN" altLang="en-US" sz="2000" b="1"/>
              <a:t>。</a:t>
            </a:r>
          </a:p>
        </p:txBody>
      </p:sp>
      <p:sp>
        <p:nvSpPr>
          <p:cNvPr id="83985" name="Rectangle 20"/>
          <p:cNvSpPr>
            <a:spLocks noChangeArrowheads="1"/>
          </p:cNvSpPr>
          <p:nvPr/>
        </p:nvSpPr>
        <p:spPr bwMode="auto">
          <a:xfrm>
            <a:off x="395288" y="981075"/>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20000"/>
              </a:lnSpc>
            </a:pPr>
            <a:r>
              <a:rPr lang="zh-CN" altLang="en-US" sz="2000" b="1"/>
              <a:t>电压增益</a:t>
            </a:r>
          </a:p>
        </p:txBody>
      </p:sp>
      <p:grpSp>
        <p:nvGrpSpPr>
          <p:cNvPr id="6" name="Group 21"/>
          <p:cNvGrpSpPr>
            <a:grpSpLocks/>
          </p:cNvGrpSpPr>
          <p:nvPr/>
        </p:nvGrpSpPr>
        <p:grpSpPr bwMode="auto">
          <a:xfrm>
            <a:off x="6003925" y="2417763"/>
            <a:ext cx="1160463" cy="1587500"/>
            <a:chOff x="3782" y="1523"/>
            <a:chExt cx="731" cy="1000"/>
          </a:xfrm>
        </p:grpSpPr>
        <p:sp>
          <p:nvSpPr>
            <p:cNvPr id="83988" name="Line 22"/>
            <p:cNvSpPr>
              <a:spLocks noChangeShapeType="1"/>
            </p:cNvSpPr>
            <p:nvPr/>
          </p:nvSpPr>
          <p:spPr bwMode="auto">
            <a:xfrm>
              <a:off x="3878" y="1523"/>
              <a:ext cx="181" cy="0"/>
            </a:xfrm>
            <a:prstGeom prst="line">
              <a:avLst/>
            </a:prstGeom>
            <a:noFill/>
            <a:ln w="28575">
              <a:solidFill>
                <a:srgbClr val="FF00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3971" name="Object 23"/>
            <p:cNvGraphicFramePr>
              <a:graphicFrameLocks noChangeAspect="1"/>
            </p:cNvGraphicFramePr>
            <p:nvPr/>
          </p:nvGraphicFramePr>
          <p:xfrm>
            <a:off x="3782" y="2103"/>
            <a:ext cx="731" cy="420"/>
          </p:xfrm>
          <a:graphic>
            <a:graphicData uri="http://schemas.openxmlformats.org/presentationml/2006/ole">
              <mc:AlternateContent xmlns:mc="http://schemas.openxmlformats.org/markup-compatibility/2006">
                <mc:Choice xmlns:v="urn:schemas-microsoft-com:vml" Requires="v">
                  <p:oleObj spid="_x0000_s98536" name="公式" r:id="rId17" imgW="774364" imgH="444307" progId="Equation.3">
                    <p:embed/>
                  </p:oleObj>
                </mc:Choice>
                <mc:Fallback>
                  <p:oleObj name="公式" r:id="rId17" imgW="774364" imgH="444307" progId="Equation.3">
                    <p:embed/>
                    <p:pic>
                      <p:nvPicPr>
                        <p:cNvPr id="0" name="Picture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82" y="2103"/>
                          <a:ext cx="731" cy="420"/>
                        </a:xfrm>
                        <a:prstGeom prst="rect">
                          <a:avLst/>
                        </a:prstGeom>
                        <a:solidFill>
                          <a:schemeClr val="bg1"/>
                        </a:solidFill>
                      </p:spPr>
                    </p:pic>
                  </p:oleObj>
                </mc:Fallback>
              </mc:AlternateContent>
            </a:graphicData>
          </a:graphic>
        </p:graphicFrame>
        <p:sp>
          <p:nvSpPr>
            <p:cNvPr id="83989" name="Line 24"/>
            <p:cNvSpPr>
              <a:spLocks noChangeShapeType="1"/>
            </p:cNvSpPr>
            <p:nvPr/>
          </p:nvSpPr>
          <p:spPr bwMode="auto">
            <a:xfrm>
              <a:off x="3878" y="1523"/>
              <a:ext cx="0" cy="6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 name="灯片编号占位符 26"/>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B38FAE91-BCDB-48FE-8E79-A9098FC05179}" type="slidenum">
              <a:rPr lang="en-US" altLang="zh-CN">
                <a:solidFill>
                  <a:srgbClr val="653A20"/>
                </a:solidFill>
              </a:rPr>
              <a:pPr eaLnBrk="1" hangingPunct="1"/>
              <a:t>118</a:t>
            </a:fld>
            <a:endParaRPr lang="en-US" altLang="zh-CN">
              <a:solidFill>
                <a:srgbClr val="653A20"/>
              </a:solidFill>
            </a:endParaRPr>
          </a:p>
        </p:txBody>
      </p:sp>
    </p:spTree>
    <p:extLst>
      <p:ext uri="{BB962C8B-B14F-4D97-AF65-F5344CB8AC3E}">
        <p14:creationId xmlns:p14="http://schemas.microsoft.com/office/powerpoint/2010/main" val="1471355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166917"/>
                                        </p:tgtEl>
                                        <p:attrNameLst>
                                          <p:attrName>style.visibility</p:attrName>
                                        </p:attrNameLst>
                                      </p:cBhvr>
                                      <p:to>
                                        <p:strVal val="visible"/>
                                      </p:to>
                                    </p:set>
                                    <p:animEffect transition="in" filter="strips(downRight)">
                                      <p:cBhvr>
                                        <p:cTn id="7" dur="500"/>
                                        <p:tgtEl>
                                          <p:spTgt spid="1669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downRigh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trips(downRigh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strips(downRigh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6931"/>
                                        </p:tgtEl>
                                        <p:attrNameLst>
                                          <p:attrName>style.visibility</p:attrName>
                                        </p:attrNameLst>
                                      </p:cBhvr>
                                      <p:to>
                                        <p:strVal val="visible"/>
                                      </p:to>
                                    </p:set>
                                    <p:animEffect transition="in" filter="strips(downRight)">
                                      <p:cBhvr>
                                        <p:cTn id="37" dur="500"/>
                                        <p:tgtEl>
                                          <p:spTgt spid="166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3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a:hlinkClick r:id="rId3"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3.6.2  </a:t>
            </a:r>
            <a:r>
              <a:rPr lang="zh-CN" altLang="en-US" sz="3200" b="1" dirty="0">
                <a:solidFill>
                  <a:srgbClr val="000066"/>
                </a:solidFill>
                <a:ea typeface="黑体" panose="02010609060101010101" pitchFamily="49" charset="-122"/>
              </a:rPr>
              <a:t>共射</a:t>
            </a:r>
            <a:r>
              <a:rPr lang="en-US" altLang="zh-CN" sz="3200" b="1" dirty="0">
                <a:solidFill>
                  <a:srgbClr val="000066"/>
                </a:solidFill>
                <a:ea typeface="黑体" panose="02010609060101010101" pitchFamily="49" charset="-122"/>
              </a:rPr>
              <a:t>-</a:t>
            </a:r>
            <a:r>
              <a:rPr lang="zh-CN" altLang="en-US" sz="3200" b="1" dirty="0">
                <a:solidFill>
                  <a:srgbClr val="000066"/>
                </a:solidFill>
                <a:ea typeface="黑体" panose="02010609060101010101" pitchFamily="49" charset="-122"/>
              </a:rPr>
              <a:t>共基放大电路</a:t>
            </a:r>
          </a:p>
        </p:txBody>
      </p:sp>
      <p:sp>
        <p:nvSpPr>
          <p:cNvPr id="84996" name="Line 3"/>
          <p:cNvSpPr>
            <a:spLocks noChangeShapeType="1"/>
          </p:cNvSpPr>
          <p:nvPr/>
        </p:nvSpPr>
        <p:spPr bwMode="auto">
          <a:xfrm>
            <a:off x="533400" y="762000"/>
            <a:ext cx="4953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40" name="Rectangle 4"/>
          <p:cNvSpPr>
            <a:spLocks noChangeArrowheads="1"/>
          </p:cNvSpPr>
          <p:nvPr/>
        </p:nvSpPr>
        <p:spPr bwMode="auto">
          <a:xfrm>
            <a:off x="395288" y="981075"/>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20000"/>
              </a:lnSpc>
            </a:pPr>
            <a:r>
              <a:rPr lang="zh-CN" altLang="en-US" sz="2000" b="1"/>
              <a:t>输入电阻</a:t>
            </a:r>
          </a:p>
        </p:txBody>
      </p:sp>
      <p:grpSp>
        <p:nvGrpSpPr>
          <p:cNvPr id="2" name="Group 5"/>
          <p:cNvGrpSpPr>
            <a:grpSpLocks/>
          </p:cNvGrpSpPr>
          <p:nvPr/>
        </p:nvGrpSpPr>
        <p:grpSpPr bwMode="auto">
          <a:xfrm>
            <a:off x="468313" y="1500188"/>
            <a:ext cx="3816350" cy="804862"/>
            <a:chOff x="249" y="945"/>
            <a:chExt cx="2404" cy="507"/>
          </a:xfrm>
        </p:grpSpPr>
        <p:sp>
          <p:nvSpPr>
            <p:cNvPr id="85003" name="Rectangle 6"/>
            <p:cNvSpPr>
              <a:spLocks noChangeArrowheads="1"/>
            </p:cNvSpPr>
            <p:nvPr/>
          </p:nvSpPr>
          <p:spPr bwMode="auto">
            <a:xfrm>
              <a:off x="249" y="1070"/>
              <a:ext cx="4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000" b="1" i="1">
                  <a:ea typeface="华康简宋" charset="-122"/>
                </a:rPr>
                <a:t>R</a:t>
              </a:r>
              <a:r>
                <a:rPr lang="en-US" altLang="zh-CN" sz="2000" b="1" baseline="-30000">
                  <a:ea typeface="华康简宋" charset="-122"/>
                </a:rPr>
                <a:t>i</a:t>
              </a:r>
              <a:r>
                <a:rPr lang="zh-CN" altLang="en-US" sz="2000" b="1">
                  <a:ea typeface="华康简宋" charset="-122"/>
                  <a:cs typeface="Times New Roman" panose="02020603050405020304" pitchFamily="18" charset="0"/>
                </a:rPr>
                <a:t>＝</a:t>
              </a:r>
              <a:endParaRPr lang="zh-CN" altLang="en-US" sz="2000" b="1"/>
            </a:p>
          </p:txBody>
        </p:sp>
        <p:graphicFrame>
          <p:nvGraphicFramePr>
            <p:cNvPr id="84994" name="Object 7"/>
            <p:cNvGraphicFramePr>
              <a:graphicFrameLocks noChangeAspect="1"/>
            </p:cNvGraphicFramePr>
            <p:nvPr/>
          </p:nvGraphicFramePr>
          <p:xfrm>
            <a:off x="650" y="945"/>
            <a:ext cx="232" cy="507"/>
          </p:xfrm>
          <a:graphic>
            <a:graphicData uri="http://schemas.openxmlformats.org/presentationml/2006/ole">
              <mc:AlternateContent xmlns:mc="http://schemas.openxmlformats.org/markup-compatibility/2006">
                <mc:Choice xmlns:v="urn:schemas-microsoft-com:vml" Requires="v">
                  <p:oleObj spid="_x0000_s99362" name="公式" r:id="rId4" imgW="203112" imgH="444307" progId="Equation.3">
                    <p:embed/>
                  </p:oleObj>
                </mc:Choice>
                <mc:Fallback>
                  <p:oleObj name="公式" r:id="rId4" imgW="203112" imgH="444307"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 y="945"/>
                          <a:ext cx="232" cy="5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4" name="Rectangle 8"/>
            <p:cNvSpPr>
              <a:spLocks noChangeArrowheads="1"/>
            </p:cNvSpPr>
            <p:nvPr/>
          </p:nvSpPr>
          <p:spPr bwMode="auto">
            <a:xfrm>
              <a:off x="850" y="1070"/>
              <a:ext cx="18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ea typeface="华康简宋" charset="-122"/>
                  <a:cs typeface="Times New Roman" panose="02020603050405020304" pitchFamily="18" charset="0"/>
                </a:rPr>
                <a:t>＝</a:t>
              </a:r>
              <a:r>
                <a:rPr lang="en-US" altLang="zh-CN" sz="2000" b="1" i="1">
                  <a:ea typeface="华康简宋" charset="-122"/>
                  <a:cs typeface="Times New Roman" panose="02020603050405020304" pitchFamily="18" charset="0"/>
                </a:rPr>
                <a:t>R</a:t>
              </a:r>
              <a:r>
                <a:rPr lang="en-US" altLang="zh-CN" sz="2000" b="1" baseline="-30000">
                  <a:ea typeface="华康简宋" charset="-122"/>
                  <a:cs typeface="Times New Roman" panose="02020603050405020304" pitchFamily="18" charset="0"/>
                </a:rPr>
                <a:t>b</a:t>
              </a:r>
              <a:r>
                <a:rPr lang="en-US" altLang="zh-CN" sz="2000" b="1">
                  <a:ea typeface="华康简宋" charset="-122"/>
                  <a:cs typeface="Times New Roman" panose="02020603050405020304" pitchFamily="18" charset="0"/>
                </a:rPr>
                <a:t>||</a:t>
              </a:r>
              <a:r>
                <a:rPr lang="en-US" altLang="zh-CN" sz="2000" b="1" i="1">
                  <a:ea typeface="华康简宋" charset="-122"/>
                  <a:cs typeface="Times New Roman" panose="02020603050405020304" pitchFamily="18" charset="0"/>
                </a:rPr>
                <a:t>r</a:t>
              </a:r>
              <a:r>
                <a:rPr lang="en-US" altLang="zh-CN" sz="2000" b="1" baseline="-30000">
                  <a:ea typeface="华康简宋" charset="-122"/>
                  <a:cs typeface="Times New Roman" panose="02020603050405020304" pitchFamily="18" charset="0"/>
                </a:rPr>
                <a:t>be1</a:t>
              </a:r>
              <a:r>
                <a:rPr lang="zh-CN" altLang="en-US" sz="2000" b="1">
                  <a:ea typeface="华康简宋" charset="-122"/>
                  <a:cs typeface="Times New Roman" panose="02020603050405020304" pitchFamily="18" charset="0"/>
                </a:rPr>
                <a:t>＝</a:t>
              </a:r>
              <a:r>
                <a:rPr lang="en-US" altLang="zh-CN" sz="2000" b="1" i="1">
                  <a:ea typeface="华康简宋" charset="-122"/>
                  <a:cs typeface="Times New Roman" panose="02020603050405020304" pitchFamily="18" charset="0"/>
                </a:rPr>
                <a:t>R</a:t>
              </a:r>
              <a:r>
                <a:rPr lang="en-US" altLang="zh-CN" sz="2000" b="1" baseline="-30000">
                  <a:ea typeface="华康简宋" charset="-122"/>
                  <a:cs typeface="Times New Roman" panose="02020603050405020304" pitchFamily="18" charset="0"/>
                </a:rPr>
                <a:t>b1</a:t>
              </a:r>
              <a:r>
                <a:rPr lang="en-US" altLang="zh-CN" sz="2000" b="1">
                  <a:ea typeface="华康简宋" charset="-122"/>
                  <a:cs typeface="Times New Roman" panose="02020603050405020304" pitchFamily="18" charset="0"/>
                </a:rPr>
                <a:t>||</a:t>
              </a:r>
              <a:r>
                <a:rPr lang="en-US" altLang="zh-CN" sz="2000" b="1" i="1">
                  <a:ea typeface="华康简宋" charset="-122"/>
                  <a:cs typeface="Times New Roman" panose="02020603050405020304" pitchFamily="18" charset="0"/>
                </a:rPr>
                <a:t>R</a:t>
              </a:r>
              <a:r>
                <a:rPr lang="en-US" altLang="zh-CN" sz="2000" b="1" baseline="-30000">
                  <a:ea typeface="华康简宋" charset="-122"/>
                  <a:cs typeface="Times New Roman" panose="02020603050405020304" pitchFamily="18" charset="0"/>
                </a:rPr>
                <a:t>b2</a:t>
              </a:r>
              <a:r>
                <a:rPr lang="en-US" altLang="zh-CN" sz="2000" b="1">
                  <a:ea typeface="华康简宋" charset="-122"/>
                  <a:cs typeface="Times New Roman" panose="02020603050405020304" pitchFamily="18" charset="0"/>
                </a:rPr>
                <a:t>||</a:t>
              </a:r>
              <a:r>
                <a:rPr lang="en-US" altLang="zh-CN" sz="2000" b="1" i="1">
                  <a:ea typeface="华康简宋" charset="-122"/>
                  <a:cs typeface="Times New Roman" panose="02020603050405020304" pitchFamily="18" charset="0"/>
                </a:rPr>
                <a:t>r</a:t>
              </a:r>
              <a:r>
                <a:rPr lang="en-US" altLang="zh-CN" sz="2000" b="1" baseline="-30000">
                  <a:ea typeface="华康简宋" charset="-122"/>
                  <a:cs typeface="Times New Roman" panose="02020603050405020304" pitchFamily="18" charset="0"/>
                </a:rPr>
                <a:t>be1</a:t>
              </a:r>
              <a:r>
                <a:rPr lang="en-US" altLang="zh-CN" sz="2000" b="1">
                  <a:ea typeface="华康简宋" charset="-122"/>
                  <a:cs typeface="Times New Roman" panose="02020603050405020304" pitchFamily="18" charset="0"/>
                </a:rPr>
                <a:t>   </a:t>
              </a:r>
            </a:p>
          </p:txBody>
        </p:sp>
      </p:grpSp>
      <p:sp>
        <p:nvSpPr>
          <p:cNvPr id="167945" name="Rectangle 9"/>
          <p:cNvSpPr>
            <a:spLocks noChangeArrowheads="1"/>
          </p:cNvSpPr>
          <p:nvPr/>
        </p:nvSpPr>
        <p:spPr bwMode="auto">
          <a:xfrm>
            <a:off x="395288" y="2492375"/>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20000"/>
              </a:lnSpc>
            </a:pPr>
            <a:r>
              <a:rPr lang="zh-CN" altLang="en-US" sz="2000" b="1"/>
              <a:t>输出电阻</a:t>
            </a:r>
          </a:p>
        </p:txBody>
      </p:sp>
      <p:sp>
        <p:nvSpPr>
          <p:cNvPr id="167946" name="Rectangle 10"/>
          <p:cNvSpPr>
            <a:spLocks noChangeArrowheads="1"/>
          </p:cNvSpPr>
          <p:nvPr/>
        </p:nvSpPr>
        <p:spPr bwMode="auto">
          <a:xfrm>
            <a:off x="971550" y="3027363"/>
            <a:ext cx="102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000" b="1" i="1"/>
              <a:t>R</a:t>
            </a:r>
            <a:r>
              <a:rPr lang="en-US" altLang="zh-CN" sz="2000" b="1" baseline="-25000"/>
              <a:t>o</a:t>
            </a:r>
            <a:r>
              <a:rPr lang="en-US" altLang="zh-CN" sz="2000" b="1"/>
              <a:t> </a:t>
            </a:r>
            <a:r>
              <a:rPr lang="en-US" altLang="zh-CN" sz="2000" b="1">
                <a:sym typeface="Symbol" panose="05050102010706020507" pitchFamily="18" charset="2"/>
              </a:rPr>
              <a:t></a:t>
            </a:r>
            <a:r>
              <a:rPr lang="en-US" altLang="zh-CN" sz="2000" b="1" i="1"/>
              <a:t>R</a:t>
            </a:r>
            <a:r>
              <a:rPr lang="en-US" altLang="zh-CN" sz="2000" b="1" baseline="-25000">
                <a:sym typeface="Symbol" panose="05050102010706020507" pitchFamily="18" charset="2"/>
              </a:rPr>
              <a:t>c2</a:t>
            </a:r>
            <a:r>
              <a:rPr lang="en-US" altLang="zh-CN" sz="2000" b="1">
                <a:sym typeface="Symbol" panose="05050102010706020507" pitchFamily="18" charset="2"/>
              </a:rPr>
              <a:t> </a:t>
            </a:r>
          </a:p>
        </p:txBody>
      </p:sp>
      <p:pic>
        <p:nvPicPr>
          <p:cNvPr id="85001" name="Picture 11" descr="未标题-1 拷贝"/>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9800" y="2514600"/>
            <a:ext cx="56562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灯片编号占位符 13"/>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48DB8F3B-87BF-4557-B8E2-EA28F8B13D9D}" type="slidenum">
              <a:rPr lang="en-US" altLang="zh-CN">
                <a:solidFill>
                  <a:srgbClr val="653A20"/>
                </a:solidFill>
              </a:rPr>
              <a:pPr eaLnBrk="1" hangingPunct="1"/>
              <a:t>119</a:t>
            </a:fld>
            <a:endParaRPr lang="en-US" altLang="zh-CN">
              <a:solidFill>
                <a:srgbClr val="653A20"/>
              </a:solidFill>
            </a:endParaRPr>
          </a:p>
        </p:txBody>
      </p:sp>
    </p:spTree>
    <p:extLst>
      <p:ext uri="{BB962C8B-B14F-4D97-AF65-F5344CB8AC3E}">
        <p14:creationId xmlns:p14="http://schemas.microsoft.com/office/powerpoint/2010/main" val="23060530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7940"/>
                                        </p:tgtEl>
                                        <p:attrNameLst>
                                          <p:attrName>style.visibility</p:attrName>
                                        </p:attrNameLst>
                                      </p:cBhvr>
                                      <p:to>
                                        <p:strVal val="visible"/>
                                      </p:to>
                                    </p:set>
                                    <p:animEffect transition="in" filter="wipe(left)">
                                      <p:cBhvr>
                                        <p:cTn id="7" dur="500"/>
                                        <p:tgtEl>
                                          <p:spTgt spid="16794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7945"/>
                                        </p:tgtEl>
                                        <p:attrNameLst>
                                          <p:attrName>style.visibility</p:attrName>
                                        </p:attrNameLst>
                                      </p:cBhvr>
                                      <p:to>
                                        <p:strVal val="visible"/>
                                      </p:to>
                                    </p:set>
                                    <p:animEffect transition="in" filter="wipe(left)">
                                      <p:cBhvr>
                                        <p:cTn id="10" dur="500"/>
                                        <p:tgtEl>
                                          <p:spTgt spid="16794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7946"/>
                                        </p:tgtEl>
                                        <p:attrNameLst>
                                          <p:attrName>style.visibility</p:attrName>
                                        </p:attrNameLst>
                                      </p:cBhvr>
                                      <p:to>
                                        <p:strVal val="visible"/>
                                      </p:to>
                                    </p:set>
                                    <p:animEffect transition="in" filter="wipe(left)">
                                      <p:cBhvr>
                                        <p:cTn id="20" dur="500"/>
                                        <p:tgtEl>
                                          <p:spTgt spid="167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p:bldP spid="167945" grpId="0"/>
      <p:bldP spid="1679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Picture 64" descr="4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765175"/>
            <a:ext cx="555625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3"/>
          <p:cNvSpPr txBox="1">
            <a:spLocks noChangeArrowheads="1"/>
          </p:cNvSpPr>
          <p:nvPr/>
        </p:nvSpPr>
        <p:spPr bwMode="auto">
          <a:xfrm>
            <a:off x="2411413" y="3716338"/>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kumimoji="1" lang="zh-CN" altLang="en-US" sz="2000" b="1" kern="0" dirty="0">
                <a:solidFill>
                  <a:srgbClr val="0000CC"/>
                </a:solidFill>
                <a:latin typeface="Times New Roman" pitchFamily="18" charset="0"/>
                <a:ea typeface="楷体_GB2312" pitchFamily="49" charset="-122"/>
                <a:sym typeface="Symbol" pitchFamily="18" charset="2"/>
              </a:rPr>
              <a:t>共基极放大电路</a:t>
            </a:r>
            <a:endParaRPr kumimoji="1" lang="zh-CN" altLang="en-US" sz="2400" b="1" kern="0" dirty="0">
              <a:solidFill>
                <a:srgbClr val="0000CC"/>
              </a:solidFill>
              <a:latin typeface="Times New Roman" pitchFamily="18" charset="0"/>
              <a:ea typeface="楷体_GB2312" pitchFamily="49" charset="-122"/>
              <a:sym typeface="Symbol" pitchFamily="18" charset="2"/>
            </a:endParaRPr>
          </a:p>
        </p:txBody>
      </p:sp>
      <p:grpSp>
        <p:nvGrpSpPr>
          <p:cNvPr id="5" name="Group 15"/>
          <p:cNvGrpSpPr>
            <a:grpSpLocks/>
          </p:cNvGrpSpPr>
          <p:nvPr/>
        </p:nvGrpSpPr>
        <p:grpSpPr bwMode="auto">
          <a:xfrm>
            <a:off x="914400" y="4221163"/>
            <a:ext cx="2209800" cy="457200"/>
            <a:chOff x="576" y="2736"/>
            <a:chExt cx="1392" cy="288"/>
          </a:xfrm>
        </p:grpSpPr>
        <p:sp>
          <p:nvSpPr>
            <p:cNvPr id="6" name="Text Box 16"/>
            <p:cNvSpPr txBox="1">
              <a:spLocks noChangeArrowheads="1"/>
            </p:cNvSpPr>
            <p:nvPr/>
          </p:nvSpPr>
          <p:spPr bwMode="auto">
            <a:xfrm>
              <a:off x="576"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a:cs typeface="楷体_GB2312"/>
                  <a:sym typeface="Symbol" panose="05050102010706020507" pitchFamily="18" charset="2"/>
                </a:rPr>
                <a:t>若</a:t>
              </a:r>
              <a:endParaRPr kumimoji="1" lang="zh-CN" altLang="en-US" sz="2000" b="1" baseline="-25000">
                <a:solidFill>
                  <a:srgbClr val="000000"/>
                </a:solidFill>
                <a:latin typeface="Times New Roman" panose="02020603050405020304" pitchFamily="18" charset="0"/>
                <a:ea typeface="楷体_GB2312"/>
                <a:cs typeface="楷体_GB2312"/>
              </a:endParaRPr>
            </a:p>
          </p:txBody>
        </p:sp>
        <p:sp>
          <p:nvSpPr>
            <p:cNvPr id="7" name="Text Box 17"/>
            <p:cNvSpPr txBox="1">
              <a:spLocks noChangeArrowheads="1"/>
            </p:cNvSpPr>
            <p:nvPr/>
          </p:nvSpPr>
          <p:spPr bwMode="auto">
            <a:xfrm>
              <a:off x="864" y="2736"/>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sym typeface="Symbol" panose="05050102010706020507" pitchFamily="18" charset="2"/>
                </a:rPr>
                <a:t></a:t>
              </a:r>
              <a:r>
                <a:rPr kumimoji="1" lang="en-US" altLang="zh-CN" sz="2400" b="1" i="1">
                  <a:solidFill>
                    <a:srgbClr val="000000"/>
                  </a:solidFill>
                  <a:latin typeface="Book Antiqua" panose="02040602050305030304" pitchFamily="18" charset="0"/>
                  <a:sym typeface="Symbol" panose="05050102010706020507" pitchFamily="18" charset="2"/>
                </a:rPr>
                <a:t>v</a:t>
              </a:r>
              <a:r>
                <a:rPr kumimoji="1" lang="en-US" altLang="zh-CN" sz="2400" b="1" baseline="-25000">
                  <a:solidFill>
                    <a:srgbClr val="000000"/>
                  </a:solidFill>
                  <a:latin typeface="Times New Roman" panose="02020603050405020304" pitchFamily="18" charset="0"/>
                </a:rPr>
                <a:t>I </a:t>
              </a:r>
              <a:r>
                <a:rPr kumimoji="1" lang="en-US" altLang="zh-CN" sz="2400" b="1">
                  <a:solidFill>
                    <a:srgbClr val="000000"/>
                  </a:solidFill>
                  <a:latin typeface="Times New Roman" panose="02020603050405020304" pitchFamily="18" charset="0"/>
                  <a:sym typeface="Symbol" panose="05050102010706020507" pitchFamily="18" charset="2"/>
                </a:rPr>
                <a:t>= 20mV</a:t>
              </a:r>
            </a:p>
          </p:txBody>
        </p:sp>
      </p:grpSp>
      <p:sp>
        <p:nvSpPr>
          <p:cNvPr id="8" name="Text Box 18"/>
          <p:cNvSpPr txBox="1">
            <a:spLocks noChangeArrowheads="1"/>
          </p:cNvSpPr>
          <p:nvPr/>
        </p:nvSpPr>
        <p:spPr bwMode="auto">
          <a:xfrm>
            <a:off x="914400" y="5526088"/>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a:cs typeface="楷体_GB2312"/>
                <a:sym typeface="Symbol" panose="05050102010706020507" pitchFamily="18" charset="2"/>
              </a:rPr>
              <a:t>电压放大倍数</a:t>
            </a:r>
            <a:endParaRPr kumimoji="1" lang="zh-CN" altLang="en-US" sz="2000" b="1" baseline="-25000">
              <a:solidFill>
                <a:srgbClr val="000000"/>
              </a:solidFill>
              <a:latin typeface="Times New Roman" panose="02020603050405020304" pitchFamily="18" charset="0"/>
              <a:ea typeface="楷体_GB2312"/>
              <a:cs typeface="楷体_GB2312"/>
            </a:endParaRPr>
          </a:p>
        </p:txBody>
      </p:sp>
      <p:graphicFrame>
        <p:nvGraphicFramePr>
          <p:cNvPr id="9" name="Object 19"/>
          <p:cNvGraphicFramePr>
            <a:graphicFrameLocks noChangeAspect="1"/>
          </p:cNvGraphicFramePr>
          <p:nvPr>
            <p:extLst>
              <p:ext uri="{D42A27DB-BD31-4B8C-83A1-F6EECF244321}">
                <p14:modId xmlns:p14="http://schemas.microsoft.com/office/powerpoint/2010/main" val="1524408644"/>
              </p:ext>
            </p:extLst>
          </p:nvPr>
        </p:nvGraphicFramePr>
        <p:xfrm>
          <a:off x="2994025" y="5313363"/>
          <a:ext cx="3317875" cy="958850"/>
        </p:xfrm>
        <a:graphic>
          <a:graphicData uri="http://schemas.openxmlformats.org/presentationml/2006/ole">
            <mc:AlternateContent xmlns:mc="http://schemas.openxmlformats.org/markup-compatibility/2006">
              <mc:Choice xmlns:v="urn:schemas-microsoft-com:vml" Requires="v">
                <p:oleObj spid="_x0000_s125979" name="公式" r:id="rId4" imgW="1714320" imgH="495000" progId="Equation.3">
                  <p:embed/>
                </p:oleObj>
              </mc:Choice>
              <mc:Fallback>
                <p:oleObj name="公式" r:id="rId4" imgW="1714320" imgH="495000" progId="Equation.3">
                  <p:embed/>
                  <p:pic>
                    <p:nvPicPr>
                      <p:cNvPr id="66" name="Object 19"/>
                      <p:cNvPicPr>
                        <a:picLocks noChangeAspect="1" noChangeArrowheads="1"/>
                      </p:cNvPicPr>
                      <p:nvPr/>
                    </p:nvPicPr>
                    <p:blipFill>
                      <a:blip r:embed="rId5"/>
                      <a:srcRect/>
                      <a:stretch>
                        <a:fillRect/>
                      </a:stretch>
                    </p:blipFill>
                    <p:spPr bwMode="auto">
                      <a:xfrm>
                        <a:off x="2994025" y="5313363"/>
                        <a:ext cx="3317875" cy="958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40"/>
          <p:cNvGrpSpPr>
            <a:grpSpLocks/>
          </p:cNvGrpSpPr>
          <p:nvPr/>
        </p:nvGrpSpPr>
        <p:grpSpPr bwMode="auto">
          <a:xfrm>
            <a:off x="3124200" y="4221163"/>
            <a:ext cx="2590800" cy="457200"/>
            <a:chOff x="1968" y="2736"/>
            <a:chExt cx="1632" cy="288"/>
          </a:xfrm>
        </p:grpSpPr>
        <p:sp>
          <p:nvSpPr>
            <p:cNvPr id="11" name="Text Box 41"/>
            <p:cNvSpPr txBox="1">
              <a:spLocks noChangeArrowheads="1"/>
            </p:cNvSpPr>
            <p:nvPr/>
          </p:nvSpPr>
          <p:spPr bwMode="auto">
            <a:xfrm>
              <a:off x="1968"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a:cs typeface="楷体_GB2312"/>
                  <a:sym typeface="Symbol" panose="05050102010706020507" pitchFamily="18" charset="2"/>
                </a:rPr>
                <a:t>使</a:t>
              </a:r>
              <a:endParaRPr kumimoji="1" lang="zh-CN" altLang="en-US" sz="2000" b="1" baseline="-25000">
                <a:solidFill>
                  <a:srgbClr val="000000"/>
                </a:solidFill>
                <a:latin typeface="Times New Roman" panose="02020603050405020304" pitchFamily="18" charset="0"/>
                <a:ea typeface="楷体_GB2312"/>
                <a:cs typeface="楷体_GB2312"/>
              </a:endParaRPr>
            </a:p>
          </p:txBody>
        </p:sp>
        <p:sp>
          <p:nvSpPr>
            <p:cNvPr id="12" name="Text Box 42"/>
            <p:cNvSpPr txBox="1">
              <a:spLocks noChangeArrowheads="1"/>
            </p:cNvSpPr>
            <p:nvPr/>
          </p:nvSpPr>
          <p:spPr bwMode="auto">
            <a:xfrm>
              <a:off x="2304" y="2736"/>
              <a:ext cx="1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sym typeface="Symbol" panose="05050102010706020507" pitchFamily="18" charset="2"/>
                </a:rPr>
                <a:t></a:t>
              </a:r>
              <a:r>
                <a:rPr kumimoji="1" lang="en-US" altLang="zh-CN" sz="2400" b="1" i="1">
                  <a:solidFill>
                    <a:srgbClr val="000000"/>
                  </a:solidFill>
                  <a:latin typeface="Times New Roman" panose="02020603050405020304" pitchFamily="18" charset="0"/>
                  <a:sym typeface="Kingsoft Phonetic Plain"/>
                </a:rPr>
                <a:t>i</a:t>
              </a:r>
              <a:r>
                <a:rPr kumimoji="1" lang="en-US" altLang="zh-CN" sz="2400" b="1" baseline="-25000">
                  <a:solidFill>
                    <a:srgbClr val="000000"/>
                  </a:solidFill>
                  <a:latin typeface="Times New Roman" panose="02020603050405020304" pitchFamily="18" charset="0"/>
                </a:rPr>
                <a:t>E </a:t>
              </a:r>
              <a:r>
                <a:rPr kumimoji="1" lang="en-US" altLang="zh-CN" sz="2400" b="1">
                  <a:solidFill>
                    <a:srgbClr val="000000"/>
                  </a:solidFill>
                  <a:latin typeface="Times New Roman" panose="02020603050405020304" pitchFamily="18" charset="0"/>
                  <a:sym typeface="Symbol" panose="05050102010706020507" pitchFamily="18" charset="2"/>
                </a:rPr>
                <a:t>= -1 mA</a:t>
              </a:r>
              <a:r>
                <a:rPr kumimoji="1" lang="zh-CN" altLang="en-US" sz="2400" b="1">
                  <a:solidFill>
                    <a:srgbClr val="000000"/>
                  </a:solidFill>
                  <a:latin typeface="Times New Roman" panose="02020603050405020304" pitchFamily="18" charset="0"/>
                  <a:sym typeface="Symbol" panose="05050102010706020507" pitchFamily="18" charset="2"/>
                </a:rPr>
                <a:t>，</a:t>
              </a:r>
            </a:p>
          </p:txBody>
        </p:sp>
      </p:grpSp>
      <p:grpSp>
        <p:nvGrpSpPr>
          <p:cNvPr id="13" name="Group 43"/>
          <p:cNvGrpSpPr>
            <a:grpSpLocks/>
          </p:cNvGrpSpPr>
          <p:nvPr/>
        </p:nvGrpSpPr>
        <p:grpSpPr bwMode="auto">
          <a:xfrm>
            <a:off x="914400" y="4797425"/>
            <a:ext cx="3962400" cy="457200"/>
            <a:chOff x="576" y="3072"/>
            <a:chExt cx="2496" cy="288"/>
          </a:xfrm>
        </p:grpSpPr>
        <p:sp>
          <p:nvSpPr>
            <p:cNvPr id="14" name="Text Box 44"/>
            <p:cNvSpPr txBox="1">
              <a:spLocks noChangeArrowheads="1"/>
            </p:cNvSpPr>
            <p:nvPr/>
          </p:nvSpPr>
          <p:spPr bwMode="auto">
            <a:xfrm>
              <a:off x="576" y="307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a:cs typeface="楷体_GB2312"/>
                  <a:sym typeface="Symbol" panose="05050102010706020507" pitchFamily="18" charset="2"/>
                </a:rPr>
                <a:t>则</a:t>
              </a:r>
              <a:endParaRPr kumimoji="1" lang="zh-CN" altLang="en-US" sz="2000" b="1" baseline="-25000">
                <a:solidFill>
                  <a:srgbClr val="000000"/>
                </a:solidFill>
                <a:latin typeface="Times New Roman" panose="02020603050405020304" pitchFamily="18" charset="0"/>
                <a:ea typeface="楷体_GB2312"/>
                <a:cs typeface="楷体_GB2312"/>
              </a:endParaRPr>
            </a:p>
          </p:txBody>
        </p:sp>
        <p:sp>
          <p:nvSpPr>
            <p:cNvPr id="15" name="Text Box 45"/>
            <p:cNvSpPr txBox="1">
              <a:spLocks noChangeArrowheads="1"/>
            </p:cNvSpPr>
            <p:nvPr/>
          </p:nvSpPr>
          <p:spPr bwMode="auto">
            <a:xfrm>
              <a:off x="864" y="3072"/>
              <a:ext cx="2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sym typeface="Symbol" panose="05050102010706020507" pitchFamily="18" charset="2"/>
                </a:rPr>
                <a:t></a:t>
              </a:r>
              <a:r>
                <a:rPr kumimoji="1" lang="en-US" altLang="zh-CN" sz="2400" b="1" i="1">
                  <a:solidFill>
                    <a:srgbClr val="000000"/>
                  </a:solidFill>
                  <a:latin typeface="Times New Roman" panose="02020603050405020304" pitchFamily="18" charset="0"/>
                  <a:sym typeface="Kingsoft Phonetic Plain"/>
                </a:rPr>
                <a:t>i</a:t>
              </a:r>
              <a:r>
                <a:rPr kumimoji="1" lang="en-US" altLang="zh-CN" sz="2400" b="1" baseline="-25000">
                  <a:solidFill>
                    <a:srgbClr val="000000"/>
                  </a:solidFill>
                  <a:latin typeface="Times New Roman" panose="02020603050405020304" pitchFamily="18" charset="0"/>
                </a:rPr>
                <a:t>C </a:t>
              </a:r>
              <a:r>
                <a:rPr kumimoji="1" lang="en-US" altLang="zh-CN" sz="2400" b="1">
                  <a:solidFill>
                    <a:srgbClr val="000000"/>
                  </a:solidFill>
                  <a:latin typeface="Times New Roman" panose="02020603050405020304" pitchFamily="18" charset="0"/>
                  <a:sym typeface="Symbol" panose="05050102010706020507" pitchFamily="18" charset="2"/>
                </a:rPr>
                <a:t>= </a:t>
              </a:r>
              <a:r>
                <a:rPr kumimoji="1" lang="en-US" altLang="zh-CN" sz="2400" b="1" i="1">
                  <a:solidFill>
                    <a:srgbClr val="000000"/>
                  </a:solidFill>
                  <a:latin typeface="Times New Roman" panose="02020603050405020304" pitchFamily="18" charset="0"/>
                  <a:sym typeface="Symbol" panose="05050102010706020507" pitchFamily="18" charset="2"/>
                </a:rPr>
                <a:t> </a:t>
              </a:r>
              <a:r>
                <a:rPr kumimoji="1" lang="en-US" altLang="zh-CN" sz="2400" b="1">
                  <a:solidFill>
                    <a:srgbClr val="000000"/>
                  </a:solidFill>
                  <a:latin typeface="Times New Roman" panose="02020603050405020304" pitchFamily="18" charset="0"/>
                  <a:sym typeface="Symbol" panose="05050102010706020507" pitchFamily="18" charset="2"/>
                </a:rPr>
                <a:t></a:t>
              </a:r>
              <a:r>
                <a:rPr kumimoji="1" lang="en-US" altLang="zh-CN" sz="2400" b="1" i="1">
                  <a:solidFill>
                    <a:srgbClr val="000000"/>
                  </a:solidFill>
                  <a:latin typeface="Times New Roman" panose="02020603050405020304" pitchFamily="18" charset="0"/>
                  <a:sym typeface="Kingsoft Phonetic Plain"/>
                </a:rPr>
                <a:t>i</a:t>
              </a:r>
              <a:r>
                <a:rPr kumimoji="1" lang="en-US" altLang="zh-CN" sz="2400" b="1" baseline="-25000">
                  <a:solidFill>
                    <a:srgbClr val="000000"/>
                  </a:solidFill>
                  <a:latin typeface="Times New Roman" panose="02020603050405020304" pitchFamily="18" charset="0"/>
                </a:rPr>
                <a:t>E  </a:t>
              </a:r>
              <a:r>
                <a:rPr kumimoji="1" lang="en-US" altLang="zh-CN" sz="2400" b="1">
                  <a:solidFill>
                    <a:srgbClr val="000000"/>
                  </a:solidFill>
                  <a:latin typeface="Times New Roman" panose="02020603050405020304" pitchFamily="18" charset="0"/>
                  <a:sym typeface="Symbol" panose="05050102010706020507" pitchFamily="18" charset="2"/>
                </a:rPr>
                <a:t>= -0.98 mA</a:t>
              </a:r>
              <a:r>
                <a:rPr kumimoji="1" lang="zh-CN" altLang="en-US" sz="2400" b="1">
                  <a:solidFill>
                    <a:srgbClr val="000000"/>
                  </a:solidFill>
                  <a:latin typeface="Times New Roman" panose="02020603050405020304" pitchFamily="18" charset="0"/>
                  <a:sym typeface="Symbol" panose="05050102010706020507" pitchFamily="18" charset="2"/>
                </a:rPr>
                <a:t>，</a:t>
              </a:r>
            </a:p>
          </p:txBody>
        </p:sp>
      </p:grpSp>
      <p:sp>
        <p:nvSpPr>
          <p:cNvPr id="16" name="Text Box 46"/>
          <p:cNvSpPr txBox="1">
            <a:spLocks noChangeArrowheads="1"/>
          </p:cNvSpPr>
          <p:nvPr/>
        </p:nvSpPr>
        <p:spPr bwMode="auto">
          <a:xfrm>
            <a:off x="4648200" y="4797425"/>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sym typeface="Symbol" panose="05050102010706020507" pitchFamily="18" charset="2"/>
              </a:rPr>
              <a:t></a:t>
            </a:r>
            <a:r>
              <a:rPr kumimoji="1" lang="en-US" altLang="zh-CN" sz="2400" b="1" i="1">
                <a:solidFill>
                  <a:srgbClr val="000000"/>
                </a:solidFill>
                <a:latin typeface="Book Antiqua" panose="02040602050305030304" pitchFamily="18" charset="0"/>
                <a:sym typeface="Symbol" panose="05050102010706020507" pitchFamily="18" charset="2"/>
              </a:rPr>
              <a:t>v</a:t>
            </a:r>
            <a:r>
              <a:rPr kumimoji="1" lang="en-US" altLang="zh-CN" sz="2400" b="1" baseline="-25000">
                <a:solidFill>
                  <a:srgbClr val="000000"/>
                </a:solidFill>
                <a:latin typeface="Times New Roman" panose="02020603050405020304" pitchFamily="18" charset="0"/>
              </a:rPr>
              <a:t>O</a:t>
            </a:r>
            <a:r>
              <a:rPr kumimoji="1" lang="en-US" altLang="zh-CN" sz="2400" b="1">
                <a:solidFill>
                  <a:srgbClr val="000000"/>
                </a:solidFill>
                <a:latin typeface="Times New Roman" panose="02020603050405020304" pitchFamily="18" charset="0"/>
                <a:sym typeface="Symbol" panose="05050102010706020507" pitchFamily="18" charset="2"/>
              </a:rPr>
              <a:t> = -</a:t>
            </a:r>
            <a:r>
              <a:rPr kumimoji="1" lang="en-US" altLang="zh-CN" sz="2400" b="1" i="1">
                <a:solidFill>
                  <a:srgbClr val="000000"/>
                </a:solidFill>
                <a:latin typeface="Times New Roman" panose="02020603050405020304" pitchFamily="18" charset="0"/>
                <a:sym typeface="Kingsoft Phonetic Plain"/>
              </a:rPr>
              <a:t>i</a:t>
            </a:r>
            <a:r>
              <a:rPr kumimoji="1" lang="en-US" altLang="zh-CN" sz="2400" b="1" baseline="-25000">
                <a:solidFill>
                  <a:srgbClr val="000000"/>
                </a:solidFill>
                <a:latin typeface="Times New Roman" panose="02020603050405020304" pitchFamily="18" charset="0"/>
              </a:rPr>
              <a:t>C</a:t>
            </a:r>
            <a:r>
              <a:rPr kumimoji="1" lang="en-US" altLang="zh-CN" sz="2400" b="1">
                <a:solidFill>
                  <a:srgbClr val="000000"/>
                </a:solidFill>
                <a:latin typeface="Times New Roman" panose="02020603050405020304" pitchFamily="18" charset="0"/>
                <a:sym typeface="Symbol" panose="05050102010706020507" pitchFamily="18" charset="2"/>
              </a:rPr>
              <a:t>•</a:t>
            </a:r>
            <a:r>
              <a:rPr kumimoji="1" lang="en-US" altLang="zh-CN" sz="2400" b="1" baseline="-25000">
                <a:solidFill>
                  <a:srgbClr val="000000"/>
                </a:solidFill>
                <a:latin typeface="Times New Roman" panose="02020603050405020304" pitchFamily="18" charset="0"/>
              </a:rPr>
              <a:t> </a:t>
            </a:r>
            <a:r>
              <a:rPr kumimoji="1" lang="en-US" altLang="zh-CN" sz="2400" b="1" i="1">
                <a:solidFill>
                  <a:srgbClr val="000000"/>
                </a:solidFill>
                <a:latin typeface="Times New Roman" panose="02020603050405020304" pitchFamily="18" charset="0"/>
              </a:rPr>
              <a:t>R</a:t>
            </a:r>
            <a:r>
              <a:rPr kumimoji="1" lang="en-US" altLang="zh-CN" sz="2400" b="1" baseline="-25000">
                <a:solidFill>
                  <a:srgbClr val="000000"/>
                </a:solidFill>
                <a:latin typeface="Times New Roman" panose="02020603050405020304" pitchFamily="18" charset="0"/>
              </a:rPr>
              <a:t>L </a:t>
            </a:r>
            <a:r>
              <a:rPr kumimoji="1" lang="en-US" altLang="zh-CN" sz="2400" b="1">
                <a:solidFill>
                  <a:srgbClr val="000000"/>
                </a:solidFill>
                <a:latin typeface="Times New Roman" panose="02020603050405020304" pitchFamily="18" charset="0"/>
                <a:sym typeface="Symbol" panose="05050102010706020507" pitchFamily="18" charset="2"/>
              </a:rPr>
              <a:t>= 0.98 V</a:t>
            </a:r>
            <a:r>
              <a:rPr kumimoji="1" lang="zh-CN" altLang="en-US" sz="2400" b="1">
                <a:solidFill>
                  <a:srgbClr val="000000"/>
                </a:solidFill>
                <a:latin typeface="Times New Roman" panose="02020603050405020304" pitchFamily="18" charset="0"/>
                <a:sym typeface="Symbol" panose="05050102010706020507" pitchFamily="18" charset="2"/>
              </a:rPr>
              <a:t>，</a:t>
            </a:r>
          </a:p>
        </p:txBody>
      </p:sp>
      <p:grpSp>
        <p:nvGrpSpPr>
          <p:cNvPr id="17" name="Group 47"/>
          <p:cNvGrpSpPr>
            <a:grpSpLocks/>
          </p:cNvGrpSpPr>
          <p:nvPr/>
        </p:nvGrpSpPr>
        <p:grpSpPr bwMode="auto">
          <a:xfrm>
            <a:off x="5791200" y="4221163"/>
            <a:ext cx="2667000" cy="457200"/>
            <a:chOff x="3648" y="2736"/>
            <a:chExt cx="1680" cy="288"/>
          </a:xfrm>
        </p:grpSpPr>
        <p:sp>
          <p:nvSpPr>
            <p:cNvPr id="18" name="Text Box 48"/>
            <p:cNvSpPr txBox="1">
              <a:spLocks noChangeArrowheads="1"/>
            </p:cNvSpPr>
            <p:nvPr/>
          </p:nvSpPr>
          <p:spPr bwMode="auto">
            <a:xfrm>
              <a:off x="3648"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a:cs typeface="楷体_GB2312"/>
                </a:rPr>
                <a:t>当</a:t>
              </a:r>
              <a:endParaRPr kumimoji="1" lang="zh-CN" altLang="en-US" sz="2000" b="1" baseline="-25000">
                <a:solidFill>
                  <a:srgbClr val="000000"/>
                </a:solidFill>
                <a:latin typeface="Times New Roman" panose="02020603050405020304" pitchFamily="18" charset="0"/>
                <a:ea typeface="楷体_GB2312"/>
                <a:cs typeface="楷体_GB2312"/>
              </a:endParaRPr>
            </a:p>
          </p:txBody>
        </p:sp>
        <p:sp>
          <p:nvSpPr>
            <p:cNvPr id="19" name="Text Box 49"/>
            <p:cNvSpPr txBox="1">
              <a:spLocks noChangeArrowheads="1"/>
            </p:cNvSpPr>
            <p:nvPr/>
          </p:nvSpPr>
          <p:spPr bwMode="auto">
            <a:xfrm>
              <a:off x="3984" y="2736"/>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zh-CN" altLang="zh-CN" sz="2400" b="1">
                  <a:solidFill>
                    <a:srgbClr val="000000"/>
                  </a:solidFill>
                  <a:latin typeface="Times New Roman" panose="02020603050405020304" pitchFamily="18" charset="0"/>
                  <a:sym typeface="Symbol" panose="05050102010706020507" pitchFamily="18" charset="2"/>
                </a:rPr>
                <a:t></a:t>
              </a:r>
              <a:r>
                <a:rPr kumimoji="1" lang="en-US" altLang="zh-CN" sz="2400" b="1">
                  <a:solidFill>
                    <a:srgbClr val="000000"/>
                  </a:solidFill>
                  <a:latin typeface="Times New Roman" panose="02020603050405020304" pitchFamily="18" charset="0"/>
                </a:rPr>
                <a:t> = 0.98 </a:t>
              </a:r>
              <a:r>
                <a:rPr kumimoji="1" lang="zh-CN" altLang="en-US" sz="2400" b="1">
                  <a:solidFill>
                    <a:srgbClr val="000000"/>
                  </a:solidFill>
                  <a:latin typeface="Times New Roman" panose="02020603050405020304" pitchFamily="18" charset="0"/>
                  <a:ea typeface="楷体_GB2312"/>
                  <a:cs typeface="楷体_GB2312"/>
                </a:rPr>
                <a:t>时</a:t>
              </a:r>
              <a:r>
                <a:rPr kumimoji="1" lang="zh-CN" altLang="en-US" sz="2400" b="1">
                  <a:solidFill>
                    <a:srgbClr val="000000"/>
                  </a:solidFill>
                  <a:latin typeface="Times New Roman" panose="02020603050405020304" pitchFamily="18" charset="0"/>
                </a:rPr>
                <a:t>，</a:t>
              </a:r>
            </a:p>
          </p:txBody>
        </p:sp>
      </p:grpSp>
    </p:spTree>
    <p:extLst>
      <p:ext uri="{BB962C8B-B14F-4D97-AF65-F5344CB8AC3E}">
        <p14:creationId xmlns:p14="http://schemas.microsoft.com/office/powerpoint/2010/main" val="313242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trips(downRigh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6"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7459" name="Rectangle 3"/>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47460" name="Rectangle 4"/>
          <p:cNvSpPr>
            <a:spLocks noChangeArrowheads="1"/>
          </p:cNvSpPr>
          <p:nvPr/>
        </p:nvSpPr>
        <p:spPr bwMode="auto">
          <a:xfrm>
            <a:off x="457200" y="4724400"/>
            <a:ext cx="83820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25000"/>
              </a:lnSpc>
            </a:pPr>
            <a:r>
              <a:rPr lang="en-US" altLang="zh-CN" sz="2800" b="1">
                <a:latin typeface="楷体_GB2312" pitchFamily="49" charset="-122"/>
              </a:rPr>
              <a:t>T</a:t>
            </a:r>
            <a:r>
              <a:rPr lang="en-US" altLang="zh-CN" sz="2800" b="1" baseline="-25000">
                <a:latin typeface="楷体_GB2312" pitchFamily="49" charset="-122"/>
              </a:rPr>
              <a:t>1</a:t>
            </a:r>
            <a:r>
              <a:rPr lang="zh-CN" altLang="en-US" sz="2800" b="1">
                <a:latin typeface="楷体_GB2312" pitchFamily="49" charset="-122"/>
              </a:rPr>
              <a:t>、</a:t>
            </a:r>
            <a:r>
              <a:rPr lang="en-US" altLang="zh-CN" sz="2800" b="1">
                <a:latin typeface="楷体_GB2312" pitchFamily="49" charset="-122"/>
              </a:rPr>
              <a:t>T</a:t>
            </a:r>
            <a:r>
              <a:rPr lang="en-US" altLang="zh-CN" sz="2800" b="1" baseline="-25000">
                <a:latin typeface="楷体_GB2312" pitchFamily="49" charset="-122"/>
              </a:rPr>
              <a:t>2</a:t>
            </a:r>
            <a:r>
              <a:rPr lang="zh-CN" altLang="en-US" sz="2800" b="1">
                <a:latin typeface="楷体_GB2312" pitchFamily="49" charset="-122"/>
              </a:rPr>
              <a:t>构成复合管，可等效为一个</a:t>
            </a:r>
            <a:r>
              <a:rPr lang="en-US" altLang="zh-CN" sz="2800" b="1">
                <a:latin typeface="楷体_GB2312" pitchFamily="49" charset="-122"/>
              </a:rPr>
              <a:t>NPN</a:t>
            </a:r>
            <a:r>
              <a:rPr lang="zh-CN" altLang="en-US" sz="2800" b="1">
                <a:latin typeface="楷体_GB2312" pitchFamily="49" charset="-122"/>
              </a:rPr>
              <a:t>管</a:t>
            </a:r>
          </a:p>
        </p:txBody>
      </p:sp>
      <p:sp>
        <p:nvSpPr>
          <p:cNvPr id="147461" name="Rectangle 5"/>
          <p:cNvSpPr>
            <a:spLocks noChangeArrowheads="1"/>
          </p:cNvSpPr>
          <p:nvPr/>
        </p:nvSpPr>
        <p:spPr bwMode="auto">
          <a:xfrm>
            <a:off x="5148263" y="4175125"/>
            <a:ext cx="25923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25000"/>
              </a:lnSpc>
            </a:pPr>
            <a:r>
              <a:rPr lang="en-US" altLang="zh-CN" b="1">
                <a:latin typeface="楷体_GB2312" pitchFamily="49" charset="-122"/>
              </a:rPr>
              <a:t>(b)</a:t>
            </a:r>
            <a:r>
              <a:rPr lang="zh-CN" altLang="en-US" b="1">
                <a:latin typeface="楷体_GB2312" pitchFamily="49" charset="-122"/>
              </a:rPr>
              <a:t>交流通路</a:t>
            </a:r>
          </a:p>
        </p:txBody>
      </p:sp>
      <p:sp>
        <p:nvSpPr>
          <p:cNvPr id="147462" name="Rectangle 6">
            <a:hlinkClick r:id="rId2"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3.6.3  </a:t>
            </a:r>
            <a:r>
              <a:rPr lang="zh-CN" altLang="en-US" sz="3200" b="1" dirty="0">
                <a:solidFill>
                  <a:srgbClr val="000066"/>
                </a:solidFill>
                <a:ea typeface="黑体" panose="02010609060101010101" pitchFamily="49" charset="-122"/>
              </a:rPr>
              <a:t>共集</a:t>
            </a:r>
            <a:r>
              <a:rPr lang="en-US" altLang="zh-CN" sz="3200" b="1" dirty="0">
                <a:solidFill>
                  <a:srgbClr val="000066"/>
                </a:solidFill>
                <a:ea typeface="黑体" panose="02010609060101010101" pitchFamily="49" charset="-122"/>
              </a:rPr>
              <a:t>-</a:t>
            </a:r>
            <a:r>
              <a:rPr lang="zh-CN" altLang="en-US" sz="3200" b="1" dirty="0">
                <a:solidFill>
                  <a:srgbClr val="000066"/>
                </a:solidFill>
                <a:ea typeface="黑体" panose="02010609060101010101" pitchFamily="49" charset="-122"/>
              </a:rPr>
              <a:t>共集放大电路</a:t>
            </a:r>
          </a:p>
        </p:txBody>
      </p:sp>
      <p:sp>
        <p:nvSpPr>
          <p:cNvPr id="147463" name="Line 7"/>
          <p:cNvSpPr>
            <a:spLocks noChangeShapeType="1"/>
          </p:cNvSpPr>
          <p:nvPr/>
        </p:nvSpPr>
        <p:spPr bwMode="auto">
          <a:xfrm>
            <a:off x="533400" y="762000"/>
            <a:ext cx="4953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47464" name="Picture 8"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408113"/>
            <a:ext cx="3905250"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5" name="Picture 9" descr="未标题-2 拷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1709738"/>
            <a:ext cx="4891087" cy="23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6" name="矩形 11"/>
          <p:cNvSpPr>
            <a:spLocks noChangeArrowheads="1"/>
          </p:cNvSpPr>
          <p:nvPr/>
        </p:nvSpPr>
        <p:spPr bwMode="auto">
          <a:xfrm>
            <a:off x="1403350" y="4221163"/>
            <a:ext cx="1890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b="1">
                <a:latin typeface="楷体_GB2312" pitchFamily="49" charset="-122"/>
              </a:rPr>
              <a:t>(a) </a:t>
            </a:r>
            <a:r>
              <a:rPr lang="zh-CN" altLang="en-US" b="1">
                <a:latin typeface="楷体_GB2312" pitchFamily="49" charset="-122"/>
              </a:rPr>
              <a:t>原理图 </a:t>
            </a:r>
            <a:endParaRPr lang="zh-CN" altLang="en-US"/>
          </a:p>
        </p:txBody>
      </p:sp>
      <p:sp>
        <p:nvSpPr>
          <p:cNvPr id="11" name="灯片编号占位符 10"/>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E64947D3-CAE3-47B7-9DB5-B1B3E5264E6A}" type="slidenum">
              <a:rPr lang="en-US" altLang="zh-CN">
                <a:solidFill>
                  <a:srgbClr val="653A20"/>
                </a:solidFill>
              </a:rPr>
              <a:pPr eaLnBrk="1" hangingPunct="1"/>
              <a:t>120</a:t>
            </a:fld>
            <a:endParaRPr lang="zh-CN" altLang="en-US">
              <a:solidFill>
                <a:srgbClr val="653A20"/>
              </a:solidFill>
            </a:endParaRPr>
          </a:p>
        </p:txBody>
      </p:sp>
    </p:spTree>
    <p:extLst>
      <p:ext uri="{BB962C8B-B14F-4D97-AF65-F5344CB8AC3E}">
        <p14:creationId xmlns:p14="http://schemas.microsoft.com/office/powerpoint/2010/main" val="3122121972"/>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Box 1"/>
          <p:cNvSpPr txBox="1">
            <a:spLocks noChangeArrowheads="1"/>
          </p:cNvSpPr>
          <p:nvPr/>
        </p:nvSpPr>
        <p:spPr bwMode="auto">
          <a:xfrm>
            <a:off x="684213" y="1412875"/>
            <a:ext cx="3722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a:t>（</a:t>
            </a:r>
            <a:r>
              <a:rPr lang="en-US" altLang="zh-CN" sz="2400"/>
              <a:t>1</a:t>
            </a:r>
            <a:r>
              <a:rPr lang="zh-CN" altLang="en-US" sz="2400"/>
              <a:t>）复合管的组成及类型</a:t>
            </a:r>
          </a:p>
        </p:txBody>
      </p:sp>
      <p:sp>
        <p:nvSpPr>
          <p:cNvPr id="148483" name="Rectangle 4"/>
          <p:cNvSpPr>
            <a:spLocks noChangeArrowheads="1"/>
          </p:cNvSpPr>
          <p:nvPr/>
        </p:nvSpPr>
        <p:spPr bwMode="auto">
          <a:xfrm>
            <a:off x="323850" y="836613"/>
            <a:ext cx="31130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400" b="1"/>
              <a:t>1. </a:t>
            </a:r>
            <a:r>
              <a:rPr lang="zh-CN" altLang="en-US" sz="2400" b="1"/>
              <a:t>复合管的主要特性</a:t>
            </a:r>
          </a:p>
        </p:txBody>
      </p:sp>
      <p:sp>
        <p:nvSpPr>
          <p:cNvPr id="4" name="TextBox 3"/>
          <p:cNvSpPr txBox="1">
            <a:spLocks noChangeArrowheads="1"/>
          </p:cNvSpPr>
          <p:nvPr/>
        </p:nvSpPr>
        <p:spPr bwMode="auto">
          <a:xfrm>
            <a:off x="755650" y="2492375"/>
            <a:ext cx="79200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400" dirty="0"/>
              <a:t>①</a:t>
            </a:r>
            <a:r>
              <a:rPr lang="zh-CN" altLang="en-US" sz="2400" dirty="0">
                <a:solidFill>
                  <a:srgbClr val="0066FF"/>
                </a:solidFill>
              </a:rPr>
              <a:t>同一种导电类型（</a:t>
            </a:r>
            <a:r>
              <a:rPr lang="en-US" altLang="zh-CN" sz="2400" dirty="0">
                <a:solidFill>
                  <a:srgbClr val="0066FF"/>
                </a:solidFill>
              </a:rPr>
              <a:t>NPN</a:t>
            </a:r>
            <a:r>
              <a:rPr lang="zh-CN" altLang="en-US" sz="2400" dirty="0">
                <a:solidFill>
                  <a:srgbClr val="0066FF"/>
                </a:solidFill>
              </a:rPr>
              <a:t>或</a:t>
            </a:r>
            <a:r>
              <a:rPr lang="en-US" altLang="zh-CN" sz="2400" dirty="0">
                <a:solidFill>
                  <a:srgbClr val="0066FF"/>
                </a:solidFill>
              </a:rPr>
              <a:t>PNP</a:t>
            </a:r>
            <a:r>
              <a:rPr lang="zh-CN" altLang="en-US" sz="2400" dirty="0">
                <a:solidFill>
                  <a:srgbClr val="0066FF"/>
                </a:solidFill>
              </a:rPr>
              <a:t>）的</a:t>
            </a:r>
            <a:r>
              <a:rPr lang="en-US" altLang="zh-CN" sz="2400" dirty="0">
                <a:solidFill>
                  <a:srgbClr val="0066FF"/>
                </a:solidFill>
              </a:rPr>
              <a:t>BJT</a:t>
            </a:r>
            <a:r>
              <a:rPr lang="zh-CN" altLang="en-US" sz="2400" dirty="0">
                <a:solidFill>
                  <a:srgbClr val="0066FF"/>
                </a:solidFill>
              </a:rPr>
              <a:t>组成复合管，前级的发射极连接后级的基极</a:t>
            </a:r>
            <a:r>
              <a:rPr lang="zh-CN" altLang="en-US" sz="2400" dirty="0"/>
              <a:t>；</a:t>
            </a:r>
            <a:r>
              <a:rPr lang="zh-CN" altLang="en-US" sz="2400" dirty="0">
                <a:solidFill>
                  <a:srgbClr val="FF0000"/>
                </a:solidFill>
              </a:rPr>
              <a:t>不同导电类型的</a:t>
            </a:r>
            <a:r>
              <a:rPr lang="en-US" altLang="zh-CN" sz="2400" dirty="0">
                <a:solidFill>
                  <a:srgbClr val="FF0000"/>
                </a:solidFill>
              </a:rPr>
              <a:t>BJT</a:t>
            </a:r>
            <a:r>
              <a:rPr lang="zh-CN" altLang="en-US" sz="2400" dirty="0">
                <a:solidFill>
                  <a:srgbClr val="FF0000"/>
                </a:solidFill>
              </a:rPr>
              <a:t>组成复合管，前级的集电极连接后级的基极</a:t>
            </a:r>
            <a:r>
              <a:rPr lang="zh-CN" altLang="en-US" sz="2400" dirty="0"/>
              <a:t>，实现电流的两次放大。</a:t>
            </a:r>
          </a:p>
        </p:txBody>
      </p:sp>
      <p:sp>
        <p:nvSpPr>
          <p:cNvPr id="148485" name="TextBox 4"/>
          <p:cNvSpPr txBox="1">
            <a:spLocks noChangeArrowheads="1"/>
          </p:cNvSpPr>
          <p:nvPr/>
        </p:nvSpPr>
        <p:spPr bwMode="auto">
          <a:xfrm>
            <a:off x="900113" y="1989138"/>
            <a:ext cx="2954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a:t>复合管的组成原则：</a:t>
            </a:r>
          </a:p>
        </p:txBody>
      </p:sp>
      <p:sp>
        <p:nvSpPr>
          <p:cNvPr id="6" name="TextBox 5"/>
          <p:cNvSpPr txBox="1">
            <a:spLocks noChangeArrowheads="1"/>
          </p:cNvSpPr>
          <p:nvPr/>
        </p:nvSpPr>
        <p:spPr bwMode="auto">
          <a:xfrm>
            <a:off x="755650" y="4675188"/>
            <a:ext cx="7777163" cy="113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400" dirty="0"/>
              <a:t>②</a:t>
            </a:r>
            <a:r>
              <a:rPr lang="zh-CN" altLang="en-US" sz="2400" b="1" dirty="0">
                <a:solidFill>
                  <a:srgbClr val="C00000"/>
                </a:solidFill>
              </a:rPr>
              <a:t>必须保证两只</a:t>
            </a:r>
            <a:r>
              <a:rPr lang="en-US" altLang="zh-CN" sz="2400" b="1" dirty="0">
                <a:solidFill>
                  <a:srgbClr val="C00000"/>
                </a:solidFill>
              </a:rPr>
              <a:t>BJT</a:t>
            </a:r>
            <a:r>
              <a:rPr lang="zh-CN" altLang="en-US" sz="2400" b="1" dirty="0">
                <a:solidFill>
                  <a:srgbClr val="C00000"/>
                </a:solidFill>
              </a:rPr>
              <a:t>均工作在放大状态</a:t>
            </a:r>
            <a:r>
              <a:rPr lang="zh-CN" altLang="en-US" sz="2400" dirty="0"/>
              <a:t>。</a:t>
            </a:r>
            <a:r>
              <a:rPr lang="zh-CN" altLang="en-US" sz="2400" b="1" u="sng" dirty="0">
                <a:solidFill>
                  <a:srgbClr val="00B050"/>
                </a:solidFill>
              </a:rPr>
              <a:t>复合管的导电类型由前级决定</a:t>
            </a:r>
          </a:p>
        </p:txBody>
      </p:sp>
      <p:sp>
        <p:nvSpPr>
          <p:cNvPr id="7" name="灯片编号占位符 6"/>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78FF628D-0941-4A5B-8A1C-482A7A4A0870}" type="slidenum">
              <a:rPr lang="en-US" altLang="zh-CN">
                <a:solidFill>
                  <a:srgbClr val="653A20"/>
                </a:solidFill>
              </a:rPr>
              <a:pPr eaLnBrk="1" hangingPunct="1"/>
              <a:t>121</a:t>
            </a:fld>
            <a:endParaRPr lang="zh-CN" altLang="en-US">
              <a:solidFill>
                <a:srgbClr val="653A20"/>
              </a:solidFill>
            </a:endParaRPr>
          </a:p>
        </p:txBody>
      </p:sp>
    </p:spTree>
    <p:extLst>
      <p:ext uri="{BB962C8B-B14F-4D97-AF65-F5344CB8AC3E}">
        <p14:creationId xmlns:p14="http://schemas.microsoft.com/office/powerpoint/2010/main" val="534570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hlinkClick r:id="rId2"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3.6.3  </a:t>
            </a:r>
            <a:r>
              <a:rPr lang="zh-CN" altLang="en-US" sz="3200" b="1" dirty="0">
                <a:solidFill>
                  <a:srgbClr val="000066"/>
                </a:solidFill>
                <a:ea typeface="黑体" panose="02010609060101010101" pitchFamily="49" charset="-122"/>
              </a:rPr>
              <a:t>共集</a:t>
            </a:r>
            <a:r>
              <a:rPr lang="en-US" altLang="zh-CN" sz="3200" b="1" dirty="0">
                <a:solidFill>
                  <a:srgbClr val="000066"/>
                </a:solidFill>
                <a:ea typeface="黑体" panose="02010609060101010101" pitchFamily="49" charset="-122"/>
              </a:rPr>
              <a:t>-</a:t>
            </a:r>
            <a:r>
              <a:rPr lang="zh-CN" altLang="en-US" sz="3200" b="1" dirty="0">
                <a:solidFill>
                  <a:srgbClr val="000066"/>
                </a:solidFill>
                <a:ea typeface="黑体" panose="02010609060101010101" pitchFamily="49" charset="-122"/>
              </a:rPr>
              <a:t>共集放大电路</a:t>
            </a:r>
          </a:p>
        </p:txBody>
      </p:sp>
      <p:sp>
        <p:nvSpPr>
          <p:cNvPr id="149507" name="Line 3"/>
          <p:cNvSpPr>
            <a:spLocks noChangeShapeType="1"/>
          </p:cNvSpPr>
          <p:nvPr/>
        </p:nvSpPr>
        <p:spPr bwMode="auto">
          <a:xfrm>
            <a:off x="533400" y="762000"/>
            <a:ext cx="4953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9508" name="Group 5"/>
          <p:cNvGrpSpPr>
            <a:grpSpLocks/>
          </p:cNvGrpSpPr>
          <p:nvPr/>
        </p:nvGrpSpPr>
        <p:grpSpPr bwMode="auto">
          <a:xfrm>
            <a:off x="900113" y="1052513"/>
            <a:ext cx="3384550" cy="2520950"/>
            <a:chOff x="205" y="1198"/>
            <a:chExt cx="2559" cy="2009"/>
          </a:xfrm>
        </p:grpSpPr>
        <p:pic>
          <p:nvPicPr>
            <p:cNvPr id="149519" name="Picture 6" descr="未标题-2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 y="1198"/>
              <a:ext cx="2559" cy="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20" name="Rectangle 7"/>
            <p:cNvSpPr>
              <a:spLocks noChangeArrowheads="1"/>
            </p:cNvSpPr>
            <p:nvPr/>
          </p:nvSpPr>
          <p:spPr bwMode="auto">
            <a:xfrm>
              <a:off x="409" y="2976"/>
              <a:ext cx="20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t>两只</a:t>
              </a:r>
              <a:r>
                <a:rPr lang="en-US" altLang="zh-CN" b="1"/>
                <a:t>NPN</a:t>
              </a:r>
              <a:r>
                <a:rPr lang="zh-CN" altLang="en-US" b="1"/>
                <a:t>型</a:t>
              </a:r>
              <a:r>
                <a:rPr lang="en-US" altLang="zh-CN" b="1"/>
                <a:t>BJT</a:t>
              </a:r>
              <a:r>
                <a:rPr lang="zh-CN" altLang="en-US" b="1"/>
                <a:t>组成的复合管 </a:t>
              </a:r>
            </a:p>
          </p:txBody>
        </p:sp>
      </p:grpSp>
      <p:grpSp>
        <p:nvGrpSpPr>
          <p:cNvPr id="3" name="Group 8"/>
          <p:cNvGrpSpPr>
            <a:grpSpLocks/>
          </p:cNvGrpSpPr>
          <p:nvPr/>
        </p:nvGrpSpPr>
        <p:grpSpPr bwMode="auto">
          <a:xfrm>
            <a:off x="4716463" y="1052513"/>
            <a:ext cx="3600450" cy="2520950"/>
            <a:chOff x="3108" y="1198"/>
            <a:chExt cx="2494" cy="1992"/>
          </a:xfrm>
        </p:grpSpPr>
        <p:pic>
          <p:nvPicPr>
            <p:cNvPr id="149517" name="Picture 9" descr="未标题-3 拷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 y="1198"/>
              <a:ext cx="2494"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8" name="Rectangle 10"/>
            <p:cNvSpPr>
              <a:spLocks noChangeArrowheads="1"/>
            </p:cNvSpPr>
            <p:nvPr/>
          </p:nvSpPr>
          <p:spPr bwMode="auto">
            <a:xfrm>
              <a:off x="3374" y="2959"/>
              <a:ext cx="20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t>两只</a:t>
              </a:r>
              <a:r>
                <a:rPr lang="en-US" altLang="zh-CN" b="1"/>
                <a:t>PNP</a:t>
              </a:r>
              <a:r>
                <a:rPr lang="zh-CN" altLang="en-US" b="1"/>
                <a:t>型</a:t>
              </a:r>
              <a:r>
                <a:rPr lang="en-US" altLang="zh-CN" b="1"/>
                <a:t>BJT</a:t>
              </a:r>
              <a:r>
                <a:rPr lang="zh-CN" altLang="en-US" b="1"/>
                <a:t>组成的复合管 </a:t>
              </a:r>
            </a:p>
          </p:txBody>
        </p:sp>
      </p:grpSp>
      <p:grpSp>
        <p:nvGrpSpPr>
          <p:cNvPr id="4" name="Group 5"/>
          <p:cNvGrpSpPr>
            <a:grpSpLocks/>
          </p:cNvGrpSpPr>
          <p:nvPr/>
        </p:nvGrpSpPr>
        <p:grpSpPr bwMode="auto">
          <a:xfrm>
            <a:off x="4716463" y="3716338"/>
            <a:ext cx="3687762" cy="3141662"/>
            <a:chOff x="3044" y="1208"/>
            <a:chExt cx="2611" cy="2354"/>
          </a:xfrm>
        </p:grpSpPr>
        <p:sp>
          <p:nvSpPr>
            <p:cNvPr id="149515" name="Rectangle 6"/>
            <p:cNvSpPr>
              <a:spLocks noChangeArrowheads="1"/>
            </p:cNvSpPr>
            <p:nvPr/>
          </p:nvSpPr>
          <p:spPr bwMode="auto">
            <a:xfrm>
              <a:off x="3146" y="2974"/>
              <a:ext cx="2509"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25000"/>
                </a:lnSpc>
              </a:pPr>
              <a:r>
                <a:rPr lang="en-US" altLang="zh-CN" b="1"/>
                <a:t>PNP</a:t>
              </a:r>
              <a:r>
                <a:rPr lang="zh-CN" altLang="en-US" b="1"/>
                <a:t>与</a:t>
              </a:r>
              <a:r>
                <a:rPr lang="en-US" altLang="zh-CN" b="1"/>
                <a:t>NPN</a:t>
              </a:r>
              <a:r>
                <a:rPr lang="zh-CN" altLang="en-US" b="1"/>
                <a:t>型</a:t>
              </a:r>
              <a:r>
                <a:rPr lang="en-US" altLang="zh-CN" b="1"/>
                <a:t>BJT</a:t>
              </a:r>
              <a:r>
                <a:rPr lang="zh-CN" altLang="en-US" b="1"/>
                <a:t>组成的复合管 </a:t>
              </a:r>
            </a:p>
          </p:txBody>
        </p:sp>
        <p:pic>
          <p:nvPicPr>
            <p:cNvPr id="149516" name="Picture 7" descr="未标题-1 拷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 y="1208"/>
              <a:ext cx="2558" cy="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9511" name="Group 8"/>
          <p:cNvGrpSpPr>
            <a:grpSpLocks/>
          </p:cNvGrpSpPr>
          <p:nvPr/>
        </p:nvGrpSpPr>
        <p:grpSpPr bwMode="auto">
          <a:xfrm>
            <a:off x="827088" y="3716338"/>
            <a:ext cx="3500437" cy="2668587"/>
            <a:chOff x="283" y="1207"/>
            <a:chExt cx="2624" cy="2000"/>
          </a:xfrm>
        </p:grpSpPr>
        <p:pic>
          <p:nvPicPr>
            <p:cNvPr id="149513" name="Picture 9" descr="未标题-4 拷贝"/>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 y="1207"/>
              <a:ext cx="2624" cy="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4" name="Rectangle 10"/>
            <p:cNvSpPr>
              <a:spLocks noChangeArrowheads="1"/>
            </p:cNvSpPr>
            <p:nvPr/>
          </p:nvSpPr>
          <p:spPr bwMode="auto">
            <a:xfrm>
              <a:off x="547" y="2976"/>
              <a:ext cx="21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b="1"/>
                <a:t>NPN</a:t>
              </a:r>
              <a:r>
                <a:rPr lang="zh-CN" altLang="en-US" b="1"/>
                <a:t>与</a:t>
              </a:r>
              <a:r>
                <a:rPr lang="en-US" altLang="zh-CN" b="1"/>
                <a:t>PNP</a:t>
              </a:r>
              <a:r>
                <a:rPr lang="zh-CN" altLang="en-US" b="1"/>
                <a:t>型</a:t>
              </a:r>
              <a:r>
                <a:rPr lang="en-US" altLang="zh-CN" b="1"/>
                <a:t>BJT</a:t>
              </a:r>
              <a:r>
                <a:rPr lang="zh-CN" altLang="en-US" b="1"/>
                <a:t>组成的复合管 </a:t>
              </a:r>
            </a:p>
          </p:txBody>
        </p:sp>
      </p:grpSp>
      <p:sp>
        <p:nvSpPr>
          <p:cNvPr id="18" name="灯片编号占位符 17"/>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FFBA144C-ADD6-438E-BB7E-789253C74EFB}" type="slidenum">
              <a:rPr lang="en-US" altLang="zh-CN">
                <a:solidFill>
                  <a:srgbClr val="653A20"/>
                </a:solidFill>
              </a:rPr>
              <a:pPr eaLnBrk="1" hangingPunct="1"/>
              <a:t>122</a:t>
            </a:fld>
            <a:endParaRPr lang="en-US" altLang="zh-CN">
              <a:solidFill>
                <a:srgbClr val="653A20"/>
              </a:solidFill>
            </a:endParaRPr>
          </a:p>
        </p:txBody>
      </p:sp>
    </p:spTree>
    <p:extLst>
      <p:ext uri="{BB962C8B-B14F-4D97-AF65-F5344CB8AC3E}">
        <p14:creationId xmlns:p14="http://schemas.microsoft.com/office/powerpoint/2010/main" val="39440122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hlinkClick r:id="rId3"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3.6.3  </a:t>
            </a:r>
            <a:r>
              <a:rPr lang="zh-CN" altLang="en-US" sz="3200" b="1" dirty="0">
                <a:solidFill>
                  <a:srgbClr val="000066"/>
                </a:solidFill>
                <a:ea typeface="黑体" panose="02010609060101010101" pitchFamily="49" charset="-122"/>
              </a:rPr>
              <a:t>共集</a:t>
            </a:r>
            <a:r>
              <a:rPr lang="en-US" altLang="zh-CN" sz="3200" b="1" dirty="0">
                <a:solidFill>
                  <a:srgbClr val="000066"/>
                </a:solidFill>
                <a:ea typeface="黑体" panose="02010609060101010101" pitchFamily="49" charset="-122"/>
              </a:rPr>
              <a:t>-</a:t>
            </a:r>
            <a:r>
              <a:rPr lang="zh-CN" altLang="en-US" sz="3200" b="1" dirty="0">
                <a:solidFill>
                  <a:srgbClr val="000066"/>
                </a:solidFill>
                <a:ea typeface="黑体" panose="02010609060101010101" pitchFamily="49" charset="-122"/>
              </a:rPr>
              <a:t>共集放大电路</a:t>
            </a:r>
          </a:p>
        </p:txBody>
      </p:sp>
      <p:sp>
        <p:nvSpPr>
          <p:cNvPr id="150531" name="Line 3"/>
          <p:cNvSpPr>
            <a:spLocks noChangeShapeType="1"/>
          </p:cNvSpPr>
          <p:nvPr/>
        </p:nvSpPr>
        <p:spPr bwMode="auto">
          <a:xfrm>
            <a:off x="533400" y="762000"/>
            <a:ext cx="4953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32" name="Rectangle 4"/>
          <p:cNvSpPr>
            <a:spLocks noChangeArrowheads="1"/>
          </p:cNvSpPr>
          <p:nvPr/>
        </p:nvSpPr>
        <p:spPr bwMode="auto">
          <a:xfrm>
            <a:off x="323850" y="836613"/>
            <a:ext cx="31130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400" b="1"/>
              <a:t>1. </a:t>
            </a:r>
            <a:r>
              <a:rPr lang="zh-CN" altLang="en-US" sz="2400" b="1"/>
              <a:t>复合管的主要特性</a:t>
            </a:r>
          </a:p>
        </p:txBody>
      </p:sp>
      <p:sp>
        <p:nvSpPr>
          <p:cNvPr id="171019" name="Rectangle 11"/>
          <p:cNvSpPr>
            <a:spLocks noChangeArrowheads="1"/>
          </p:cNvSpPr>
          <p:nvPr/>
        </p:nvSpPr>
        <p:spPr bwMode="auto">
          <a:xfrm>
            <a:off x="971550" y="5013325"/>
            <a:ext cx="5532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u="sng"/>
              <a:t>不同类型</a:t>
            </a:r>
            <a:r>
              <a:rPr lang="zh-CN" altLang="en-US" sz="2400"/>
              <a:t>的</a:t>
            </a:r>
            <a:r>
              <a:rPr lang="en-US" altLang="zh-CN" sz="2400"/>
              <a:t>BJT</a:t>
            </a:r>
            <a:r>
              <a:rPr lang="zh-CN" altLang="en-US" sz="2400"/>
              <a:t>构成复合管     </a:t>
            </a:r>
            <a:r>
              <a:rPr lang="en-US" altLang="zh-CN" sz="2400" b="1" i="1">
                <a:ea typeface="华康简宋" charset="-122"/>
              </a:rPr>
              <a:t>r</a:t>
            </a:r>
            <a:r>
              <a:rPr lang="en-US" altLang="zh-CN" sz="2400" b="1" baseline="-30000">
                <a:ea typeface="华康简宋" charset="-122"/>
              </a:rPr>
              <a:t>be</a:t>
            </a:r>
            <a:r>
              <a:rPr lang="zh-CN" altLang="en-US" sz="2400" b="1">
                <a:ea typeface="华康简宋" charset="-122"/>
                <a:cs typeface="Times New Roman" panose="02020603050405020304" pitchFamily="18" charset="0"/>
              </a:rPr>
              <a:t>＝</a:t>
            </a:r>
            <a:r>
              <a:rPr lang="en-US" altLang="zh-CN" sz="2400" b="1" i="1">
                <a:ea typeface="华康简宋" charset="-122"/>
              </a:rPr>
              <a:t>r</a:t>
            </a:r>
            <a:r>
              <a:rPr lang="en-US" altLang="zh-CN" sz="2400" b="1" baseline="-30000">
                <a:ea typeface="华康简宋" charset="-122"/>
              </a:rPr>
              <a:t>be1</a:t>
            </a:r>
            <a:endParaRPr lang="en-US" altLang="zh-CN" sz="2400" b="1">
              <a:sym typeface="Symbol" panose="05050102010706020507" pitchFamily="18" charset="2"/>
            </a:endParaRPr>
          </a:p>
        </p:txBody>
      </p:sp>
      <p:sp>
        <p:nvSpPr>
          <p:cNvPr id="14" name="Rectangle 11"/>
          <p:cNvSpPr>
            <a:spLocks noChangeArrowheads="1"/>
          </p:cNvSpPr>
          <p:nvPr/>
        </p:nvSpPr>
        <p:spPr bwMode="auto">
          <a:xfrm>
            <a:off x="971550" y="4335463"/>
            <a:ext cx="7407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u="sng"/>
              <a:t>相同类型</a:t>
            </a:r>
            <a:r>
              <a:rPr lang="zh-CN" altLang="en-US" sz="2400"/>
              <a:t>的</a:t>
            </a:r>
            <a:r>
              <a:rPr lang="en-US" altLang="zh-CN" sz="2400"/>
              <a:t>BJT</a:t>
            </a:r>
            <a:r>
              <a:rPr lang="zh-CN" altLang="en-US" sz="2400"/>
              <a:t>构成复合管    </a:t>
            </a:r>
            <a:r>
              <a:rPr lang="en-US" altLang="zh-CN" sz="2400" b="1" i="1">
                <a:ea typeface="华康简宋" charset="-122"/>
              </a:rPr>
              <a:t>r</a:t>
            </a:r>
            <a:r>
              <a:rPr lang="en-US" altLang="zh-CN" sz="2400" b="1" baseline="-30000">
                <a:ea typeface="华康简宋" charset="-122"/>
              </a:rPr>
              <a:t>be</a:t>
            </a:r>
            <a:r>
              <a:rPr lang="zh-CN" altLang="en-US" sz="2400" b="1">
                <a:ea typeface="华康简宋" charset="-122"/>
                <a:cs typeface="Times New Roman" panose="02020603050405020304" pitchFamily="18" charset="0"/>
              </a:rPr>
              <a:t>＝</a:t>
            </a:r>
            <a:r>
              <a:rPr lang="en-US" altLang="zh-CN" sz="2400" b="1" i="1">
                <a:ea typeface="华康简宋" charset="-122"/>
              </a:rPr>
              <a:t>r</a:t>
            </a:r>
            <a:r>
              <a:rPr lang="en-US" altLang="zh-CN" sz="2400" b="1" baseline="-30000">
                <a:ea typeface="华康简宋" charset="-122"/>
              </a:rPr>
              <a:t>be1</a:t>
            </a:r>
            <a:r>
              <a:rPr lang="zh-CN" altLang="en-US" sz="2400" b="1">
                <a:ea typeface="华康简宋" charset="-122"/>
              </a:rPr>
              <a:t>＋</a:t>
            </a:r>
            <a:r>
              <a:rPr lang="en-US" altLang="zh-CN" sz="2400" b="1">
                <a:ea typeface="华康简宋" charset="-122"/>
              </a:rPr>
              <a:t>(1</a:t>
            </a:r>
            <a:r>
              <a:rPr lang="zh-CN" altLang="en-US" sz="2400" b="1">
                <a:ea typeface="华康简宋" charset="-122"/>
              </a:rPr>
              <a:t>＋</a:t>
            </a:r>
            <a:r>
              <a:rPr lang="zh-CN" altLang="en-US" sz="2400" b="1" i="1">
                <a:ea typeface="华康简宋" charset="-122"/>
                <a:sym typeface="Symbol" panose="05050102010706020507" pitchFamily="18" charset="2"/>
              </a:rPr>
              <a:t></a:t>
            </a:r>
            <a:r>
              <a:rPr lang="en-US" altLang="zh-CN" sz="2400" b="1" baseline="-30000">
                <a:ea typeface="华康简宋" charset="-122"/>
              </a:rPr>
              <a:t>1</a:t>
            </a:r>
            <a:r>
              <a:rPr lang="en-US" altLang="zh-CN" sz="2400" b="1">
                <a:ea typeface="华康简宋" charset="-122"/>
                <a:sym typeface="Symbol" panose="05050102010706020507" pitchFamily="18" charset="2"/>
              </a:rPr>
              <a:t>)</a:t>
            </a:r>
            <a:r>
              <a:rPr lang="en-US" altLang="zh-CN" sz="2400" b="1" i="1">
                <a:ea typeface="华康简宋" charset="-122"/>
                <a:sym typeface="Symbol" panose="05050102010706020507" pitchFamily="18" charset="2"/>
              </a:rPr>
              <a:t>r</a:t>
            </a:r>
            <a:r>
              <a:rPr lang="en-US" altLang="zh-CN" sz="2400" b="1" baseline="-30000">
                <a:ea typeface="华康简宋" charset="-122"/>
                <a:sym typeface="Symbol" panose="05050102010706020507" pitchFamily="18" charset="2"/>
              </a:rPr>
              <a:t>be2</a:t>
            </a:r>
            <a:r>
              <a:rPr lang="en-US" altLang="zh-CN" sz="2400" b="1">
                <a:sym typeface="Symbol" panose="05050102010706020507" pitchFamily="18" charset="2"/>
              </a:rPr>
              <a:t> </a:t>
            </a:r>
          </a:p>
        </p:txBody>
      </p:sp>
      <p:sp>
        <p:nvSpPr>
          <p:cNvPr id="150535" name="TextBox 14"/>
          <p:cNvSpPr txBox="1">
            <a:spLocks noChangeArrowheads="1"/>
          </p:cNvSpPr>
          <p:nvPr/>
        </p:nvSpPr>
        <p:spPr bwMode="auto">
          <a:xfrm>
            <a:off x="179388" y="1382713"/>
            <a:ext cx="3449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a:t>（</a:t>
            </a:r>
            <a:r>
              <a:rPr lang="en-US" altLang="zh-CN" sz="2400"/>
              <a:t>2</a:t>
            </a:r>
            <a:r>
              <a:rPr lang="zh-CN" altLang="en-US" sz="2400"/>
              <a:t>）复合管的主要参数</a:t>
            </a:r>
          </a:p>
        </p:txBody>
      </p:sp>
      <p:grpSp>
        <p:nvGrpSpPr>
          <p:cNvPr id="150536" name="Group 5"/>
          <p:cNvGrpSpPr>
            <a:grpSpLocks/>
          </p:cNvGrpSpPr>
          <p:nvPr/>
        </p:nvGrpSpPr>
        <p:grpSpPr bwMode="auto">
          <a:xfrm>
            <a:off x="4648200" y="1143000"/>
            <a:ext cx="4032250" cy="2976563"/>
            <a:chOff x="205" y="1182"/>
            <a:chExt cx="2559" cy="2025"/>
          </a:xfrm>
        </p:grpSpPr>
        <p:pic>
          <p:nvPicPr>
            <p:cNvPr id="150540" name="Picture 6" descr="未标题-2 拷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 y="1182"/>
              <a:ext cx="2559" cy="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41" name="Rectangle 7"/>
            <p:cNvSpPr>
              <a:spLocks noChangeArrowheads="1"/>
            </p:cNvSpPr>
            <p:nvPr/>
          </p:nvSpPr>
          <p:spPr bwMode="auto">
            <a:xfrm>
              <a:off x="409" y="2976"/>
              <a:ext cx="20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t>两只</a:t>
              </a:r>
              <a:r>
                <a:rPr lang="en-US" altLang="zh-CN" b="1"/>
                <a:t>NPN</a:t>
              </a:r>
              <a:r>
                <a:rPr lang="zh-CN" altLang="en-US" b="1"/>
                <a:t>型</a:t>
              </a:r>
              <a:r>
                <a:rPr lang="en-US" altLang="zh-CN" b="1"/>
                <a:t>BJT</a:t>
              </a:r>
              <a:r>
                <a:rPr lang="zh-CN" altLang="en-US" b="1"/>
                <a:t>组成的复合管 </a:t>
              </a:r>
            </a:p>
          </p:txBody>
        </p:sp>
      </p:grpSp>
      <p:sp>
        <p:nvSpPr>
          <p:cNvPr id="19" name="TextBox 18"/>
          <p:cNvSpPr txBox="1">
            <a:spLocks noChangeArrowheads="1"/>
          </p:cNvSpPr>
          <p:nvPr/>
        </p:nvSpPr>
        <p:spPr bwMode="auto">
          <a:xfrm>
            <a:off x="762000" y="2438400"/>
            <a:ext cx="3714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a:t>电流放大系数</a:t>
            </a:r>
            <a:r>
              <a:rPr lang="en-US" altLang="zh-CN" sz="2400"/>
              <a:t>        </a:t>
            </a:r>
            <a:r>
              <a:rPr lang="el-GR" altLang="zh-CN" sz="2400" i="1"/>
              <a:t>β</a:t>
            </a:r>
            <a:r>
              <a:rPr lang="zh-CN" altLang="en-US" sz="2400" i="1"/>
              <a:t>≈</a:t>
            </a:r>
            <a:r>
              <a:rPr lang="en-US" altLang="zh-CN" sz="2400" i="1"/>
              <a:t>β</a:t>
            </a:r>
            <a:r>
              <a:rPr lang="en-US" altLang="zh-CN" sz="2400" i="1" baseline="-25000"/>
              <a:t>1</a:t>
            </a:r>
            <a:r>
              <a:rPr lang="en-US" altLang="zh-CN" sz="2400" i="1"/>
              <a:t>β</a:t>
            </a:r>
            <a:r>
              <a:rPr lang="en-US" altLang="zh-CN" sz="2400" i="1" baseline="-25000"/>
              <a:t>2</a:t>
            </a:r>
            <a:endParaRPr lang="zh-CN" altLang="en-US" sz="2400" i="1" baseline="-25000"/>
          </a:p>
        </p:txBody>
      </p:sp>
      <p:sp>
        <p:nvSpPr>
          <p:cNvPr id="21" name="TextBox 20"/>
          <p:cNvSpPr txBox="1">
            <a:spLocks noChangeArrowheads="1"/>
          </p:cNvSpPr>
          <p:nvPr/>
        </p:nvSpPr>
        <p:spPr bwMode="auto">
          <a:xfrm>
            <a:off x="900113" y="3500438"/>
            <a:ext cx="1982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a:t>输入电阻 </a:t>
            </a:r>
            <a:r>
              <a:rPr lang="en-US" altLang="zh-CN" sz="2400" b="1" i="1">
                <a:ea typeface="华康简宋" charset="-122"/>
              </a:rPr>
              <a:t>r</a:t>
            </a:r>
            <a:r>
              <a:rPr lang="en-US" altLang="zh-CN" sz="2400" b="1" baseline="-30000">
                <a:ea typeface="华康简宋" charset="-122"/>
              </a:rPr>
              <a:t>be</a:t>
            </a:r>
            <a:r>
              <a:rPr lang="zh-CN" altLang="en-US" sz="2400"/>
              <a:t> </a:t>
            </a:r>
          </a:p>
        </p:txBody>
      </p:sp>
      <p:sp>
        <p:nvSpPr>
          <p:cNvPr id="16" name="灯片编号占位符 15"/>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8C21E787-B1CD-4A76-B252-2FA1E29B5F4C}" type="slidenum">
              <a:rPr lang="en-US" altLang="zh-CN">
                <a:solidFill>
                  <a:srgbClr val="653A20"/>
                </a:solidFill>
              </a:rPr>
              <a:pPr eaLnBrk="1" hangingPunct="1"/>
              <a:t>123</a:t>
            </a:fld>
            <a:endParaRPr lang="en-US" altLang="zh-CN">
              <a:solidFill>
                <a:srgbClr val="653A20"/>
              </a:solidFill>
            </a:endParaRPr>
          </a:p>
        </p:txBody>
      </p:sp>
    </p:spTree>
    <p:extLst>
      <p:ext uri="{BB962C8B-B14F-4D97-AF65-F5344CB8AC3E}">
        <p14:creationId xmlns:p14="http://schemas.microsoft.com/office/powerpoint/2010/main" val="42391384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1019"/>
                                        </p:tgtEl>
                                        <p:attrNameLst>
                                          <p:attrName>style.visibility</p:attrName>
                                        </p:attrNameLst>
                                      </p:cBhvr>
                                      <p:to>
                                        <p:strVal val="visible"/>
                                      </p:to>
                                    </p:set>
                                    <p:animEffect transition="in" filter="wipe(left)">
                                      <p:cBhvr>
                                        <p:cTn id="22" dur="500"/>
                                        <p:tgtEl>
                                          <p:spTgt spid="17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9" grpId="0"/>
      <p:bldP spid="14" grpId="0"/>
      <p:bldP spid="19" grpId="0"/>
      <p:bldP spid="2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2">
            <a:hlinkClick r:id="rId3"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3.6.3  </a:t>
            </a:r>
            <a:r>
              <a:rPr lang="zh-CN" altLang="en-US" sz="3200" b="1" dirty="0">
                <a:solidFill>
                  <a:srgbClr val="000066"/>
                </a:solidFill>
                <a:ea typeface="黑体" panose="02010609060101010101" pitchFamily="49" charset="-122"/>
              </a:rPr>
              <a:t>共集</a:t>
            </a:r>
            <a:r>
              <a:rPr lang="en-US" altLang="zh-CN" sz="3200" b="1" dirty="0">
                <a:solidFill>
                  <a:srgbClr val="000066"/>
                </a:solidFill>
                <a:ea typeface="黑体" panose="02010609060101010101" pitchFamily="49" charset="-122"/>
              </a:rPr>
              <a:t>-</a:t>
            </a:r>
            <a:r>
              <a:rPr lang="zh-CN" altLang="en-US" sz="3200" b="1" dirty="0">
                <a:solidFill>
                  <a:srgbClr val="000066"/>
                </a:solidFill>
                <a:ea typeface="黑体" panose="02010609060101010101" pitchFamily="49" charset="-122"/>
              </a:rPr>
              <a:t>共集放大电路</a:t>
            </a:r>
          </a:p>
        </p:txBody>
      </p:sp>
      <p:sp>
        <p:nvSpPr>
          <p:cNvPr id="86022" name="Line 3"/>
          <p:cNvSpPr>
            <a:spLocks noChangeShapeType="1"/>
          </p:cNvSpPr>
          <p:nvPr/>
        </p:nvSpPr>
        <p:spPr bwMode="auto">
          <a:xfrm>
            <a:off x="533400" y="762000"/>
            <a:ext cx="4953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3" name="Rectangle 5"/>
          <p:cNvSpPr>
            <a:spLocks noChangeArrowheads="1"/>
          </p:cNvSpPr>
          <p:nvPr/>
        </p:nvSpPr>
        <p:spPr bwMode="auto">
          <a:xfrm>
            <a:off x="323850" y="836613"/>
            <a:ext cx="54943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400" b="1">
                <a:solidFill>
                  <a:srgbClr val="000000"/>
                </a:solidFill>
                <a:ea typeface="华康简宋" charset="-122"/>
              </a:rPr>
              <a:t>2. </a:t>
            </a:r>
            <a:r>
              <a:rPr lang="zh-CN" altLang="en-US" sz="2400" b="1">
                <a:solidFill>
                  <a:srgbClr val="000000"/>
                </a:solidFill>
                <a:latin typeface="楷体_GB2312" pitchFamily="49" charset="-122"/>
                <a:cs typeface="Times New Roman" panose="02020603050405020304" pitchFamily="18" charset="0"/>
              </a:rPr>
              <a:t>共集</a:t>
            </a:r>
            <a:r>
              <a:rPr lang="en-US" altLang="zh-CN" sz="2400" b="1">
                <a:solidFill>
                  <a:srgbClr val="000000"/>
                </a:solidFill>
                <a:latin typeface="楷体_GB2312" pitchFamily="49" charset="-122"/>
                <a:cs typeface="Times New Roman" panose="02020603050405020304" pitchFamily="18" charset="0"/>
                <a:sym typeface="Symbol" panose="05050102010706020507" pitchFamily="18" charset="2"/>
              </a:rPr>
              <a:t>-</a:t>
            </a:r>
            <a:r>
              <a:rPr lang="zh-CN" altLang="en-US" sz="2400" b="1">
                <a:solidFill>
                  <a:srgbClr val="000000"/>
                </a:solidFill>
                <a:latin typeface="楷体_GB2312" pitchFamily="49" charset="-122"/>
                <a:cs typeface="Times New Roman" panose="02020603050405020304" pitchFamily="18" charset="0"/>
              </a:rPr>
              <a:t>共集放大电路的</a:t>
            </a:r>
            <a:r>
              <a:rPr lang="en-US" altLang="zh-CN" sz="2400" b="1" i="1">
                <a:solidFill>
                  <a:srgbClr val="000000"/>
                </a:solidFill>
                <a:ea typeface="华康简宋" charset="-122"/>
              </a:rPr>
              <a:t>A</a:t>
            </a:r>
            <a:r>
              <a:rPr lang="en-US" altLang="zh-CN" sz="2400" b="1" i="1" baseline="-30000">
                <a:solidFill>
                  <a:srgbClr val="000000"/>
                </a:solidFill>
                <a:latin typeface="Book Antiqua" panose="02040602050305030304" pitchFamily="18" charset="0"/>
                <a:ea typeface="华康简宋" charset="-122"/>
              </a:rPr>
              <a:t>v</a:t>
            </a:r>
            <a:r>
              <a:rPr lang="zh-CN" altLang="en-US" sz="2400" b="1">
                <a:solidFill>
                  <a:srgbClr val="000000"/>
                </a:solidFill>
                <a:ea typeface="华康简宋" charset="-122"/>
              </a:rPr>
              <a:t>、 </a:t>
            </a:r>
            <a:r>
              <a:rPr lang="en-US" altLang="zh-CN" sz="2400" b="1" i="1">
                <a:solidFill>
                  <a:srgbClr val="000000"/>
                </a:solidFill>
                <a:ea typeface="华康简宋" charset="-122"/>
              </a:rPr>
              <a:t>R</a:t>
            </a:r>
            <a:r>
              <a:rPr lang="en-US" altLang="zh-CN" sz="2400" b="1" baseline="-30000">
                <a:solidFill>
                  <a:srgbClr val="000000"/>
                </a:solidFill>
                <a:ea typeface="华康简宋" charset="-122"/>
              </a:rPr>
              <a:t>i</a:t>
            </a:r>
            <a:r>
              <a:rPr lang="en-US" altLang="zh-CN" sz="2400" b="1">
                <a:solidFill>
                  <a:srgbClr val="000000"/>
                </a:solidFill>
                <a:ea typeface="华康简宋" charset="-122"/>
              </a:rPr>
              <a:t> </a:t>
            </a:r>
            <a:r>
              <a:rPr lang="zh-CN" altLang="en-US" sz="2400" b="1">
                <a:solidFill>
                  <a:srgbClr val="000000"/>
                </a:solidFill>
                <a:ea typeface="华康简宋" charset="-122"/>
              </a:rPr>
              <a:t>、</a:t>
            </a:r>
            <a:r>
              <a:rPr lang="en-US" altLang="zh-CN" sz="2400" b="1" i="1">
                <a:solidFill>
                  <a:srgbClr val="000000"/>
                </a:solidFill>
                <a:ea typeface="华康简宋" charset="-122"/>
              </a:rPr>
              <a:t>R</a:t>
            </a:r>
            <a:r>
              <a:rPr lang="en-US" altLang="zh-CN" sz="2400" b="1" baseline="-30000">
                <a:solidFill>
                  <a:srgbClr val="000000"/>
                </a:solidFill>
                <a:ea typeface="华康简宋" charset="-122"/>
              </a:rPr>
              <a:t>o</a:t>
            </a:r>
            <a:r>
              <a:rPr lang="en-US" altLang="zh-CN" sz="2400" b="1"/>
              <a:t> </a:t>
            </a:r>
          </a:p>
        </p:txBody>
      </p:sp>
      <p:grpSp>
        <p:nvGrpSpPr>
          <p:cNvPr id="2" name="Group 6"/>
          <p:cNvGrpSpPr>
            <a:grpSpLocks/>
          </p:cNvGrpSpPr>
          <p:nvPr/>
        </p:nvGrpSpPr>
        <p:grpSpPr bwMode="auto">
          <a:xfrm>
            <a:off x="539750" y="2033588"/>
            <a:ext cx="3194050" cy="1014412"/>
            <a:chOff x="352" y="1071"/>
            <a:chExt cx="1871" cy="519"/>
          </a:xfrm>
        </p:grpSpPr>
        <p:graphicFrame>
          <p:nvGraphicFramePr>
            <p:cNvPr id="86019" name="Object 7"/>
            <p:cNvGraphicFramePr>
              <a:graphicFrameLocks noChangeAspect="1"/>
            </p:cNvGraphicFramePr>
            <p:nvPr/>
          </p:nvGraphicFramePr>
          <p:xfrm>
            <a:off x="352" y="1086"/>
            <a:ext cx="761" cy="504"/>
          </p:xfrm>
          <a:graphic>
            <a:graphicData uri="http://schemas.openxmlformats.org/presentationml/2006/ole">
              <mc:AlternateContent xmlns:mc="http://schemas.openxmlformats.org/markup-compatibility/2006">
                <mc:Choice xmlns:v="urn:schemas-microsoft-com:vml" Requires="v">
                  <p:oleObj spid="_x0000_s100453" name="公式" r:id="rId4" imgW="672808" imgH="444307" progId="Equation.3">
                    <p:embed/>
                  </p:oleObj>
                </mc:Choice>
                <mc:Fallback>
                  <p:oleObj name="公式" r:id="rId4" imgW="672808" imgH="444307" progId="Equation.3">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 y="1086"/>
                          <a:ext cx="761" cy="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0" name="Object 8"/>
            <p:cNvGraphicFramePr>
              <a:graphicFrameLocks noChangeAspect="1"/>
            </p:cNvGraphicFramePr>
            <p:nvPr/>
          </p:nvGraphicFramePr>
          <p:xfrm>
            <a:off x="1144" y="1071"/>
            <a:ext cx="1079" cy="504"/>
          </p:xfrm>
          <a:graphic>
            <a:graphicData uri="http://schemas.openxmlformats.org/presentationml/2006/ole">
              <mc:AlternateContent xmlns:mc="http://schemas.openxmlformats.org/markup-compatibility/2006">
                <mc:Choice xmlns:v="urn:schemas-microsoft-com:vml" Requires="v">
                  <p:oleObj spid="_x0000_s100454" name="公式" r:id="rId6" imgW="952087" imgH="444307" progId="Equation.3">
                    <p:embed/>
                  </p:oleObj>
                </mc:Choice>
                <mc:Fallback>
                  <p:oleObj name="公式" r:id="rId6" imgW="952087" imgH="444307" progId="Equation.3">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4" y="1071"/>
                          <a:ext cx="1079" cy="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2041" name="Object 9"/>
          <p:cNvGraphicFramePr>
            <a:graphicFrameLocks noChangeAspect="1"/>
          </p:cNvGraphicFramePr>
          <p:nvPr/>
        </p:nvGraphicFramePr>
        <p:xfrm>
          <a:off x="685800" y="5486400"/>
          <a:ext cx="2560638" cy="777875"/>
        </p:xfrm>
        <a:graphic>
          <a:graphicData uri="http://schemas.openxmlformats.org/presentationml/2006/ole">
            <mc:AlternateContent xmlns:mc="http://schemas.openxmlformats.org/markup-compatibility/2006">
              <mc:Choice xmlns:v="urn:schemas-microsoft-com:vml" Requires="v">
                <p:oleObj spid="_x0000_s100455" name="公式" r:id="rId8" imgW="1422400" imgH="431800" progId="Equation.3">
                  <p:embed/>
                </p:oleObj>
              </mc:Choice>
              <mc:Fallback>
                <p:oleObj name="公式" r:id="rId8" imgW="1422400" imgH="431800" progId="Equation.3">
                  <p:embed/>
                  <p:pic>
                    <p:nvPicPr>
                      <p:cNvPr id="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5486400"/>
                        <a:ext cx="2560638"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042" name="Rectangle 10"/>
          <p:cNvSpPr>
            <a:spLocks noChangeArrowheads="1"/>
          </p:cNvSpPr>
          <p:nvPr/>
        </p:nvSpPr>
        <p:spPr bwMode="auto">
          <a:xfrm>
            <a:off x="533400" y="3048000"/>
            <a:ext cx="34988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40000"/>
              </a:lnSpc>
            </a:pPr>
            <a:r>
              <a:rPr lang="zh-CN" altLang="en-US" sz="2000" b="1">
                <a:ea typeface="华康简宋" charset="-122"/>
              </a:rPr>
              <a:t>式中</a:t>
            </a:r>
          </a:p>
          <a:p>
            <a:pPr eaLnBrk="1" hangingPunct="1">
              <a:lnSpc>
                <a:spcPct val="140000"/>
              </a:lnSpc>
            </a:pPr>
            <a:r>
              <a:rPr lang="zh-CN" altLang="en-US" sz="2000" b="1" i="1">
                <a:ea typeface="华康简宋" charset="-122"/>
                <a:sym typeface="Symbol" panose="05050102010706020507" pitchFamily="18" charset="2"/>
              </a:rPr>
              <a:t>    </a:t>
            </a:r>
            <a:r>
              <a:rPr lang="zh-CN" altLang="en-US" sz="2000" b="1">
                <a:ea typeface="华康简宋" charset="-122"/>
              </a:rPr>
              <a:t>≈</a:t>
            </a:r>
            <a:r>
              <a:rPr lang="zh-CN" altLang="en-US" sz="2000" b="1" i="1">
                <a:ea typeface="华康简宋" charset="-122"/>
                <a:sym typeface="Symbol" panose="05050102010706020507" pitchFamily="18" charset="2"/>
              </a:rPr>
              <a:t></a:t>
            </a:r>
            <a:r>
              <a:rPr lang="en-US" altLang="zh-CN" sz="2000" b="1" baseline="-30000">
                <a:ea typeface="华康简宋" charset="-122"/>
              </a:rPr>
              <a:t>1</a:t>
            </a:r>
            <a:r>
              <a:rPr lang="en-US" altLang="zh-CN" sz="2000" b="1" i="1">
                <a:ea typeface="华康简宋" charset="-122"/>
                <a:sym typeface="Symbol" panose="05050102010706020507" pitchFamily="18" charset="2"/>
              </a:rPr>
              <a:t></a:t>
            </a:r>
            <a:r>
              <a:rPr lang="en-US" altLang="zh-CN" sz="2000" b="1" baseline="-30000">
                <a:ea typeface="华康简宋" charset="-122"/>
              </a:rPr>
              <a:t>2</a:t>
            </a:r>
          </a:p>
          <a:p>
            <a:pPr eaLnBrk="1" hangingPunct="1">
              <a:lnSpc>
                <a:spcPct val="140000"/>
              </a:lnSpc>
            </a:pPr>
            <a:r>
              <a:rPr lang="en-US" altLang="zh-CN" sz="2000" b="1" i="1"/>
              <a:t>    r</a:t>
            </a:r>
            <a:r>
              <a:rPr lang="en-US" altLang="zh-CN" sz="2000" b="1" baseline="-25000"/>
              <a:t>be</a:t>
            </a:r>
            <a:r>
              <a:rPr lang="zh-CN" altLang="en-US" sz="2000" b="1"/>
              <a:t>＝</a:t>
            </a:r>
            <a:r>
              <a:rPr lang="en-US" altLang="zh-CN" sz="2000" b="1" i="1"/>
              <a:t>r</a:t>
            </a:r>
            <a:r>
              <a:rPr lang="en-US" altLang="zh-CN" sz="2000" b="1" baseline="-25000"/>
              <a:t>be1</a:t>
            </a:r>
            <a:r>
              <a:rPr lang="zh-CN" altLang="en-US" sz="2000" b="1"/>
              <a:t>＋</a:t>
            </a:r>
            <a:r>
              <a:rPr lang="en-US" altLang="zh-CN" sz="2000" b="1"/>
              <a:t>(1</a:t>
            </a:r>
            <a:r>
              <a:rPr lang="zh-CN" altLang="en-US" sz="2000" b="1"/>
              <a:t>＋</a:t>
            </a:r>
            <a:r>
              <a:rPr lang="zh-CN" altLang="en-US" sz="2000" b="1" i="1">
                <a:sym typeface="Symbol" panose="05050102010706020507" pitchFamily="18" charset="2"/>
              </a:rPr>
              <a:t></a:t>
            </a:r>
            <a:r>
              <a:rPr lang="en-US" altLang="zh-CN" sz="2000" b="1" baseline="-25000"/>
              <a:t>1</a:t>
            </a:r>
            <a:r>
              <a:rPr lang="en-US" altLang="zh-CN" sz="2000" b="1"/>
              <a:t>)</a:t>
            </a:r>
            <a:r>
              <a:rPr lang="en-US" altLang="zh-CN" sz="2000" b="1" i="1"/>
              <a:t>r</a:t>
            </a:r>
            <a:r>
              <a:rPr lang="en-US" altLang="zh-CN" sz="2000" b="1" baseline="-25000"/>
              <a:t>be2</a:t>
            </a:r>
          </a:p>
          <a:p>
            <a:pPr eaLnBrk="1" hangingPunct="1">
              <a:lnSpc>
                <a:spcPct val="140000"/>
              </a:lnSpc>
            </a:pPr>
            <a:r>
              <a:rPr lang="en-US" altLang="zh-CN" sz="2000" b="1" i="1"/>
              <a:t>    R</a:t>
            </a:r>
            <a:r>
              <a:rPr lang="en-US" altLang="zh-CN" sz="2000" b="1">
                <a:sym typeface="Symbol" panose="05050102010706020507" pitchFamily="18" charset="2"/>
              </a:rPr>
              <a:t></a:t>
            </a:r>
            <a:r>
              <a:rPr lang="en-US" altLang="zh-CN" sz="2000" b="1" baseline="-25000"/>
              <a:t>L</a:t>
            </a:r>
            <a:r>
              <a:rPr lang="zh-CN" altLang="en-US" sz="2000" b="1"/>
              <a:t>＝</a:t>
            </a:r>
            <a:r>
              <a:rPr lang="en-US" altLang="zh-CN" sz="2000" b="1" i="1"/>
              <a:t>R</a:t>
            </a:r>
            <a:r>
              <a:rPr lang="en-US" altLang="zh-CN" sz="2000" b="1" baseline="-25000"/>
              <a:t>e</a:t>
            </a:r>
            <a:r>
              <a:rPr lang="en-US" altLang="zh-CN" sz="2000" b="1"/>
              <a:t>||</a:t>
            </a:r>
            <a:r>
              <a:rPr lang="en-US" altLang="zh-CN" sz="2000" b="1" i="1"/>
              <a:t>R</a:t>
            </a:r>
            <a:r>
              <a:rPr lang="en-US" altLang="zh-CN" sz="2000" b="1" baseline="-25000"/>
              <a:t>L</a:t>
            </a:r>
            <a:r>
              <a:rPr lang="en-US" altLang="zh-CN" sz="2000" b="1"/>
              <a:t>  </a:t>
            </a:r>
          </a:p>
        </p:txBody>
      </p:sp>
      <p:sp>
        <p:nvSpPr>
          <p:cNvPr id="172043" name="Rectangle 11"/>
          <p:cNvSpPr>
            <a:spLocks noChangeArrowheads="1"/>
          </p:cNvSpPr>
          <p:nvPr/>
        </p:nvSpPr>
        <p:spPr bwMode="auto">
          <a:xfrm>
            <a:off x="685800" y="4940300"/>
            <a:ext cx="2981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000" b="1" i="1">
                <a:ea typeface="华康简宋" charset="-122"/>
              </a:rPr>
              <a:t>R</a:t>
            </a:r>
            <a:r>
              <a:rPr lang="en-US" altLang="zh-CN" sz="2000" b="1" baseline="-30000">
                <a:ea typeface="华康简宋" charset="-122"/>
              </a:rPr>
              <a:t>i</a:t>
            </a:r>
            <a:r>
              <a:rPr lang="zh-CN" altLang="en-US" sz="2000" b="1">
                <a:ea typeface="华康简宋" charset="-122"/>
                <a:cs typeface="Times New Roman" panose="02020603050405020304" pitchFamily="18" charset="0"/>
              </a:rPr>
              <a:t>＝</a:t>
            </a:r>
            <a:r>
              <a:rPr lang="en-US" altLang="zh-CN" sz="2000" b="1" i="1">
                <a:ea typeface="华康简宋" charset="-122"/>
              </a:rPr>
              <a:t>R</a:t>
            </a:r>
            <a:r>
              <a:rPr lang="en-US" altLang="zh-CN" sz="2000" b="1" baseline="-30000">
                <a:ea typeface="华康简宋" charset="-122"/>
              </a:rPr>
              <a:t>b</a:t>
            </a:r>
            <a:r>
              <a:rPr lang="en-US" altLang="zh-CN" sz="2000" b="1">
                <a:ea typeface="华康简宋" charset="-122"/>
              </a:rPr>
              <a:t>|| [ </a:t>
            </a:r>
            <a:r>
              <a:rPr lang="en-US" altLang="zh-CN" sz="2000" b="1" i="1">
                <a:ea typeface="华康简宋" charset="-122"/>
              </a:rPr>
              <a:t>r</a:t>
            </a:r>
            <a:r>
              <a:rPr lang="en-US" altLang="zh-CN" sz="2000" b="1" baseline="-30000">
                <a:ea typeface="华康简宋" charset="-122"/>
              </a:rPr>
              <a:t>be</a:t>
            </a:r>
            <a:r>
              <a:rPr lang="zh-CN" altLang="en-US" sz="2000" b="1">
                <a:ea typeface="华康简宋" charset="-122"/>
              </a:rPr>
              <a:t>＋</a:t>
            </a:r>
            <a:r>
              <a:rPr lang="en-US" altLang="zh-CN" sz="2000" b="1">
                <a:ea typeface="华康简宋" charset="-122"/>
              </a:rPr>
              <a:t>(1</a:t>
            </a:r>
            <a:r>
              <a:rPr lang="zh-CN" altLang="en-US" sz="2000" b="1">
                <a:ea typeface="华康简宋" charset="-122"/>
              </a:rPr>
              <a:t>＋</a:t>
            </a:r>
            <a:r>
              <a:rPr lang="zh-CN" altLang="en-US" sz="2000" b="1" i="1">
                <a:ea typeface="华康简宋" charset="-122"/>
                <a:sym typeface="Symbol" panose="05050102010706020507" pitchFamily="18" charset="2"/>
              </a:rPr>
              <a:t></a:t>
            </a:r>
            <a:r>
              <a:rPr lang="en-US" altLang="zh-CN" sz="2000" b="1">
                <a:ea typeface="华康简宋" charset="-122"/>
              </a:rPr>
              <a:t>)</a:t>
            </a:r>
            <a:r>
              <a:rPr lang="en-US" altLang="zh-CN" sz="2000" b="1" i="1">
                <a:ea typeface="华康简宋" charset="-122"/>
                <a:sym typeface="Symbol" panose="05050102010706020507" pitchFamily="18" charset="2"/>
              </a:rPr>
              <a:t>R</a:t>
            </a:r>
            <a:r>
              <a:rPr lang="en-US" altLang="zh-CN" sz="2000" b="1">
                <a:ea typeface="华康简宋" charset="-122"/>
                <a:sym typeface="Symbol" panose="05050102010706020507" pitchFamily="18" charset="2"/>
              </a:rPr>
              <a:t></a:t>
            </a:r>
            <a:r>
              <a:rPr lang="en-US" altLang="zh-CN" sz="2000" b="1" baseline="-30000">
                <a:ea typeface="华康简宋" charset="-122"/>
              </a:rPr>
              <a:t>L </a:t>
            </a:r>
            <a:r>
              <a:rPr lang="en-US" altLang="zh-CN" sz="2000" b="1">
                <a:ea typeface="华康简宋" charset="-122"/>
                <a:sym typeface="Symbol" panose="05050102010706020507" pitchFamily="18" charset="2"/>
              </a:rPr>
              <a:t>]</a:t>
            </a:r>
            <a:r>
              <a:rPr lang="en-US" altLang="zh-CN" sz="2000" b="1">
                <a:sym typeface="Symbol" panose="05050102010706020507" pitchFamily="18" charset="2"/>
              </a:rPr>
              <a:t> </a:t>
            </a:r>
          </a:p>
        </p:txBody>
      </p:sp>
      <p:pic>
        <p:nvPicPr>
          <p:cNvPr id="86027" name="Picture 12" descr="未标题-2 拷贝"/>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2913" y="2852738"/>
            <a:ext cx="4891087" cy="23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395288" y="1412875"/>
            <a:ext cx="540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a:solidFill>
                  <a:srgbClr val="C00000"/>
                </a:solidFill>
              </a:rPr>
              <a:t>（等效为复合管的共集电极放大电路）</a:t>
            </a:r>
          </a:p>
        </p:txBody>
      </p:sp>
      <p:sp>
        <p:nvSpPr>
          <p:cNvPr id="18" name="灯片编号占位符 17"/>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47669B0B-44CA-4318-A2C2-7E82C670BB64}" type="slidenum">
              <a:rPr lang="en-US" altLang="zh-CN">
                <a:solidFill>
                  <a:srgbClr val="653A20"/>
                </a:solidFill>
              </a:rPr>
              <a:pPr eaLnBrk="1" hangingPunct="1"/>
              <a:t>124</a:t>
            </a:fld>
            <a:endParaRPr lang="en-US" altLang="zh-CN">
              <a:solidFill>
                <a:srgbClr val="653A20"/>
              </a:solidFill>
            </a:endParaRPr>
          </a:p>
        </p:txBody>
      </p:sp>
    </p:spTree>
    <p:extLst>
      <p:ext uri="{BB962C8B-B14F-4D97-AF65-F5344CB8AC3E}">
        <p14:creationId xmlns:p14="http://schemas.microsoft.com/office/powerpoint/2010/main" val="4033580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2042"/>
                                        </p:tgtEl>
                                        <p:attrNameLst>
                                          <p:attrName>style.visibility</p:attrName>
                                        </p:attrNameLst>
                                      </p:cBhvr>
                                      <p:to>
                                        <p:strVal val="visible"/>
                                      </p:to>
                                    </p:set>
                                    <p:animEffect transition="in" filter="strips(downRight)">
                                      <p:cBhvr>
                                        <p:cTn id="17" dur="500"/>
                                        <p:tgtEl>
                                          <p:spTgt spid="1720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72043"/>
                                        </p:tgtEl>
                                        <p:attrNameLst>
                                          <p:attrName>style.visibility</p:attrName>
                                        </p:attrNameLst>
                                      </p:cBhvr>
                                      <p:to>
                                        <p:strVal val="visible"/>
                                      </p:to>
                                    </p:set>
                                    <p:animEffect transition="in" filter="strips(downRight)">
                                      <p:cBhvr>
                                        <p:cTn id="22" dur="500"/>
                                        <p:tgtEl>
                                          <p:spTgt spid="1720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72041"/>
                                        </p:tgtEl>
                                        <p:attrNameLst>
                                          <p:attrName>style.visibility</p:attrName>
                                        </p:attrNameLst>
                                      </p:cBhvr>
                                      <p:to>
                                        <p:strVal val="visible"/>
                                      </p:to>
                                    </p:set>
                                    <p:animEffect transition="in" filter="strips(downRight)">
                                      <p:cBhvr>
                                        <p:cTn id="27" dur="500"/>
                                        <p:tgtEl>
                                          <p:spTgt spid="172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2" grpId="0"/>
      <p:bldP spid="172043" grpId="0"/>
      <p:bldP spid="1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92D1898C-BB77-404D-8765-F2B2F48048D4}" type="slidenum">
              <a:rPr lang="en-US" altLang="zh-CN">
                <a:solidFill>
                  <a:srgbClr val="653A20"/>
                </a:solidFill>
              </a:rPr>
              <a:pPr eaLnBrk="1" hangingPunct="1"/>
              <a:t>125</a:t>
            </a:fld>
            <a:endParaRPr lang="en-US" altLang="zh-CN">
              <a:solidFill>
                <a:srgbClr val="653A20"/>
              </a:solidFill>
            </a:endParaRPr>
          </a:p>
        </p:txBody>
      </p:sp>
      <p:sp>
        <p:nvSpPr>
          <p:cNvPr id="151555" name="TextBox 4"/>
          <p:cNvSpPr txBox="1">
            <a:spLocks noChangeArrowheads="1"/>
          </p:cNvSpPr>
          <p:nvPr/>
        </p:nvSpPr>
        <p:spPr bwMode="auto">
          <a:xfrm>
            <a:off x="381000" y="381000"/>
            <a:ext cx="830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400" dirty="0" smtClean="0">
                <a:latin typeface="Times New Roman" panose="02020603050405020304" pitchFamily="18" charset="0"/>
                <a:cs typeface="Times New Roman" panose="02020603050405020304" pitchFamily="18" charset="0"/>
              </a:rPr>
              <a:t>例</a:t>
            </a:r>
            <a:r>
              <a:rPr lang="en-US" altLang="zh-CN" sz="2400" dirty="0" smtClean="0">
                <a:latin typeface="Times New Roman" panose="02020603050405020304" pitchFamily="18" charset="0"/>
                <a:cs typeface="Times New Roman" panose="02020603050405020304" pitchFamily="18" charset="0"/>
              </a:rPr>
              <a:t>3.6.1 </a:t>
            </a:r>
            <a:r>
              <a:rPr lang="zh-CN" altLang="en-US" sz="2400" dirty="0">
                <a:latin typeface="Times New Roman" panose="02020603050405020304" pitchFamily="18" charset="0"/>
                <a:cs typeface="Times New Roman" panose="02020603050405020304" pitchFamily="18" charset="0"/>
              </a:rPr>
              <a:t>共射</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共基电路如图所示，已知两只</a:t>
            </a:r>
            <a:r>
              <a:rPr lang="en-US" altLang="zh-CN" sz="2400" dirty="0">
                <a:latin typeface="Times New Roman" panose="02020603050405020304" pitchFamily="18" charset="0"/>
                <a:cs typeface="Times New Roman" panose="02020603050405020304" pitchFamily="18" charset="0"/>
              </a:rPr>
              <a:t>BJT</a:t>
            </a:r>
            <a:r>
              <a:rPr lang="zh-CN" altLang="en-US" sz="2400" dirty="0">
                <a:latin typeface="Times New Roman" panose="02020603050405020304" pitchFamily="18" charset="0"/>
                <a:cs typeface="Times New Roman" panose="02020603050405020304" pitchFamily="18" charset="0"/>
              </a:rPr>
              <a:t>的</a:t>
            </a:r>
            <a:r>
              <a:rPr lang="en-US" altLang="zh-CN" sz="2400" i="1" dirty="0">
                <a:latin typeface="Times New Roman" panose="02020603050405020304" pitchFamily="18" charset="0"/>
                <a:cs typeface="Times New Roman" panose="02020603050405020304" pitchFamily="18" charset="0"/>
              </a:rPr>
              <a:t>β</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V</a:t>
            </a:r>
            <a:r>
              <a:rPr lang="en-US" altLang="zh-CN" sz="2400" i="1" baseline="-25000" dirty="0">
                <a:latin typeface="Times New Roman" panose="02020603050405020304" pitchFamily="18" charset="0"/>
                <a:cs typeface="Times New Roman" panose="02020603050405020304" pitchFamily="18" charset="0"/>
              </a:rPr>
              <a:t>BEQ</a:t>
            </a:r>
            <a:r>
              <a:rPr lang="en-US" altLang="zh-CN" sz="2400" dirty="0">
                <a:latin typeface="Times New Roman" panose="02020603050405020304" pitchFamily="18" charset="0"/>
                <a:cs typeface="Times New Roman" panose="02020603050405020304" pitchFamily="18" charset="0"/>
              </a:rPr>
              <a:t>=0.7V</a:t>
            </a:r>
            <a:r>
              <a:rPr lang="zh-CN" altLang="en-US"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r</a:t>
            </a:r>
            <a:r>
              <a:rPr lang="en-US" altLang="zh-CN" sz="2400" i="1" baseline="-25000" dirty="0" err="1">
                <a:latin typeface="Times New Roman" panose="02020603050405020304" pitchFamily="18" charset="0"/>
                <a:cs typeface="Times New Roman" panose="02020603050405020304" pitchFamily="18" charset="0"/>
              </a:rPr>
              <a:t>ce</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∞，其他参数如图所示。</a:t>
            </a:r>
            <a:endParaRPr lang="en-US" altLang="zh-CN" sz="2400" dirty="0">
              <a:latin typeface="Times New Roman" panose="02020603050405020304" pitchFamily="18" charset="0"/>
              <a:cs typeface="Times New Roman" panose="02020603050405020304" pitchFamily="18" charset="0"/>
            </a:endParaRPr>
          </a:p>
          <a:p>
            <a:pPr eaLnBrk="1" hangingPunct="1">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）当</a:t>
            </a:r>
            <a:r>
              <a:rPr lang="en-US" altLang="zh-CN" sz="2400" i="1" dirty="0">
                <a:latin typeface="Times New Roman" panose="02020603050405020304" pitchFamily="18" charset="0"/>
                <a:cs typeface="Times New Roman" panose="02020603050405020304" pitchFamily="18" charset="0"/>
              </a:rPr>
              <a:t>I</a:t>
            </a:r>
            <a:r>
              <a:rPr lang="en-US" altLang="zh-CN" sz="2400" i="1" baseline="-25000" dirty="0">
                <a:latin typeface="Times New Roman" panose="02020603050405020304" pitchFamily="18" charset="0"/>
                <a:cs typeface="Times New Roman" panose="02020603050405020304" pitchFamily="18" charset="0"/>
              </a:rPr>
              <a:t>CQ2</a:t>
            </a:r>
            <a:r>
              <a:rPr lang="en-US" altLang="zh-CN" sz="2400" dirty="0">
                <a:latin typeface="Times New Roman" panose="02020603050405020304" pitchFamily="18" charset="0"/>
                <a:cs typeface="Times New Roman" panose="02020603050405020304" pitchFamily="18" charset="0"/>
              </a:rPr>
              <a:t>=0.5mA</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V</a:t>
            </a:r>
            <a:r>
              <a:rPr lang="en-US" altLang="zh-CN" sz="2400" i="1" baseline="-25000" dirty="0">
                <a:latin typeface="Times New Roman" panose="02020603050405020304" pitchFamily="18" charset="0"/>
                <a:cs typeface="Times New Roman" panose="02020603050405020304" pitchFamily="18" charset="0"/>
              </a:rPr>
              <a:t>CEQ1</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V</a:t>
            </a:r>
            <a:r>
              <a:rPr lang="en-US" altLang="zh-CN" sz="2400" i="1" baseline="-25000" dirty="0">
                <a:latin typeface="Times New Roman" panose="02020603050405020304" pitchFamily="18" charset="0"/>
                <a:cs typeface="Times New Roman" panose="02020603050405020304" pitchFamily="18" charset="0"/>
              </a:rPr>
              <a:t>CEQ2</a:t>
            </a:r>
            <a:r>
              <a:rPr lang="en-US" altLang="zh-CN" sz="2400" dirty="0">
                <a:latin typeface="Times New Roman" panose="02020603050405020304" pitchFamily="18" charset="0"/>
                <a:cs typeface="Times New Roman" panose="02020603050405020304" pitchFamily="18" charset="0"/>
              </a:rPr>
              <a:t>=4V</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R</a:t>
            </a:r>
            <a:r>
              <a:rPr lang="en-US" altLang="zh-CN" sz="2400" i="1"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R</a:t>
            </a:r>
            <a:r>
              <a:rPr lang="en-US" altLang="zh-CN" sz="2400" i="1"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R</a:t>
            </a:r>
            <a:r>
              <a:rPr lang="en-US" altLang="zh-CN" sz="2400" i="1"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=100KΩ</a:t>
            </a:r>
            <a:r>
              <a:rPr lang="zh-CN" altLang="en-US" sz="2400" dirty="0">
                <a:latin typeface="Times New Roman" panose="02020603050405020304" pitchFamily="18" charset="0"/>
                <a:cs typeface="Times New Roman" panose="02020603050405020304" pitchFamily="18" charset="0"/>
              </a:rPr>
              <a:t>时，求</a:t>
            </a:r>
            <a:r>
              <a:rPr lang="en-US" altLang="zh-CN" sz="2400" i="1" dirty="0" err="1" smtClean="0">
                <a:latin typeface="Times New Roman" panose="02020603050405020304" pitchFamily="18" charset="0"/>
                <a:cs typeface="Times New Roman" panose="02020603050405020304" pitchFamily="18" charset="0"/>
              </a:rPr>
              <a:t>R</a:t>
            </a:r>
            <a:r>
              <a:rPr lang="en-US" altLang="zh-CN" sz="2400" i="1" baseline="-25000" dirty="0" err="1" smtClean="0">
                <a:latin typeface="Times New Roman" panose="02020603050405020304" pitchFamily="18" charset="0"/>
                <a:cs typeface="Times New Roman" panose="02020603050405020304" pitchFamily="18" charset="0"/>
              </a:rPr>
              <a:t>c</a:t>
            </a:r>
            <a:r>
              <a:rPr lang="zh-CN" altLang="en-US"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R</a:t>
            </a:r>
            <a:r>
              <a:rPr lang="en-US" altLang="zh-CN" sz="2400" i="1" baseline="-250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R</a:t>
            </a:r>
            <a:r>
              <a:rPr lang="en-US" altLang="zh-CN" sz="2400" i="1" baseline="-250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和</a:t>
            </a:r>
            <a:r>
              <a:rPr lang="en-US" altLang="zh-CN" sz="2400" i="1" dirty="0">
                <a:latin typeface="Times New Roman" panose="02020603050405020304" pitchFamily="18" charset="0"/>
                <a:cs typeface="Times New Roman" panose="02020603050405020304" pitchFamily="18" charset="0"/>
              </a:rPr>
              <a:t>R</a:t>
            </a:r>
            <a:r>
              <a:rPr lang="en-US" altLang="zh-CN" sz="2400" i="1" baseline="-250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的值。</a:t>
            </a:r>
          </a:p>
        </p:txBody>
      </p:sp>
      <p:pic>
        <p:nvPicPr>
          <p:cNvPr id="151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362200"/>
            <a:ext cx="4052888"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矩形 6"/>
          <p:cNvSpPr>
            <a:spLocks noChangeArrowheads="1"/>
          </p:cNvSpPr>
          <p:nvPr/>
        </p:nvSpPr>
        <p:spPr bwMode="auto">
          <a:xfrm>
            <a:off x="381000" y="2667000"/>
            <a:ext cx="3581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）求该电路的总电压增益</a:t>
            </a:r>
            <a:r>
              <a:rPr lang="en-US" altLang="zh-CN" sz="2400" i="1" dirty="0">
                <a:solidFill>
                  <a:srgbClr val="000000"/>
                </a:solidFill>
                <a:latin typeface="Times New Roman" panose="02020603050405020304" pitchFamily="18" charset="0"/>
                <a:cs typeface="Times New Roman" panose="02020603050405020304" pitchFamily="18" charset="0"/>
              </a:rPr>
              <a:t>A</a:t>
            </a:r>
            <a:r>
              <a:rPr lang="en-US" altLang="zh-CN" sz="2400" i="1" baseline="-25000" dirty="0">
                <a:solidFill>
                  <a:srgbClr val="000000"/>
                </a:solidFill>
                <a:latin typeface="Times New Roman" panose="02020603050405020304" pitchFamily="18" charset="0"/>
                <a:cs typeface="Times New Roman" panose="02020603050405020304" pitchFamily="18" charset="0"/>
              </a:rPr>
              <a:t>v</a:t>
            </a:r>
            <a:r>
              <a:rPr lang="zh-CN" altLang="en-US" sz="2400" dirty="0">
                <a:solidFill>
                  <a:srgbClr val="000000"/>
                </a:solidFill>
                <a:latin typeface="Times New Roman" panose="02020603050405020304" pitchFamily="18" charset="0"/>
                <a:cs typeface="Times New Roman" panose="02020603050405020304" pitchFamily="18" charset="0"/>
              </a:rPr>
              <a:t>；</a:t>
            </a:r>
            <a:endParaRPr lang="en-US" altLang="zh-CN" sz="2400" dirty="0">
              <a:solidFill>
                <a:srgbClr val="000000"/>
              </a:solidFill>
              <a:latin typeface="Times New Roman" panose="02020603050405020304" pitchFamily="18" charset="0"/>
              <a:cs typeface="Times New Roman" panose="02020603050405020304" pitchFamily="18" charset="0"/>
            </a:endParaRPr>
          </a:p>
          <a:p>
            <a:pPr eaLnBrk="1" hangingPunct="1">
              <a:lnSpc>
                <a:spcPct val="150000"/>
              </a:lnSpc>
            </a:pP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3</a:t>
            </a:r>
            <a:r>
              <a:rPr lang="zh-CN" altLang="en-US" sz="2400" dirty="0">
                <a:solidFill>
                  <a:srgbClr val="000000"/>
                </a:solidFill>
                <a:latin typeface="Times New Roman" panose="02020603050405020304" pitchFamily="18" charset="0"/>
                <a:cs typeface="Times New Roman" panose="02020603050405020304" pitchFamily="18" charset="0"/>
              </a:rPr>
              <a:t>）求该电路的输入电阻</a:t>
            </a:r>
            <a:r>
              <a:rPr lang="en-US" altLang="zh-CN" sz="2400" i="1" dirty="0" err="1">
                <a:solidFill>
                  <a:srgbClr val="000000"/>
                </a:solidFill>
                <a:latin typeface="Times New Roman" panose="02020603050405020304" pitchFamily="18" charset="0"/>
                <a:cs typeface="Times New Roman" panose="02020603050405020304" pitchFamily="18" charset="0"/>
              </a:rPr>
              <a:t>R</a:t>
            </a:r>
            <a:r>
              <a:rPr lang="en-US" altLang="zh-CN" sz="2400" i="1" baseline="-25000" dirty="0" err="1">
                <a:solidFill>
                  <a:srgbClr val="000000"/>
                </a:solidFill>
                <a:latin typeface="Times New Roman" panose="02020603050405020304" pitchFamily="18" charset="0"/>
                <a:cs typeface="Times New Roman" panose="02020603050405020304" pitchFamily="18" charset="0"/>
              </a:rPr>
              <a:t>i</a:t>
            </a:r>
            <a:r>
              <a:rPr lang="zh-CN" altLang="en-US" sz="2400" dirty="0">
                <a:solidFill>
                  <a:srgbClr val="000000"/>
                </a:solidFill>
                <a:latin typeface="Times New Roman" panose="02020603050405020304" pitchFamily="18" charset="0"/>
                <a:cs typeface="Times New Roman" panose="02020603050405020304" pitchFamily="18" charset="0"/>
              </a:rPr>
              <a:t>和输出电阻</a:t>
            </a:r>
            <a:r>
              <a:rPr lang="en-US" altLang="zh-CN" sz="2400" i="1" dirty="0">
                <a:solidFill>
                  <a:srgbClr val="000000"/>
                </a:solidFill>
                <a:latin typeface="Times New Roman" panose="02020603050405020304" pitchFamily="18" charset="0"/>
                <a:cs typeface="Times New Roman" panose="02020603050405020304" pitchFamily="18" charset="0"/>
              </a:rPr>
              <a:t>R</a:t>
            </a:r>
            <a:r>
              <a:rPr lang="en-US" altLang="zh-CN" sz="2400" i="1" baseline="-25000" dirty="0">
                <a:solidFill>
                  <a:srgbClr val="000000"/>
                </a:solidFill>
                <a:latin typeface="Times New Roman" panose="02020603050405020304" pitchFamily="18" charset="0"/>
                <a:cs typeface="Times New Roman" panose="02020603050405020304" pitchFamily="18" charset="0"/>
              </a:rPr>
              <a:t>O</a:t>
            </a:r>
            <a:r>
              <a:rPr lang="zh-CN" altLang="en-US" sz="2400" dirty="0">
                <a:solidFill>
                  <a:srgbClr val="000000"/>
                </a:solidFill>
                <a:latin typeface="Times New Roman" panose="02020603050405020304" pitchFamily="18"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308378319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4858FF7E-1849-4480-86F7-825BCA91E2E6}" type="slidenum">
              <a:rPr lang="en-US" altLang="zh-CN">
                <a:solidFill>
                  <a:srgbClr val="653A20"/>
                </a:solidFill>
              </a:rPr>
              <a:pPr eaLnBrk="1" hangingPunct="1"/>
              <a:t>126</a:t>
            </a:fld>
            <a:endParaRPr lang="en-US" altLang="zh-CN">
              <a:solidFill>
                <a:srgbClr val="653A20"/>
              </a:solidFill>
            </a:endParaRPr>
          </a:p>
        </p:txBody>
      </p:sp>
      <p:pic>
        <p:nvPicPr>
          <p:cNvPr id="8" name="图片 7" descr="图片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514600"/>
            <a:ext cx="51022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图片 9" descr="图片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8600"/>
            <a:ext cx="547528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descr="图片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419600"/>
            <a:ext cx="59896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descr="图片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5334000"/>
            <a:ext cx="55118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249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701675" y="71438"/>
            <a:ext cx="7888288" cy="646112"/>
          </a:xfrm>
        </p:spPr>
        <p:txBody>
          <a:bodyPr rtlCol="0"/>
          <a:lstStyle/>
          <a:p>
            <a:pPr fontAlgn="auto">
              <a:spcAft>
                <a:spcPts val="0"/>
              </a:spcAft>
              <a:defRPr/>
            </a:pPr>
            <a:r>
              <a:rPr lang="en-US" altLang="zh-CN" dirty="0" smtClean="0"/>
              <a:t>3.7  </a:t>
            </a:r>
            <a:r>
              <a:rPr lang="zh-CN" altLang="en-US" dirty="0"/>
              <a:t>光电三极管</a:t>
            </a:r>
          </a:p>
        </p:txBody>
      </p:sp>
      <p:sp>
        <p:nvSpPr>
          <p:cNvPr id="10" name="Text Box 55"/>
          <p:cNvSpPr txBox="1">
            <a:spLocks noChangeArrowheads="1"/>
          </p:cNvSpPr>
          <p:nvPr/>
        </p:nvSpPr>
        <p:spPr bwMode="auto">
          <a:xfrm>
            <a:off x="561975" y="749300"/>
            <a:ext cx="25701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sz="2800" b="1">
                <a:solidFill>
                  <a:srgbClr val="002060"/>
                </a:solidFill>
                <a:latin typeface="Times New Roman" panose="02020603050405020304" pitchFamily="18" charset="0"/>
                <a:ea typeface="楷体_GB2312"/>
                <a:cs typeface="Times New Roman" panose="02020603050405020304" pitchFamily="18" charset="0"/>
              </a:rPr>
              <a:t>1. </a:t>
            </a:r>
            <a:r>
              <a:rPr kumimoji="1" lang="zh-CN" altLang="en-US" sz="2800" b="1">
                <a:solidFill>
                  <a:srgbClr val="002060"/>
                </a:solidFill>
                <a:latin typeface="楷体_GB2312"/>
                <a:ea typeface="楷体_GB2312"/>
                <a:cs typeface="Times New Roman" panose="02020603050405020304" pitchFamily="18" charset="0"/>
              </a:rPr>
              <a:t>工作原理</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4300" y="836613"/>
            <a:ext cx="4500563"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8"/>
          <p:cNvSpPr txBox="1">
            <a:spLocks noChangeArrowheads="1"/>
          </p:cNvSpPr>
          <p:nvPr/>
        </p:nvSpPr>
        <p:spPr bwMode="auto">
          <a:xfrm>
            <a:off x="611188" y="1830388"/>
            <a:ext cx="2881312" cy="161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371600" indent="-4572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828800" indent="-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286000" indent="-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7432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32004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6576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41148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30000"/>
              </a:spcBef>
              <a:buFontTx/>
              <a:buNone/>
            </a:pPr>
            <a:r>
              <a:rPr kumimoji="1" lang="zh-CN" altLang="en-US" sz="2200" b="1" dirty="0">
                <a:solidFill>
                  <a:srgbClr val="000000"/>
                </a:solidFill>
                <a:latin typeface="Times New Roman" panose="02020603050405020304" pitchFamily="18" charset="0"/>
                <a:ea typeface="楷体_GB2312"/>
                <a:cs typeface="楷体_GB2312"/>
              </a:rPr>
              <a:t>         三个区域两个</a:t>
            </a:r>
            <a:r>
              <a:rPr kumimoji="1" lang="en-US" altLang="zh-CN" sz="2200" b="1" dirty="0">
                <a:solidFill>
                  <a:srgbClr val="000000"/>
                </a:solidFill>
                <a:latin typeface="Times New Roman" panose="02020603050405020304" pitchFamily="18" charset="0"/>
                <a:ea typeface="楷体_GB2312"/>
                <a:cs typeface="楷体_GB2312"/>
              </a:rPr>
              <a:t>PN</a:t>
            </a:r>
            <a:r>
              <a:rPr kumimoji="1" lang="zh-CN" altLang="en-US" sz="2200" b="1" dirty="0">
                <a:solidFill>
                  <a:srgbClr val="000000"/>
                </a:solidFill>
                <a:latin typeface="Times New Roman" panose="02020603050405020304" pitchFamily="18" charset="0"/>
                <a:ea typeface="楷体_GB2312"/>
                <a:cs typeface="楷体_GB2312"/>
              </a:rPr>
              <a:t>结，多数情况下基区没有引出电极</a:t>
            </a:r>
          </a:p>
        </p:txBody>
      </p:sp>
      <p:sp>
        <p:nvSpPr>
          <p:cNvPr id="13" name="Text Box 58"/>
          <p:cNvSpPr txBox="1">
            <a:spLocks noChangeArrowheads="1"/>
          </p:cNvSpPr>
          <p:nvPr/>
        </p:nvSpPr>
        <p:spPr bwMode="auto">
          <a:xfrm>
            <a:off x="442913" y="3978275"/>
            <a:ext cx="8147050"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371600" indent="-4572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828800" indent="-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286000" indent="-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7432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32004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6576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41148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60000"/>
              </a:lnSpc>
              <a:spcBef>
                <a:spcPct val="30000"/>
              </a:spcBef>
              <a:buFontTx/>
              <a:buNone/>
            </a:pPr>
            <a:r>
              <a:rPr kumimoji="1" lang="zh-CN" altLang="en-US" sz="2200" b="1">
                <a:solidFill>
                  <a:srgbClr val="000000"/>
                </a:solidFill>
                <a:latin typeface="Times New Roman" panose="02020603050405020304" pitchFamily="18" charset="0"/>
                <a:ea typeface="楷体_GB2312"/>
                <a:cs typeface="楷体_GB2312"/>
              </a:rPr>
              <a:t>        </a:t>
            </a:r>
            <a:r>
              <a:rPr kumimoji="1" lang="zh-CN" altLang="zh-CN" sz="2200" b="1">
                <a:solidFill>
                  <a:srgbClr val="000000"/>
                </a:solidFill>
                <a:latin typeface="Times New Roman" panose="02020603050405020304" pitchFamily="18" charset="0"/>
                <a:ea typeface="楷体_GB2312"/>
                <a:cs typeface="楷体_GB2312"/>
              </a:rPr>
              <a:t>当光线通过管壳上的通光窗口照射到集电结的耗尽区时，可以激发出更多的少数载流子——电子</a:t>
            </a:r>
            <a:r>
              <a:rPr kumimoji="1" lang="en-US" altLang="zh-CN" sz="2200" b="1">
                <a:solidFill>
                  <a:srgbClr val="000000"/>
                </a:solidFill>
                <a:latin typeface="Times New Roman" panose="02020603050405020304" pitchFamily="18" charset="0"/>
                <a:ea typeface="楷体_GB2312"/>
                <a:cs typeface="楷体_GB2312"/>
              </a:rPr>
              <a:t>-</a:t>
            </a:r>
            <a:r>
              <a:rPr kumimoji="1" lang="zh-CN" altLang="zh-CN" sz="2200" b="1">
                <a:solidFill>
                  <a:srgbClr val="000000"/>
                </a:solidFill>
                <a:latin typeface="Times New Roman" panose="02020603050405020304" pitchFamily="18" charset="0"/>
                <a:ea typeface="楷体_GB2312"/>
                <a:cs typeface="楷体_GB2312"/>
              </a:rPr>
              <a:t>空穴对，电子和空穴在电场力作用下分别向集电区和基区漂移，形成光生电流</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phN</a:t>
            </a:r>
            <a:r>
              <a:rPr kumimoji="1" lang="zh-CN" altLang="zh-CN" sz="2200" b="1">
                <a:solidFill>
                  <a:srgbClr val="000000"/>
                </a:solidFill>
                <a:latin typeface="Times New Roman" panose="02020603050405020304" pitchFamily="18" charset="0"/>
                <a:ea typeface="楷体_GB2312"/>
                <a:cs typeface="楷体_GB2312"/>
              </a:rPr>
              <a:t>和</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phP</a:t>
            </a:r>
            <a:r>
              <a:rPr kumimoji="1" lang="zh-CN" altLang="zh-CN" sz="2200">
                <a:latin typeface="Times New Roman" panose="02020603050405020304" pitchFamily="18" charset="0"/>
              </a:rPr>
              <a:t>。</a:t>
            </a:r>
            <a:endParaRPr kumimoji="1" lang="zh-CN" altLang="en-US" sz="2200" b="1">
              <a:solidFill>
                <a:srgbClr val="000000"/>
              </a:solidFill>
              <a:latin typeface="Times New Roman" panose="02020603050405020304" pitchFamily="18" charset="0"/>
              <a:ea typeface="楷体_GB2312"/>
              <a:cs typeface="楷体_GB2312"/>
            </a:endParaRPr>
          </a:p>
        </p:txBody>
      </p:sp>
    </p:spTree>
    <p:extLst>
      <p:ext uri="{BB962C8B-B14F-4D97-AF65-F5344CB8AC3E}">
        <p14:creationId xmlns:p14="http://schemas.microsoft.com/office/powerpoint/2010/main" val="204639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01675" y="71438"/>
            <a:ext cx="7888288" cy="646112"/>
          </a:xfrm>
        </p:spPr>
        <p:txBody>
          <a:bodyPr rtlCol="0"/>
          <a:lstStyle/>
          <a:p>
            <a:pPr fontAlgn="auto">
              <a:spcAft>
                <a:spcPts val="0"/>
              </a:spcAft>
              <a:defRPr/>
            </a:pPr>
            <a:r>
              <a:rPr lang="en-US" altLang="zh-CN" dirty="0" smtClean="0"/>
              <a:t>3.7  </a:t>
            </a:r>
            <a:r>
              <a:rPr lang="zh-CN" altLang="en-US" dirty="0"/>
              <a:t>光电三极管</a:t>
            </a:r>
          </a:p>
        </p:txBody>
      </p:sp>
      <p:sp>
        <p:nvSpPr>
          <p:cNvPr id="5" name="Text Box 55"/>
          <p:cNvSpPr txBox="1">
            <a:spLocks noChangeArrowheads="1"/>
          </p:cNvSpPr>
          <p:nvPr/>
        </p:nvSpPr>
        <p:spPr bwMode="auto">
          <a:xfrm>
            <a:off x="561975" y="749300"/>
            <a:ext cx="25701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sz="2800" b="1">
                <a:solidFill>
                  <a:srgbClr val="002060"/>
                </a:solidFill>
                <a:latin typeface="Times New Roman" panose="02020603050405020304" pitchFamily="18" charset="0"/>
                <a:ea typeface="楷体_GB2312"/>
                <a:cs typeface="Times New Roman" panose="02020603050405020304" pitchFamily="18" charset="0"/>
              </a:rPr>
              <a:t>1. </a:t>
            </a:r>
            <a:r>
              <a:rPr kumimoji="1" lang="zh-CN" altLang="en-US" sz="2800" b="1">
                <a:solidFill>
                  <a:srgbClr val="002060"/>
                </a:solidFill>
                <a:latin typeface="楷体_GB2312"/>
                <a:ea typeface="楷体_GB2312"/>
                <a:cs typeface="Times New Roman" panose="02020603050405020304" pitchFamily="18" charset="0"/>
              </a:rPr>
              <a:t>工作原理</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4300" y="836613"/>
            <a:ext cx="4500563"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8"/>
          <p:cNvSpPr txBox="1">
            <a:spLocks noChangeArrowheads="1"/>
          </p:cNvSpPr>
          <p:nvPr/>
        </p:nvSpPr>
        <p:spPr bwMode="auto">
          <a:xfrm>
            <a:off x="611188" y="1341438"/>
            <a:ext cx="2881312" cy="263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371600" indent="-4572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828800" indent="-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286000" indent="-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7432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32004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6576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41148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30000"/>
              </a:spcBef>
              <a:buFontTx/>
              <a:buNone/>
            </a:pPr>
            <a:r>
              <a:rPr kumimoji="1" lang="zh-CN" altLang="en-US" sz="2200" b="1">
                <a:solidFill>
                  <a:srgbClr val="000000"/>
                </a:solidFill>
                <a:latin typeface="Times New Roman" panose="02020603050405020304" pitchFamily="18" charset="0"/>
                <a:ea typeface="楷体_GB2312"/>
                <a:cs typeface="楷体_GB2312"/>
              </a:rPr>
              <a:t>         </a:t>
            </a:r>
            <a:r>
              <a:rPr kumimoji="1" lang="zh-CN" altLang="zh-CN" sz="2200" b="1">
                <a:solidFill>
                  <a:srgbClr val="000000"/>
                </a:solidFill>
                <a:latin typeface="Times New Roman" panose="02020603050405020304" pitchFamily="18" charset="0"/>
                <a:ea typeface="楷体_GB2312"/>
                <a:cs typeface="楷体_GB2312"/>
              </a:rPr>
              <a:t>构成</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phP</a:t>
            </a:r>
            <a:r>
              <a:rPr kumimoji="1" lang="zh-CN" altLang="zh-CN" sz="2200" b="1">
                <a:solidFill>
                  <a:srgbClr val="000000"/>
                </a:solidFill>
                <a:latin typeface="Times New Roman" panose="02020603050405020304" pitchFamily="18" charset="0"/>
                <a:ea typeface="楷体_GB2312"/>
                <a:cs typeface="楷体_GB2312"/>
              </a:rPr>
              <a:t>的空穴在基区与发射区扩散到基区的电子复合，形成相当于普通三极管中的基极电流。</a:t>
            </a:r>
            <a:endParaRPr kumimoji="1" lang="zh-CN" altLang="en-US" sz="2200" b="1">
              <a:solidFill>
                <a:srgbClr val="000000"/>
              </a:solidFill>
              <a:latin typeface="Times New Roman" panose="02020603050405020304" pitchFamily="18" charset="0"/>
              <a:ea typeface="楷体_GB2312"/>
              <a:cs typeface="楷体_GB2312"/>
            </a:endParaRPr>
          </a:p>
        </p:txBody>
      </p:sp>
      <p:sp>
        <p:nvSpPr>
          <p:cNvPr id="8" name="Text Box 58"/>
          <p:cNvSpPr txBox="1">
            <a:spLocks noChangeArrowheads="1"/>
          </p:cNvSpPr>
          <p:nvPr/>
        </p:nvSpPr>
        <p:spPr bwMode="auto">
          <a:xfrm>
            <a:off x="755650" y="4071938"/>
            <a:ext cx="7834313" cy="202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371600" indent="-4572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828800" indent="-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286000" indent="-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7432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32004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6576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4114800" indent="-4572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0000"/>
              </a:lnSpc>
              <a:spcBef>
                <a:spcPct val="30000"/>
              </a:spcBef>
              <a:buFontTx/>
              <a:buNone/>
            </a:pPr>
            <a:r>
              <a:rPr kumimoji="1" lang="zh-CN" altLang="en-US" sz="2200" b="1">
                <a:solidFill>
                  <a:srgbClr val="000000"/>
                </a:solidFill>
                <a:latin typeface="Times New Roman" panose="02020603050405020304" pitchFamily="18" charset="0"/>
                <a:ea typeface="楷体_GB2312"/>
                <a:cs typeface="楷体_GB2312"/>
              </a:rPr>
              <a:t>        </a:t>
            </a:r>
            <a:r>
              <a:rPr kumimoji="1" lang="zh-CN" altLang="zh-CN" sz="2200" b="1">
                <a:solidFill>
                  <a:srgbClr val="000000"/>
                </a:solidFill>
                <a:latin typeface="Times New Roman" panose="02020603050405020304" pitchFamily="18" charset="0"/>
                <a:ea typeface="楷体_GB2312"/>
                <a:cs typeface="楷体_GB2312"/>
              </a:rPr>
              <a:t>若三极管的电流放大系数为</a:t>
            </a:r>
            <a:r>
              <a:rPr kumimoji="1" lang="en-US" altLang="zh-CN" sz="2200" b="1" i="1">
                <a:latin typeface="Times New Roman" panose="02020603050405020304" pitchFamily="18" charset="0"/>
                <a:sym typeface="Symbol" panose="05050102010706020507" pitchFamily="18" charset="2"/>
              </a:rPr>
              <a:t></a:t>
            </a:r>
            <a:r>
              <a:rPr kumimoji="1" lang="zh-CN" altLang="zh-CN" sz="2200">
                <a:latin typeface="Times New Roman" panose="02020603050405020304" pitchFamily="18" charset="0"/>
              </a:rPr>
              <a:t>，</a:t>
            </a:r>
            <a:r>
              <a:rPr kumimoji="1" lang="zh-CN" altLang="zh-CN" sz="2200" b="1">
                <a:solidFill>
                  <a:srgbClr val="000000"/>
                </a:solidFill>
                <a:latin typeface="Times New Roman" panose="02020603050405020304" pitchFamily="18" charset="0"/>
                <a:ea typeface="楷体_GB2312"/>
                <a:cs typeface="楷体_GB2312"/>
              </a:rPr>
              <a:t>则有</a:t>
            </a:r>
            <a:endParaRPr kumimoji="1" lang="en-US" altLang="zh-CN" sz="2200" b="1">
              <a:solidFill>
                <a:srgbClr val="000000"/>
              </a:solidFill>
              <a:latin typeface="Times New Roman" panose="02020603050405020304" pitchFamily="18" charset="0"/>
              <a:ea typeface="楷体_GB2312"/>
              <a:cs typeface="楷体_GB2312"/>
            </a:endParaRPr>
          </a:p>
          <a:p>
            <a:pPr>
              <a:lnSpc>
                <a:spcPct val="120000"/>
              </a:lnSpc>
              <a:spcBef>
                <a:spcPct val="30000"/>
              </a:spcBef>
              <a:buFontTx/>
              <a:buNone/>
            </a:pPr>
            <a:r>
              <a:rPr kumimoji="1" lang="en-US" altLang="zh-CN" sz="2200" b="1" i="1">
                <a:latin typeface="Times New Roman" panose="02020603050405020304" pitchFamily="18" charset="0"/>
              </a:rPr>
              <a:t>         I</a:t>
            </a:r>
            <a:r>
              <a:rPr kumimoji="1" lang="en-US" altLang="zh-CN" sz="2200" b="1" baseline="-25000">
                <a:latin typeface="Times New Roman" panose="02020603050405020304" pitchFamily="18" charset="0"/>
              </a:rPr>
              <a:t>E </a:t>
            </a:r>
            <a:r>
              <a:rPr kumimoji="1" lang="en-US" altLang="zh-CN" sz="2200" b="1">
                <a:latin typeface="Times New Roman" panose="02020603050405020304" pitchFamily="18" charset="0"/>
              </a:rPr>
              <a:t>=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EN </a:t>
            </a:r>
            <a:r>
              <a:rPr kumimoji="1" lang="en-US" altLang="zh-CN" sz="2200" b="1">
                <a:latin typeface="Times New Roman" panose="02020603050405020304" pitchFamily="18" charset="0"/>
              </a:rPr>
              <a:t>=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CN </a:t>
            </a:r>
            <a:r>
              <a:rPr kumimoji="1" lang="en-US" altLang="zh-CN" sz="2200" b="1">
                <a:latin typeface="Times New Roman" panose="02020603050405020304" pitchFamily="18" charset="0"/>
              </a:rPr>
              <a:t>+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BN </a:t>
            </a:r>
            <a:r>
              <a:rPr kumimoji="1" lang="en-US" altLang="zh-CN" sz="2200" b="1">
                <a:latin typeface="Times New Roman" panose="02020603050405020304" pitchFamily="18" charset="0"/>
              </a:rPr>
              <a:t>= </a:t>
            </a:r>
            <a:r>
              <a:rPr kumimoji="1" lang="en-US" altLang="zh-CN" sz="2200" b="1" i="1">
                <a:latin typeface="Times New Roman" panose="02020603050405020304" pitchFamily="18" charset="0"/>
                <a:sym typeface="Symbol" panose="05050102010706020507" pitchFamily="18" charset="2"/>
              </a:rPr>
              <a:t></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phP</a:t>
            </a:r>
            <a:r>
              <a:rPr kumimoji="1" lang="en-US" altLang="zh-CN" sz="2200" b="1">
                <a:latin typeface="Times New Roman" panose="02020603050405020304" pitchFamily="18" charset="0"/>
              </a:rPr>
              <a:t> +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phP </a:t>
            </a:r>
            <a:r>
              <a:rPr kumimoji="1" lang="en-US" altLang="zh-CN" sz="2200" b="1">
                <a:latin typeface="Times New Roman" panose="02020603050405020304" pitchFamily="18" charset="0"/>
              </a:rPr>
              <a:t>= (</a:t>
            </a:r>
            <a:r>
              <a:rPr kumimoji="1" lang="en-US" altLang="zh-CN" sz="2200" b="1" i="1">
                <a:latin typeface="Times New Roman" panose="02020603050405020304" pitchFamily="18" charset="0"/>
                <a:sym typeface="Symbol" panose="05050102010706020507" pitchFamily="18" charset="2"/>
              </a:rPr>
              <a:t></a:t>
            </a:r>
            <a:r>
              <a:rPr kumimoji="1" lang="en-US" altLang="zh-CN" sz="2200" b="1" i="1">
                <a:latin typeface="Times New Roman" panose="02020603050405020304" pitchFamily="18" charset="0"/>
              </a:rPr>
              <a:t> </a:t>
            </a:r>
            <a:r>
              <a:rPr kumimoji="1" lang="en-US" altLang="zh-CN" sz="2200" b="1">
                <a:latin typeface="Times New Roman" panose="02020603050405020304" pitchFamily="18" charset="0"/>
              </a:rPr>
              <a:t>+1)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phP</a:t>
            </a:r>
          </a:p>
          <a:p>
            <a:pPr>
              <a:lnSpc>
                <a:spcPct val="120000"/>
              </a:lnSpc>
              <a:spcBef>
                <a:spcPct val="30000"/>
              </a:spcBef>
              <a:buFontTx/>
              <a:buNone/>
            </a:pPr>
            <a:r>
              <a:rPr kumimoji="1" lang="zh-CN" altLang="zh-CN" sz="2200" b="1">
                <a:solidFill>
                  <a:srgbClr val="000000"/>
                </a:solidFill>
                <a:latin typeface="Times New Roman" panose="02020603050405020304" pitchFamily="18" charset="0"/>
                <a:ea typeface="楷体_GB2312"/>
                <a:cs typeface="楷体_GB2312"/>
              </a:rPr>
              <a:t>和</a:t>
            </a:r>
            <a:endParaRPr kumimoji="1" lang="en-US" altLang="zh-CN" sz="2200" b="1">
              <a:solidFill>
                <a:srgbClr val="000000"/>
              </a:solidFill>
              <a:latin typeface="Times New Roman" panose="02020603050405020304" pitchFamily="18" charset="0"/>
              <a:ea typeface="楷体_GB2312"/>
              <a:cs typeface="楷体_GB2312"/>
            </a:endParaRPr>
          </a:p>
          <a:p>
            <a:pPr>
              <a:lnSpc>
                <a:spcPct val="120000"/>
              </a:lnSpc>
              <a:spcBef>
                <a:spcPct val="30000"/>
              </a:spcBef>
              <a:buFontTx/>
              <a:buNone/>
            </a:pPr>
            <a:r>
              <a:rPr kumimoji="1" lang="en-US" altLang="zh-CN" sz="2200" b="1" i="1">
                <a:solidFill>
                  <a:srgbClr val="000000"/>
                </a:solidFill>
                <a:latin typeface="Times New Roman" panose="02020603050405020304" pitchFamily="18" charset="0"/>
                <a:ea typeface="楷体_GB2312"/>
                <a:cs typeface="楷体_GB2312"/>
              </a:rPr>
              <a:t>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C </a:t>
            </a:r>
            <a:r>
              <a:rPr kumimoji="1" lang="en-US" altLang="zh-CN" sz="2200" b="1">
                <a:latin typeface="Times New Roman" panose="02020603050405020304" pitchFamily="18" charset="0"/>
              </a:rPr>
              <a:t>=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CN </a:t>
            </a:r>
            <a:r>
              <a:rPr kumimoji="1" lang="en-US" altLang="zh-CN" sz="2200" b="1">
                <a:latin typeface="Times New Roman" panose="02020603050405020304" pitchFamily="18" charset="0"/>
              </a:rPr>
              <a:t>+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phN </a:t>
            </a:r>
            <a:r>
              <a:rPr kumimoji="1" lang="en-US" altLang="zh-CN" sz="2200" b="1">
                <a:latin typeface="Times New Roman" panose="02020603050405020304" pitchFamily="18" charset="0"/>
              </a:rPr>
              <a:t>=</a:t>
            </a:r>
            <a:r>
              <a:rPr kumimoji="1" lang="en-US" altLang="zh-CN" sz="2200" b="1" i="1">
                <a:latin typeface="Times New Roman" panose="02020603050405020304" pitchFamily="18" charset="0"/>
              </a:rPr>
              <a:t> I</a:t>
            </a:r>
            <a:r>
              <a:rPr kumimoji="1" lang="en-US" altLang="zh-CN" sz="2200" b="1" baseline="-25000">
                <a:latin typeface="Times New Roman" panose="02020603050405020304" pitchFamily="18" charset="0"/>
              </a:rPr>
              <a:t>CN </a:t>
            </a:r>
            <a:r>
              <a:rPr kumimoji="1" lang="en-US" altLang="zh-CN" sz="2200" b="1">
                <a:latin typeface="Times New Roman" panose="02020603050405020304" pitchFamily="18" charset="0"/>
              </a:rPr>
              <a:t>+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phP </a:t>
            </a:r>
            <a:r>
              <a:rPr kumimoji="1" lang="en-US" altLang="zh-CN" sz="2200" b="1">
                <a:latin typeface="Times New Roman" panose="02020603050405020304" pitchFamily="18" charset="0"/>
              </a:rPr>
              <a:t>= (</a:t>
            </a:r>
            <a:r>
              <a:rPr kumimoji="1" lang="en-US" altLang="zh-CN" sz="2200" b="1" i="1">
                <a:latin typeface="Times New Roman" panose="02020603050405020304" pitchFamily="18" charset="0"/>
                <a:sym typeface="Symbol" panose="05050102010706020507" pitchFamily="18" charset="2"/>
              </a:rPr>
              <a:t></a:t>
            </a:r>
            <a:r>
              <a:rPr kumimoji="1" lang="en-US" altLang="zh-CN" sz="2200" b="1" i="1">
                <a:latin typeface="Times New Roman" panose="02020603050405020304" pitchFamily="18" charset="0"/>
              </a:rPr>
              <a:t> </a:t>
            </a:r>
            <a:r>
              <a:rPr kumimoji="1" lang="en-US" altLang="zh-CN" sz="2200" b="1">
                <a:latin typeface="Times New Roman" panose="02020603050405020304" pitchFamily="18" charset="0"/>
              </a:rPr>
              <a:t>+1)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phP</a:t>
            </a:r>
            <a:r>
              <a:rPr kumimoji="1" lang="en-US" altLang="zh-CN" sz="2200" b="1">
                <a:latin typeface="Times New Roman" panose="02020603050405020304" pitchFamily="18" charset="0"/>
              </a:rPr>
              <a:t> = </a:t>
            </a:r>
            <a:r>
              <a:rPr kumimoji="1" lang="en-US" altLang="zh-CN" sz="2200" b="1" i="1">
                <a:latin typeface="Times New Roman" panose="02020603050405020304" pitchFamily="18" charset="0"/>
              </a:rPr>
              <a:t>I</a:t>
            </a:r>
            <a:r>
              <a:rPr kumimoji="1" lang="en-US" altLang="zh-CN" sz="2200" b="1" baseline="-25000">
                <a:latin typeface="Times New Roman" panose="02020603050405020304" pitchFamily="18" charset="0"/>
              </a:rPr>
              <a:t>E</a:t>
            </a:r>
            <a:r>
              <a:rPr kumimoji="1" lang="zh-CN" altLang="zh-CN" sz="2200" b="1">
                <a:latin typeface="Times New Roman" panose="02020603050405020304" pitchFamily="18" charset="0"/>
              </a:rPr>
              <a:t>。</a:t>
            </a:r>
            <a:endParaRPr kumimoji="1" lang="zh-CN" altLang="en-US" sz="2200" b="1">
              <a:solidFill>
                <a:srgbClr val="000000"/>
              </a:solidFill>
              <a:latin typeface="Times New Roman" panose="02020603050405020304" pitchFamily="18" charset="0"/>
              <a:ea typeface="楷体_GB2312"/>
              <a:cs typeface="楷体_GB2312"/>
            </a:endParaRPr>
          </a:p>
        </p:txBody>
      </p:sp>
    </p:spTree>
    <p:extLst>
      <p:ext uri="{BB962C8B-B14F-4D97-AF65-F5344CB8AC3E}">
        <p14:creationId xmlns:p14="http://schemas.microsoft.com/office/powerpoint/2010/main" val="95883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01675" y="71438"/>
            <a:ext cx="7888288" cy="646112"/>
          </a:xfrm>
        </p:spPr>
        <p:txBody>
          <a:bodyPr rtlCol="0"/>
          <a:lstStyle/>
          <a:p>
            <a:pPr fontAlgn="auto">
              <a:spcAft>
                <a:spcPts val="0"/>
              </a:spcAft>
              <a:defRPr/>
            </a:pPr>
            <a:r>
              <a:rPr lang="en-US" altLang="zh-CN" dirty="0" smtClean="0"/>
              <a:t>3.7  </a:t>
            </a:r>
            <a:r>
              <a:rPr lang="zh-CN" altLang="en-US" dirty="0"/>
              <a:t>光电三极管</a:t>
            </a:r>
          </a:p>
        </p:txBody>
      </p:sp>
      <p:sp>
        <p:nvSpPr>
          <p:cNvPr id="5" name="Text Box 55"/>
          <p:cNvSpPr txBox="1">
            <a:spLocks noChangeArrowheads="1"/>
          </p:cNvSpPr>
          <p:nvPr/>
        </p:nvSpPr>
        <p:spPr bwMode="auto">
          <a:xfrm>
            <a:off x="561975" y="749300"/>
            <a:ext cx="52339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kumimoji="1" lang="en-US" altLang="zh-CN" sz="2800" b="1">
                <a:solidFill>
                  <a:srgbClr val="002060"/>
                </a:solidFill>
                <a:latin typeface="Times New Roman" panose="02020603050405020304" pitchFamily="18" charset="0"/>
                <a:ea typeface="楷体_GB2312"/>
                <a:cs typeface="Times New Roman" panose="02020603050405020304" pitchFamily="18" charset="0"/>
              </a:rPr>
              <a:t>2. </a:t>
            </a:r>
            <a:r>
              <a:rPr kumimoji="1" lang="zh-CN" altLang="en-US" sz="2800" b="1">
                <a:solidFill>
                  <a:srgbClr val="002060"/>
                </a:solidFill>
                <a:latin typeface="楷体_GB2312"/>
                <a:ea typeface="楷体_GB2312"/>
                <a:cs typeface="Times New Roman" panose="02020603050405020304" pitchFamily="18" charset="0"/>
              </a:rPr>
              <a:t>等效电路和特性曲线</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1557338"/>
            <a:ext cx="7789862"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p:cNvSpPr>
            <a:spLocks noChangeArrowheads="1"/>
          </p:cNvSpPr>
          <p:nvPr/>
        </p:nvSpPr>
        <p:spPr bwMode="auto">
          <a:xfrm>
            <a:off x="755650" y="4716463"/>
            <a:ext cx="79343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200" b="1"/>
              <a:t>（</a:t>
            </a:r>
            <a:r>
              <a:rPr lang="en-US" altLang="zh-CN" sz="2200" b="1"/>
              <a:t>a</a:t>
            </a:r>
            <a:r>
              <a:rPr lang="zh-CN" altLang="en-US" sz="2200" b="1"/>
              <a:t>）等效电路       （</a:t>
            </a:r>
            <a:r>
              <a:rPr lang="en-US" altLang="zh-CN" sz="2200" b="1"/>
              <a:t>b</a:t>
            </a:r>
            <a:r>
              <a:rPr lang="zh-CN" altLang="en-US" sz="2200" b="1"/>
              <a:t>）符号                （</a:t>
            </a:r>
            <a:r>
              <a:rPr lang="en-US" altLang="zh-CN" sz="2200" b="1"/>
              <a:t>c</a:t>
            </a:r>
            <a:r>
              <a:rPr lang="zh-CN" altLang="en-US" sz="2200" b="1"/>
              <a:t>）输出特性曲线</a:t>
            </a:r>
          </a:p>
        </p:txBody>
      </p:sp>
    </p:spTree>
    <p:extLst>
      <p:ext uri="{BB962C8B-B14F-4D97-AF65-F5344CB8AC3E}">
        <p14:creationId xmlns:p14="http://schemas.microsoft.com/office/powerpoint/2010/main" val="1388852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73C7C-B6C2-42BC-BA13-8DF7533493E1}"/>
              </a:ext>
            </a:extLst>
          </p:cNvPr>
          <p:cNvSpPr>
            <a:spLocks noGrp="1"/>
          </p:cNvSpPr>
          <p:nvPr>
            <p:ph type="title"/>
          </p:nvPr>
        </p:nvSpPr>
        <p:spPr/>
        <p:txBody>
          <a:bodyPr/>
          <a:lstStyle/>
          <a:p>
            <a:endParaRPr lang="zh-CN" altLang="en-US"/>
          </a:p>
        </p:txBody>
      </p:sp>
      <p:sp>
        <p:nvSpPr>
          <p:cNvPr id="3" name="Text Box 2" descr="80%">
            <a:extLst>
              <a:ext uri="{FF2B5EF4-FFF2-40B4-BE49-F238E27FC236}">
                <a16:creationId xmlns:a16="http://schemas.microsoft.com/office/drawing/2014/main" id="{D948DD8D-B891-4735-B0D1-26F91726E3C9}"/>
              </a:ext>
            </a:extLst>
          </p:cNvPr>
          <p:cNvSpPr txBox="1">
            <a:spLocks noChangeArrowheads="1"/>
          </p:cNvSpPr>
          <p:nvPr/>
        </p:nvSpPr>
        <p:spPr bwMode="auto">
          <a:xfrm>
            <a:off x="1331913" y="4941888"/>
            <a:ext cx="6781800" cy="519112"/>
          </a:xfrm>
          <a:prstGeom prst="rect">
            <a:avLst/>
          </a:prstGeom>
          <a:noFill/>
          <a:ln w="9525">
            <a:noFill/>
            <a:miter lim="800000"/>
            <a:headEnd/>
            <a:tailEnd/>
          </a:ln>
          <a:effectLst/>
        </p:spPr>
        <p:txBody>
          <a:bodyPr>
            <a:spAutoFit/>
          </a:bodyPr>
          <a:lstStyle/>
          <a:p>
            <a:pPr algn="l">
              <a:spcBef>
                <a:spcPct val="50000"/>
              </a:spcBef>
              <a:defRPr/>
            </a:pPr>
            <a:r>
              <a:rPr lang="zh-CN" altLang="en-US" sz="2800" b="1">
                <a:solidFill>
                  <a:srgbClr val="006600"/>
                </a:solidFill>
                <a:effectLst>
                  <a:outerShdw blurRad="38100" dist="38100" dir="2700000" algn="tl">
                    <a:srgbClr val="000000"/>
                  </a:outerShdw>
                </a:effectLst>
                <a:ea typeface="宋体" pitchFamily="2" charset="-122"/>
              </a:rPr>
              <a:t>　</a:t>
            </a:r>
            <a:r>
              <a:rPr lang="zh-CN" altLang="en-US" b="1">
                <a:solidFill>
                  <a:srgbClr val="006600"/>
                </a:solidFill>
                <a:effectLst>
                  <a:outerShdw blurRad="38100" dist="38100" dir="2700000" algn="tl">
                    <a:srgbClr val="000000"/>
                  </a:outerShdw>
                </a:effectLst>
                <a:ea typeface="宋体" pitchFamily="2" charset="-122"/>
              </a:rPr>
              <a:t>发射极是输入回路、输出回路的公共端 </a:t>
            </a:r>
          </a:p>
        </p:txBody>
      </p:sp>
      <p:sp>
        <p:nvSpPr>
          <p:cNvPr id="4" name="Rectangle 3" descr="40%">
            <a:extLst>
              <a:ext uri="{FF2B5EF4-FFF2-40B4-BE49-F238E27FC236}">
                <a16:creationId xmlns:a16="http://schemas.microsoft.com/office/drawing/2014/main" id="{CDC0B354-3869-4E1E-B9DE-5976AC628C24}"/>
              </a:ext>
            </a:extLst>
          </p:cNvPr>
          <p:cNvSpPr>
            <a:spLocks noChangeArrowheads="1"/>
          </p:cNvSpPr>
          <p:nvPr/>
        </p:nvSpPr>
        <p:spPr bwMode="auto">
          <a:xfrm>
            <a:off x="2592388" y="1042988"/>
            <a:ext cx="2952750" cy="519112"/>
          </a:xfrm>
          <a:prstGeom prst="rect">
            <a:avLst/>
          </a:prstGeom>
          <a:pattFill prst="pct40">
            <a:fgClr>
              <a:srgbClr val="00FF00"/>
            </a:fgClr>
            <a:bgClr>
              <a:srgbClr val="FFFFFF"/>
            </a:bgClr>
          </a:patt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solidFill>
                  <a:srgbClr val="FF3300"/>
                </a:solidFill>
                <a:ea typeface="宋体" panose="02010600030101010101" pitchFamily="2" charset="-122"/>
              </a:rPr>
              <a:t>1.  </a:t>
            </a:r>
            <a:r>
              <a:rPr lang="zh-CN" altLang="en-US" sz="2800" b="1">
                <a:solidFill>
                  <a:srgbClr val="FF3300"/>
                </a:solidFill>
                <a:ea typeface="宋体" panose="02010600030101010101" pitchFamily="2" charset="-122"/>
              </a:rPr>
              <a:t>共发射极电路</a:t>
            </a:r>
          </a:p>
        </p:txBody>
      </p:sp>
      <p:sp>
        <p:nvSpPr>
          <p:cNvPr id="5" name="Freeform 4">
            <a:extLst>
              <a:ext uri="{FF2B5EF4-FFF2-40B4-BE49-F238E27FC236}">
                <a16:creationId xmlns:a16="http://schemas.microsoft.com/office/drawing/2014/main" id="{DC912738-588D-4960-BA3F-3C2084F2A4DB}"/>
              </a:ext>
            </a:extLst>
          </p:cNvPr>
          <p:cNvSpPr>
            <a:spLocks/>
          </p:cNvSpPr>
          <p:nvPr/>
        </p:nvSpPr>
        <p:spPr bwMode="auto">
          <a:xfrm>
            <a:off x="2916238" y="2636838"/>
            <a:ext cx="1317625" cy="1050925"/>
          </a:xfrm>
          <a:custGeom>
            <a:avLst/>
            <a:gdLst>
              <a:gd name="T0" fmla="*/ 0 w 1544"/>
              <a:gd name="T1" fmla="*/ 747 h 828"/>
              <a:gd name="T2" fmla="*/ 17 w 1544"/>
              <a:gd name="T3" fmla="*/ 536 h 828"/>
              <a:gd name="T4" fmla="*/ 102 w 1544"/>
              <a:gd name="T5" fmla="*/ 330 h 828"/>
              <a:gd name="T6" fmla="*/ 372 w 1544"/>
              <a:gd name="T7" fmla="*/ 113 h 828"/>
              <a:gd name="T8" fmla="*/ 584 w 1544"/>
              <a:gd name="T9" fmla="*/ 33 h 828"/>
              <a:gd name="T10" fmla="*/ 751 w 1544"/>
              <a:gd name="T11" fmla="*/ 4 h 828"/>
              <a:gd name="T12" fmla="*/ 1075 w 1544"/>
              <a:gd name="T13" fmla="*/ 58 h 828"/>
              <a:gd name="T14" fmla="*/ 1346 w 1544"/>
              <a:gd name="T15" fmla="*/ 222 h 828"/>
              <a:gd name="T16" fmla="*/ 1508 w 1544"/>
              <a:gd name="T17" fmla="*/ 439 h 828"/>
              <a:gd name="T18" fmla="*/ 1541 w 1544"/>
              <a:gd name="T19" fmla="*/ 617 h 828"/>
              <a:gd name="T20" fmla="*/ 1525 w 1544"/>
              <a:gd name="T21" fmla="*/ 828 h 8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44"/>
              <a:gd name="T34" fmla="*/ 0 h 828"/>
              <a:gd name="T35" fmla="*/ 1544 w 1544"/>
              <a:gd name="T36" fmla="*/ 828 h 8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44" h="828">
                <a:moveTo>
                  <a:pt x="0" y="747"/>
                </a:moveTo>
                <a:cubicBezTo>
                  <a:pt x="0" y="712"/>
                  <a:pt x="0" y="605"/>
                  <a:pt x="17" y="536"/>
                </a:cubicBezTo>
                <a:cubicBezTo>
                  <a:pt x="34" y="467"/>
                  <a:pt x="43" y="400"/>
                  <a:pt x="102" y="330"/>
                </a:cubicBezTo>
                <a:cubicBezTo>
                  <a:pt x="161" y="260"/>
                  <a:pt x="292" y="162"/>
                  <a:pt x="372" y="113"/>
                </a:cubicBezTo>
                <a:cubicBezTo>
                  <a:pt x="452" y="64"/>
                  <a:pt x="521" y="51"/>
                  <a:pt x="584" y="33"/>
                </a:cubicBezTo>
                <a:cubicBezTo>
                  <a:pt x="647" y="15"/>
                  <a:pt x="669" y="0"/>
                  <a:pt x="751" y="4"/>
                </a:cubicBezTo>
                <a:cubicBezTo>
                  <a:pt x="833" y="8"/>
                  <a:pt x="976" y="22"/>
                  <a:pt x="1075" y="58"/>
                </a:cubicBezTo>
                <a:cubicBezTo>
                  <a:pt x="1175" y="95"/>
                  <a:pt x="1274" y="158"/>
                  <a:pt x="1346" y="222"/>
                </a:cubicBezTo>
                <a:cubicBezTo>
                  <a:pt x="1418" y="285"/>
                  <a:pt x="1476" y="373"/>
                  <a:pt x="1508" y="439"/>
                </a:cubicBezTo>
                <a:cubicBezTo>
                  <a:pt x="1540" y="505"/>
                  <a:pt x="1538" y="552"/>
                  <a:pt x="1541" y="617"/>
                </a:cubicBezTo>
                <a:cubicBezTo>
                  <a:pt x="1544" y="682"/>
                  <a:pt x="1528" y="784"/>
                  <a:pt x="1525" y="828"/>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6" name="Freeform 5">
            <a:extLst>
              <a:ext uri="{FF2B5EF4-FFF2-40B4-BE49-F238E27FC236}">
                <a16:creationId xmlns:a16="http://schemas.microsoft.com/office/drawing/2014/main" id="{D6422B79-7CF9-4EA8-A687-B794F7CAEBB9}"/>
              </a:ext>
            </a:extLst>
          </p:cNvPr>
          <p:cNvSpPr>
            <a:spLocks/>
          </p:cNvSpPr>
          <p:nvPr/>
        </p:nvSpPr>
        <p:spPr bwMode="auto">
          <a:xfrm>
            <a:off x="5111750" y="2079625"/>
            <a:ext cx="1608138" cy="1173163"/>
          </a:xfrm>
          <a:custGeom>
            <a:avLst/>
            <a:gdLst>
              <a:gd name="T0" fmla="*/ 0 w 1544"/>
              <a:gd name="T1" fmla="*/ 747 h 828"/>
              <a:gd name="T2" fmla="*/ 17 w 1544"/>
              <a:gd name="T3" fmla="*/ 536 h 828"/>
              <a:gd name="T4" fmla="*/ 102 w 1544"/>
              <a:gd name="T5" fmla="*/ 330 h 828"/>
              <a:gd name="T6" fmla="*/ 372 w 1544"/>
              <a:gd name="T7" fmla="*/ 113 h 828"/>
              <a:gd name="T8" fmla="*/ 584 w 1544"/>
              <a:gd name="T9" fmla="*/ 33 h 828"/>
              <a:gd name="T10" fmla="*/ 751 w 1544"/>
              <a:gd name="T11" fmla="*/ 4 h 828"/>
              <a:gd name="T12" fmla="*/ 1075 w 1544"/>
              <a:gd name="T13" fmla="*/ 58 h 828"/>
              <a:gd name="T14" fmla="*/ 1346 w 1544"/>
              <a:gd name="T15" fmla="*/ 222 h 828"/>
              <a:gd name="T16" fmla="*/ 1508 w 1544"/>
              <a:gd name="T17" fmla="*/ 439 h 828"/>
              <a:gd name="T18" fmla="*/ 1541 w 1544"/>
              <a:gd name="T19" fmla="*/ 617 h 828"/>
              <a:gd name="T20" fmla="*/ 1525 w 1544"/>
              <a:gd name="T21" fmla="*/ 828 h 8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44"/>
              <a:gd name="T34" fmla="*/ 0 h 828"/>
              <a:gd name="T35" fmla="*/ 1544 w 1544"/>
              <a:gd name="T36" fmla="*/ 828 h 8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44" h="828">
                <a:moveTo>
                  <a:pt x="0" y="747"/>
                </a:moveTo>
                <a:cubicBezTo>
                  <a:pt x="0" y="712"/>
                  <a:pt x="0" y="605"/>
                  <a:pt x="17" y="536"/>
                </a:cubicBezTo>
                <a:cubicBezTo>
                  <a:pt x="34" y="467"/>
                  <a:pt x="43" y="400"/>
                  <a:pt x="102" y="330"/>
                </a:cubicBezTo>
                <a:cubicBezTo>
                  <a:pt x="161" y="260"/>
                  <a:pt x="292" y="162"/>
                  <a:pt x="372" y="113"/>
                </a:cubicBezTo>
                <a:cubicBezTo>
                  <a:pt x="452" y="64"/>
                  <a:pt x="521" y="51"/>
                  <a:pt x="584" y="33"/>
                </a:cubicBezTo>
                <a:cubicBezTo>
                  <a:pt x="647" y="15"/>
                  <a:pt x="669" y="0"/>
                  <a:pt x="751" y="4"/>
                </a:cubicBezTo>
                <a:cubicBezTo>
                  <a:pt x="833" y="8"/>
                  <a:pt x="976" y="22"/>
                  <a:pt x="1075" y="58"/>
                </a:cubicBezTo>
                <a:cubicBezTo>
                  <a:pt x="1175" y="95"/>
                  <a:pt x="1274" y="158"/>
                  <a:pt x="1346" y="222"/>
                </a:cubicBezTo>
                <a:cubicBezTo>
                  <a:pt x="1418" y="285"/>
                  <a:pt x="1476" y="373"/>
                  <a:pt x="1508" y="439"/>
                </a:cubicBezTo>
                <a:cubicBezTo>
                  <a:pt x="1540" y="505"/>
                  <a:pt x="1538" y="552"/>
                  <a:pt x="1541" y="617"/>
                </a:cubicBezTo>
                <a:cubicBezTo>
                  <a:pt x="1544" y="682"/>
                  <a:pt x="1528" y="784"/>
                  <a:pt x="1525" y="828"/>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7" name="Text Box 6">
            <a:extLst>
              <a:ext uri="{FF2B5EF4-FFF2-40B4-BE49-F238E27FC236}">
                <a16:creationId xmlns:a16="http://schemas.microsoft.com/office/drawing/2014/main" id="{1086781A-53FA-4014-9E8B-5CBD9FBDEBDE}"/>
              </a:ext>
            </a:extLst>
          </p:cNvPr>
          <p:cNvSpPr txBox="1">
            <a:spLocks noChangeArrowheads="1"/>
          </p:cNvSpPr>
          <p:nvPr/>
        </p:nvSpPr>
        <p:spPr bwMode="auto">
          <a:xfrm>
            <a:off x="3059113" y="3644900"/>
            <a:ext cx="147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chemeClr val="accent2"/>
                </a:solidFill>
                <a:latin typeface="宋体" panose="02010600030101010101" pitchFamily="2" charset="-122"/>
                <a:ea typeface="宋体" panose="02010600030101010101" pitchFamily="2" charset="-122"/>
              </a:rPr>
              <a:t>输入回路</a:t>
            </a:r>
          </a:p>
        </p:txBody>
      </p:sp>
      <p:sp>
        <p:nvSpPr>
          <p:cNvPr id="8" name="Text Box 7">
            <a:extLst>
              <a:ext uri="{FF2B5EF4-FFF2-40B4-BE49-F238E27FC236}">
                <a16:creationId xmlns:a16="http://schemas.microsoft.com/office/drawing/2014/main" id="{2CB416F2-89C9-487A-9E3B-6E31B2EC22CB}"/>
              </a:ext>
            </a:extLst>
          </p:cNvPr>
          <p:cNvSpPr txBox="1">
            <a:spLocks noChangeArrowheads="1"/>
          </p:cNvSpPr>
          <p:nvPr/>
        </p:nvSpPr>
        <p:spPr bwMode="auto">
          <a:xfrm>
            <a:off x="5435600" y="3644900"/>
            <a:ext cx="155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chemeClr val="accent2"/>
                </a:solidFill>
                <a:latin typeface="宋体" panose="02010600030101010101" pitchFamily="2" charset="-122"/>
                <a:ea typeface="宋体" panose="02010600030101010101" pitchFamily="2" charset="-122"/>
              </a:rPr>
              <a:t>输出回路</a:t>
            </a:r>
          </a:p>
        </p:txBody>
      </p:sp>
      <p:grpSp>
        <p:nvGrpSpPr>
          <p:cNvPr id="9" name="Group 8">
            <a:extLst>
              <a:ext uri="{FF2B5EF4-FFF2-40B4-BE49-F238E27FC236}">
                <a16:creationId xmlns:a16="http://schemas.microsoft.com/office/drawing/2014/main" id="{E982E45C-077F-4353-A8C7-BCE2F80D4E49}"/>
              </a:ext>
            </a:extLst>
          </p:cNvPr>
          <p:cNvGrpSpPr>
            <a:grpSpLocks/>
          </p:cNvGrpSpPr>
          <p:nvPr/>
        </p:nvGrpSpPr>
        <p:grpSpPr bwMode="auto">
          <a:xfrm>
            <a:off x="4787900" y="4292600"/>
            <a:ext cx="327025" cy="360363"/>
            <a:chOff x="2976" y="2688"/>
            <a:chExt cx="192" cy="144"/>
          </a:xfrm>
        </p:grpSpPr>
        <p:sp>
          <p:nvSpPr>
            <p:cNvPr id="10" name="Line 9">
              <a:extLst>
                <a:ext uri="{FF2B5EF4-FFF2-40B4-BE49-F238E27FC236}">
                  <a16:creationId xmlns:a16="http://schemas.microsoft.com/office/drawing/2014/main" id="{A986FBE0-0187-4E2D-BD3A-8072DE33CBF4}"/>
                </a:ext>
              </a:extLst>
            </p:cNvPr>
            <p:cNvSpPr>
              <a:spLocks noChangeShapeType="1"/>
            </p:cNvSpPr>
            <p:nvPr/>
          </p:nvSpPr>
          <p:spPr bwMode="auto">
            <a:xfrm>
              <a:off x="3072" y="2688"/>
              <a:ext cx="0" cy="14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a:extLst>
                <a:ext uri="{FF2B5EF4-FFF2-40B4-BE49-F238E27FC236}">
                  <a16:creationId xmlns:a16="http://schemas.microsoft.com/office/drawing/2014/main" id="{6D69D866-FD94-4D56-A4D7-EA6121ACA3CB}"/>
                </a:ext>
              </a:extLst>
            </p:cNvPr>
            <p:cNvSpPr>
              <a:spLocks noChangeShapeType="1"/>
            </p:cNvSpPr>
            <p:nvPr/>
          </p:nvSpPr>
          <p:spPr bwMode="auto">
            <a:xfrm>
              <a:off x="2976" y="2832"/>
              <a:ext cx="19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 name="Text Box 11">
            <a:extLst>
              <a:ext uri="{FF2B5EF4-FFF2-40B4-BE49-F238E27FC236}">
                <a16:creationId xmlns:a16="http://schemas.microsoft.com/office/drawing/2014/main" id="{7AD0DE89-3741-4842-A4AF-DED27C3DC285}"/>
              </a:ext>
            </a:extLst>
          </p:cNvPr>
          <p:cNvSpPr txBox="1">
            <a:spLocks noChangeArrowheads="1"/>
          </p:cNvSpPr>
          <p:nvPr/>
        </p:nvSpPr>
        <p:spPr bwMode="auto">
          <a:xfrm>
            <a:off x="5967413" y="90805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I</a:t>
            </a:r>
            <a:r>
              <a:rPr lang="en-US" altLang="zh-CN" b="1" baseline="-25000"/>
              <a:t>C</a:t>
            </a:r>
            <a:endParaRPr lang="en-US" altLang="zh-CN" b="1"/>
          </a:p>
        </p:txBody>
      </p:sp>
      <p:sp>
        <p:nvSpPr>
          <p:cNvPr id="13" name="Text Box 12">
            <a:extLst>
              <a:ext uri="{FF2B5EF4-FFF2-40B4-BE49-F238E27FC236}">
                <a16:creationId xmlns:a16="http://schemas.microsoft.com/office/drawing/2014/main" id="{95637221-EFB6-4E90-A66C-BEAB7F888B61}"/>
              </a:ext>
            </a:extLst>
          </p:cNvPr>
          <p:cNvSpPr txBox="1">
            <a:spLocks noChangeArrowheads="1"/>
          </p:cNvSpPr>
          <p:nvPr/>
        </p:nvSpPr>
        <p:spPr bwMode="auto">
          <a:xfrm>
            <a:off x="2747963" y="4448175"/>
            <a:ext cx="933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V</a:t>
            </a:r>
            <a:r>
              <a:rPr lang="en-US" altLang="zh-CN" b="1" baseline="-25000"/>
              <a:t>BB</a:t>
            </a:r>
            <a:endParaRPr lang="en-US" altLang="zh-CN" b="1"/>
          </a:p>
        </p:txBody>
      </p:sp>
      <p:sp>
        <p:nvSpPr>
          <p:cNvPr id="14" name="Rectangle 13">
            <a:extLst>
              <a:ext uri="{FF2B5EF4-FFF2-40B4-BE49-F238E27FC236}">
                <a16:creationId xmlns:a16="http://schemas.microsoft.com/office/drawing/2014/main" id="{6FD62C19-49FE-42BB-833E-6111939DB976}"/>
              </a:ext>
            </a:extLst>
          </p:cNvPr>
          <p:cNvSpPr>
            <a:spLocks noChangeArrowheads="1"/>
          </p:cNvSpPr>
          <p:nvPr/>
        </p:nvSpPr>
        <p:spPr bwMode="auto">
          <a:xfrm>
            <a:off x="2422525" y="2805113"/>
            <a:ext cx="150813" cy="465137"/>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5" name="Line 14">
            <a:extLst>
              <a:ext uri="{FF2B5EF4-FFF2-40B4-BE49-F238E27FC236}">
                <a16:creationId xmlns:a16="http://schemas.microsoft.com/office/drawing/2014/main" id="{06396332-F48C-4D9C-AB33-D671F02D2E00}"/>
              </a:ext>
            </a:extLst>
          </p:cNvPr>
          <p:cNvSpPr>
            <a:spLocks noChangeShapeType="1"/>
          </p:cNvSpPr>
          <p:nvPr/>
        </p:nvSpPr>
        <p:spPr bwMode="auto">
          <a:xfrm flipV="1">
            <a:off x="2487613" y="2571750"/>
            <a:ext cx="0" cy="219075"/>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6" name="Line 15">
            <a:extLst>
              <a:ext uri="{FF2B5EF4-FFF2-40B4-BE49-F238E27FC236}">
                <a16:creationId xmlns:a16="http://schemas.microsoft.com/office/drawing/2014/main" id="{865E7BFA-4EF3-4457-B7DD-61B29B442766}"/>
              </a:ext>
            </a:extLst>
          </p:cNvPr>
          <p:cNvSpPr>
            <a:spLocks noChangeShapeType="1"/>
          </p:cNvSpPr>
          <p:nvPr/>
        </p:nvSpPr>
        <p:spPr bwMode="auto">
          <a:xfrm flipV="1">
            <a:off x="2484438" y="3270250"/>
            <a:ext cx="0" cy="339725"/>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7" name="Rectangle 16">
            <a:extLst>
              <a:ext uri="{FF2B5EF4-FFF2-40B4-BE49-F238E27FC236}">
                <a16:creationId xmlns:a16="http://schemas.microsoft.com/office/drawing/2014/main" id="{7A99F36A-E1E5-44E3-A5FB-6B4C4D3A764B}"/>
              </a:ext>
            </a:extLst>
          </p:cNvPr>
          <p:cNvSpPr>
            <a:spLocks noChangeArrowheads="1"/>
          </p:cNvSpPr>
          <p:nvPr/>
        </p:nvSpPr>
        <p:spPr bwMode="auto">
          <a:xfrm>
            <a:off x="2406650" y="3636963"/>
            <a:ext cx="150813" cy="465137"/>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8" name="Line 17">
            <a:extLst>
              <a:ext uri="{FF2B5EF4-FFF2-40B4-BE49-F238E27FC236}">
                <a16:creationId xmlns:a16="http://schemas.microsoft.com/office/drawing/2014/main" id="{AA155788-8DF1-458C-BD70-33FBD89F5AB6}"/>
              </a:ext>
            </a:extLst>
          </p:cNvPr>
          <p:cNvSpPr>
            <a:spLocks noChangeShapeType="1"/>
          </p:cNvSpPr>
          <p:nvPr/>
        </p:nvSpPr>
        <p:spPr bwMode="auto">
          <a:xfrm flipH="1" flipV="1">
            <a:off x="2487613" y="4102100"/>
            <a:ext cx="0" cy="166688"/>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9" name="Line 18">
            <a:extLst>
              <a:ext uri="{FF2B5EF4-FFF2-40B4-BE49-F238E27FC236}">
                <a16:creationId xmlns:a16="http://schemas.microsoft.com/office/drawing/2014/main" id="{B36BC8A7-5C5F-4583-A196-DC797A5A11FC}"/>
              </a:ext>
            </a:extLst>
          </p:cNvPr>
          <p:cNvSpPr>
            <a:spLocks noChangeShapeType="1"/>
          </p:cNvSpPr>
          <p:nvPr/>
        </p:nvSpPr>
        <p:spPr bwMode="auto">
          <a:xfrm>
            <a:off x="2487613" y="3446463"/>
            <a:ext cx="284162"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0" name="Line 19">
            <a:extLst>
              <a:ext uri="{FF2B5EF4-FFF2-40B4-BE49-F238E27FC236}">
                <a16:creationId xmlns:a16="http://schemas.microsoft.com/office/drawing/2014/main" id="{449C29B3-7F50-4B72-84EC-B0657069D263}"/>
              </a:ext>
            </a:extLst>
          </p:cNvPr>
          <p:cNvSpPr>
            <a:spLocks noChangeShapeType="1"/>
          </p:cNvSpPr>
          <p:nvPr/>
        </p:nvSpPr>
        <p:spPr bwMode="auto">
          <a:xfrm>
            <a:off x="2762250" y="3446463"/>
            <a:ext cx="0" cy="43815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1" name="Line 20">
            <a:extLst>
              <a:ext uri="{FF2B5EF4-FFF2-40B4-BE49-F238E27FC236}">
                <a16:creationId xmlns:a16="http://schemas.microsoft.com/office/drawing/2014/main" id="{8DE117E0-0BA9-4340-BA64-D3C5AD4972A3}"/>
              </a:ext>
            </a:extLst>
          </p:cNvPr>
          <p:cNvSpPr>
            <a:spLocks noChangeShapeType="1"/>
          </p:cNvSpPr>
          <p:nvPr/>
        </p:nvSpPr>
        <p:spPr bwMode="auto">
          <a:xfrm flipH="1">
            <a:off x="2552700" y="3862388"/>
            <a:ext cx="206375"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22" name="Group 21">
            <a:extLst>
              <a:ext uri="{FF2B5EF4-FFF2-40B4-BE49-F238E27FC236}">
                <a16:creationId xmlns:a16="http://schemas.microsoft.com/office/drawing/2014/main" id="{CF8DDB10-9F89-4518-A20C-3B938B9ED21D}"/>
              </a:ext>
            </a:extLst>
          </p:cNvPr>
          <p:cNvGrpSpPr>
            <a:grpSpLocks/>
          </p:cNvGrpSpPr>
          <p:nvPr/>
        </p:nvGrpSpPr>
        <p:grpSpPr bwMode="auto">
          <a:xfrm>
            <a:off x="3146425" y="4046538"/>
            <a:ext cx="109538" cy="484187"/>
            <a:chOff x="1258" y="2494"/>
            <a:chExt cx="77" cy="338"/>
          </a:xfrm>
        </p:grpSpPr>
        <p:sp>
          <p:nvSpPr>
            <p:cNvPr id="23" name="Line 22">
              <a:extLst>
                <a:ext uri="{FF2B5EF4-FFF2-40B4-BE49-F238E27FC236}">
                  <a16:creationId xmlns:a16="http://schemas.microsoft.com/office/drawing/2014/main" id="{3843EDE8-BA46-434B-AAC8-A0C100AF7BBE}"/>
                </a:ext>
              </a:extLst>
            </p:cNvPr>
            <p:cNvSpPr>
              <a:spLocks noChangeShapeType="1"/>
            </p:cNvSpPr>
            <p:nvPr/>
          </p:nvSpPr>
          <p:spPr bwMode="auto">
            <a:xfrm flipH="1">
              <a:off x="1258" y="2494"/>
              <a:ext cx="0" cy="338"/>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4" name="Line 23">
              <a:extLst>
                <a:ext uri="{FF2B5EF4-FFF2-40B4-BE49-F238E27FC236}">
                  <a16:creationId xmlns:a16="http://schemas.microsoft.com/office/drawing/2014/main" id="{EB6B136F-C183-449E-85ED-F5BB51F3AFC7}"/>
                </a:ext>
              </a:extLst>
            </p:cNvPr>
            <p:cNvSpPr>
              <a:spLocks noChangeShapeType="1"/>
            </p:cNvSpPr>
            <p:nvPr/>
          </p:nvSpPr>
          <p:spPr bwMode="auto">
            <a:xfrm>
              <a:off x="1335" y="2555"/>
              <a:ext cx="0" cy="202"/>
            </a:xfrm>
            <a:prstGeom prst="line">
              <a:avLst/>
            </a:prstGeom>
            <a:noFill/>
            <a:ln w="5715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25" name="Oval 24">
            <a:extLst>
              <a:ext uri="{FF2B5EF4-FFF2-40B4-BE49-F238E27FC236}">
                <a16:creationId xmlns:a16="http://schemas.microsoft.com/office/drawing/2014/main" id="{F52D9C8B-6CAF-4B5A-9FCE-01334C03EBD8}"/>
              </a:ext>
            </a:extLst>
          </p:cNvPr>
          <p:cNvSpPr>
            <a:spLocks noChangeArrowheads="1"/>
          </p:cNvSpPr>
          <p:nvPr/>
        </p:nvSpPr>
        <p:spPr bwMode="auto">
          <a:xfrm>
            <a:off x="6081713" y="1471613"/>
            <a:ext cx="557212" cy="557212"/>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6" name="Text Box 25">
            <a:extLst>
              <a:ext uri="{FF2B5EF4-FFF2-40B4-BE49-F238E27FC236}">
                <a16:creationId xmlns:a16="http://schemas.microsoft.com/office/drawing/2014/main" id="{40A79D6C-C57B-42E0-93E3-B31907926F96}"/>
              </a:ext>
            </a:extLst>
          </p:cNvPr>
          <p:cNvSpPr txBox="1">
            <a:spLocks noChangeArrowheads="1"/>
          </p:cNvSpPr>
          <p:nvPr/>
        </p:nvSpPr>
        <p:spPr bwMode="auto">
          <a:xfrm>
            <a:off x="6037263" y="1524000"/>
            <a:ext cx="728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mA</a:t>
            </a:r>
          </a:p>
        </p:txBody>
      </p:sp>
      <p:sp>
        <p:nvSpPr>
          <p:cNvPr id="27" name="Line 26">
            <a:extLst>
              <a:ext uri="{FF2B5EF4-FFF2-40B4-BE49-F238E27FC236}">
                <a16:creationId xmlns:a16="http://schemas.microsoft.com/office/drawing/2014/main" id="{36C52A44-76C2-42E8-B5C0-C7C35D84AE60}"/>
              </a:ext>
            </a:extLst>
          </p:cNvPr>
          <p:cNvSpPr>
            <a:spLocks noChangeShapeType="1"/>
          </p:cNvSpPr>
          <p:nvPr/>
        </p:nvSpPr>
        <p:spPr bwMode="auto">
          <a:xfrm>
            <a:off x="6642100" y="1719263"/>
            <a:ext cx="585788"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 name="Line 27">
            <a:extLst>
              <a:ext uri="{FF2B5EF4-FFF2-40B4-BE49-F238E27FC236}">
                <a16:creationId xmlns:a16="http://schemas.microsoft.com/office/drawing/2014/main" id="{FCB3ACE6-13DC-451E-B0C6-2350B8D8F868}"/>
              </a:ext>
            </a:extLst>
          </p:cNvPr>
          <p:cNvSpPr>
            <a:spLocks noChangeShapeType="1"/>
          </p:cNvSpPr>
          <p:nvPr/>
        </p:nvSpPr>
        <p:spPr bwMode="auto">
          <a:xfrm flipH="1">
            <a:off x="4902200" y="1746250"/>
            <a:ext cx="1150938"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9" name="Text Box 28">
            <a:extLst>
              <a:ext uri="{FF2B5EF4-FFF2-40B4-BE49-F238E27FC236}">
                <a16:creationId xmlns:a16="http://schemas.microsoft.com/office/drawing/2014/main" id="{CB06F448-9EDE-4207-8345-92612648D8BF}"/>
              </a:ext>
            </a:extLst>
          </p:cNvPr>
          <p:cNvSpPr txBox="1">
            <a:spLocks noChangeArrowheads="1"/>
          </p:cNvSpPr>
          <p:nvPr/>
        </p:nvSpPr>
        <p:spPr bwMode="auto">
          <a:xfrm>
            <a:off x="2927350" y="2297113"/>
            <a:ext cx="58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en-US" b="1">
                <a:sym typeface="Symbol" panose="05050102010706020507" pitchFamily="18" charset="2"/>
              </a:rPr>
              <a:t></a:t>
            </a:r>
            <a:r>
              <a:rPr lang="en-US" altLang="zh-CN" b="1"/>
              <a:t>A</a:t>
            </a:r>
          </a:p>
        </p:txBody>
      </p:sp>
      <p:sp>
        <p:nvSpPr>
          <p:cNvPr id="30" name="Line 29">
            <a:extLst>
              <a:ext uri="{FF2B5EF4-FFF2-40B4-BE49-F238E27FC236}">
                <a16:creationId xmlns:a16="http://schemas.microsoft.com/office/drawing/2014/main" id="{AFCD39AE-63F9-4E4E-86F8-EE09FDB6EE78}"/>
              </a:ext>
            </a:extLst>
          </p:cNvPr>
          <p:cNvSpPr>
            <a:spLocks noChangeShapeType="1"/>
          </p:cNvSpPr>
          <p:nvPr/>
        </p:nvSpPr>
        <p:spPr bwMode="auto">
          <a:xfrm flipH="1">
            <a:off x="2708275" y="2579688"/>
            <a:ext cx="176213"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 name="Line 30">
            <a:extLst>
              <a:ext uri="{FF2B5EF4-FFF2-40B4-BE49-F238E27FC236}">
                <a16:creationId xmlns:a16="http://schemas.microsoft.com/office/drawing/2014/main" id="{1C3C30AF-4EE1-4B13-8176-C7BF3534B105}"/>
              </a:ext>
            </a:extLst>
          </p:cNvPr>
          <p:cNvSpPr>
            <a:spLocks noChangeShapeType="1"/>
          </p:cNvSpPr>
          <p:nvPr/>
        </p:nvSpPr>
        <p:spPr bwMode="auto">
          <a:xfrm flipV="1">
            <a:off x="6945313" y="2647950"/>
            <a:ext cx="712787" cy="754063"/>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 name="Line 31">
            <a:extLst>
              <a:ext uri="{FF2B5EF4-FFF2-40B4-BE49-F238E27FC236}">
                <a16:creationId xmlns:a16="http://schemas.microsoft.com/office/drawing/2014/main" id="{FDF366D7-2D66-4357-A5C5-B14AF9E934F0}"/>
              </a:ext>
            </a:extLst>
          </p:cNvPr>
          <p:cNvSpPr>
            <a:spLocks noChangeShapeType="1"/>
          </p:cNvSpPr>
          <p:nvPr/>
        </p:nvSpPr>
        <p:spPr bwMode="auto">
          <a:xfrm flipH="1">
            <a:off x="2498725" y="2579688"/>
            <a:ext cx="407988"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3" name="Line 32">
            <a:extLst>
              <a:ext uri="{FF2B5EF4-FFF2-40B4-BE49-F238E27FC236}">
                <a16:creationId xmlns:a16="http://schemas.microsoft.com/office/drawing/2014/main" id="{D364E265-23DF-4DE5-813F-5FEF262F1AA6}"/>
              </a:ext>
            </a:extLst>
          </p:cNvPr>
          <p:cNvSpPr>
            <a:spLocks noChangeShapeType="1"/>
          </p:cNvSpPr>
          <p:nvPr/>
        </p:nvSpPr>
        <p:spPr bwMode="auto">
          <a:xfrm flipV="1">
            <a:off x="3492500" y="2573338"/>
            <a:ext cx="1169988" cy="3175"/>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 name="Line 33">
            <a:extLst>
              <a:ext uri="{FF2B5EF4-FFF2-40B4-BE49-F238E27FC236}">
                <a16:creationId xmlns:a16="http://schemas.microsoft.com/office/drawing/2014/main" id="{188BDC3F-0089-4512-A668-75EEE043CF1F}"/>
              </a:ext>
            </a:extLst>
          </p:cNvPr>
          <p:cNvSpPr>
            <a:spLocks noChangeShapeType="1"/>
          </p:cNvSpPr>
          <p:nvPr/>
        </p:nvSpPr>
        <p:spPr bwMode="auto">
          <a:xfrm>
            <a:off x="4675188" y="2360613"/>
            <a:ext cx="0" cy="41116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5" name="Line 34">
            <a:extLst>
              <a:ext uri="{FF2B5EF4-FFF2-40B4-BE49-F238E27FC236}">
                <a16:creationId xmlns:a16="http://schemas.microsoft.com/office/drawing/2014/main" id="{6FB26298-4046-44C2-9857-CEDD62A08228}"/>
              </a:ext>
            </a:extLst>
          </p:cNvPr>
          <p:cNvSpPr>
            <a:spLocks noChangeShapeType="1"/>
          </p:cNvSpPr>
          <p:nvPr/>
        </p:nvSpPr>
        <p:spPr bwMode="auto">
          <a:xfrm>
            <a:off x="4675188" y="2625725"/>
            <a:ext cx="269875" cy="295275"/>
          </a:xfrm>
          <a:prstGeom prst="line">
            <a:avLst/>
          </a:prstGeom>
          <a:noFill/>
          <a:ln w="28575">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 name="Line 35">
            <a:extLst>
              <a:ext uri="{FF2B5EF4-FFF2-40B4-BE49-F238E27FC236}">
                <a16:creationId xmlns:a16="http://schemas.microsoft.com/office/drawing/2014/main" id="{5C2CAF3B-58FF-4FAE-97C7-A2BA45D30767}"/>
              </a:ext>
            </a:extLst>
          </p:cNvPr>
          <p:cNvSpPr>
            <a:spLocks noChangeShapeType="1"/>
          </p:cNvSpPr>
          <p:nvPr/>
        </p:nvSpPr>
        <p:spPr bwMode="auto">
          <a:xfrm flipV="1">
            <a:off x="4675188" y="2330450"/>
            <a:ext cx="227012" cy="18415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 name="Line 36">
            <a:extLst>
              <a:ext uri="{FF2B5EF4-FFF2-40B4-BE49-F238E27FC236}">
                <a16:creationId xmlns:a16="http://schemas.microsoft.com/office/drawing/2014/main" id="{ABA4F66E-E831-4A05-8A7C-391C413AF065}"/>
              </a:ext>
            </a:extLst>
          </p:cNvPr>
          <p:cNvSpPr>
            <a:spLocks noChangeShapeType="1"/>
          </p:cNvSpPr>
          <p:nvPr/>
        </p:nvSpPr>
        <p:spPr bwMode="auto">
          <a:xfrm flipH="1">
            <a:off x="4886325" y="1719263"/>
            <a:ext cx="0" cy="630237"/>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8" name="Line 37">
            <a:extLst>
              <a:ext uri="{FF2B5EF4-FFF2-40B4-BE49-F238E27FC236}">
                <a16:creationId xmlns:a16="http://schemas.microsoft.com/office/drawing/2014/main" id="{F014A1D9-F59F-495F-9D1E-9C5058F0E59B}"/>
              </a:ext>
            </a:extLst>
          </p:cNvPr>
          <p:cNvSpPr>
            <a:spLocks noChangeShapeType="1"/>
          </p:cNvSpPr>
          <p:nvPr/>
        </p:nvSpPr>
        <p:spPr bwMode="auto">
          <a:xfrm>
            <a:off x="4932363" y="2924175"/>
            <a:ext cx="0" cy="1368425"/>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9" name="Line 38">
            <a:extLst>
              <a:ext uri="{FF2B5EF4-FFF2-40B4-BE49-F238E27FC236}">
                <a16:creationId xmlns:a16="http://schemas.microsoft.com/office/drawing/2014/main" id="{00C6D84D-DC69-4B5E-AA36-9471945A39E9}"/>
              </a:ext>
            </a:extLst>
          </p:cNvPr>
          <p:cNvSpPr>
            <a:spLocks noChangeShapeType="1"/>
          </p:cNvSpPr>
          <p:nvPr/>
        </p:nvSpPr>
        <p:spPr bwMode="auto">
          <a:xfrm>
            <a:off x="2487613" y="4268788"/>
            <a:ext cx="658812"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0" name="Line 39">
            <a:extLst>
              <a:ext uri="{FF2B5EF4-FFF2-40B4-BE49-F238E27FC236}">
                <a16:creationId xmlns:a16="http://schemas.microsoft.com/office/drawing/2014/main" id="{E36C7AFD-5617-4F49-BC06-126F5F1254EF}"/>
              </a:ext>
            </a:extLst>
          </p:cNvPr>
          <p:cNvSpPr>
            <a:spLocks noChangeShapeType="1"/>
          </p:cNvSpPr>
          <p:nvPr/>
        </p:nvSpPr>
        <p:spPr bwMode="auto">
          <a:xfrm flipV="1">
            <a:off x="3267075" y="4284663"/>
            <a:ext cx="4005263"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1" name="Text Box 40">
            <a:extLst>
              <a:ext uri="{FF2B5EF4-FFF2-40B4-BE49-F238E27FC236}">
                <a16:creationId xmlns:a16="http://schemas.microsoft.com/office/drawing/2014/main" id="{C3DA91CF-B094-4BE0-BA19-EF0BAF54A9D1}"/>
              </a:ext>
            </a:extLst>
          </p:cNvPr>
          <p:cNvSpPr txBox="1">
            <a:spLocks noChangeArrowheads="1"/>
          </p:cNvSpPr>
          <p:nvPr/>
        </p:nvSpPr>
        <p:spPr bwMode="auto">
          <a:xfrm>
            <a:off x="5292725" y="2708275"/>
            <a:ext cx="917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V</a:t>
            </a:r>
            <a:r>
              <a:rPr lang="en-US" altLang="zh-CN" b="1" baseline="-25000"/>
              <a:t>CE</a:t>
            </a:r>
            <a:endParaRPr lang="en-US" altLang="zh-CN" b="1"/>
          </a:p>
        </p:txBody>
      </p:sp>
      <p:sp>
        <p:nvSpPr>
          <p:cNvPr id="42" name="Line 41">
            <a:extLst>
              <a:ext uri="{FF2B5EF4-FFF2-40B4-BE49-F238E27FC236}">
                <a16:creationId xmlns:a16="http://schemas.microsoft.com/office/drawing/2014/main" id="{6D57FEE8-C777-4796-BFEB-A64CC4EBE781}"/>
              </a:ext>
            </a:extLst>
          </p:cNvPr>
          <p:cNvSpPr>
            <a:spLocks noChangeShapeType="1"/>
          </p:cNvSpPr>
          <p:nvPr/>
        </p:nvSpPr>
        <p:spPr bwMode="auto">
          <a:xfrm>
            <a:off x="2887663" y="2249488"/>
            <a:ext cx="727075" cy="0"/>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3" name="Line 42">
            <a:extLst>
              <a:ext uri="{FF2B5EF4-FFF2-40B4-BE49-F238E27FC236}">
                <a16:creationId xmlns:a16="http://schemas.microsoft.com/office/drawing/2014/main" id="{962C046C-7AE6-493B-92B1-1E7CB95DE80D}"/>
              </a:ext>
            </a:extLst>
          </p:cNvPr>
          <p:cNvSpPr>
            <a:spLocks noChangeShapeType="1"/>
          </p:cNvSpPr>
          <p:nvPr/>
        </p:nvSpPr>
        <p:spPr bwMode="auto">
          <a:xfrm flipH="1">
            <a:off x="5859463" y="1411288"/>
            <a:ext cx="838200" cy="0"/>
          </a:xfrm>
          <a:prstGeom prst="line">
            <a:avLst/>
          </a:prstGeom>
          <a:noFill/>
          <a:ln w="38100">
            <a:solidFill>
              <a:srgbClr val="FF3300"/>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4" name="Text Box 43">
            <a:extLst>
              <a:ext uri="{FF2B5EF4-FFF2-40B4-BE49-F238E27FC236}">
                <a16:creationId xmlns:a16="http://schemas.microsoft.com/office/drawing/2014/main" id="{5C4BF863-4A23-47BB-98CE-88844A012C56}"/>
              </a:ext>
            </a:extLst>
          </p:cNvPr>
          <p:cNvSpPr txBox="1">
            <a:spLocks noChangeArrowheads="1"/>
          </p:cNvSpPr>
          <p:nvPr/>
        </p:nvSpPr>
        <p:spPr bwMode="auto">
          <a:xfrm>
            <a:off x="3348038" y="3213100"/>
            <a:ext cx="912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V</a:t>
            </a:r>
            <a:r>
              <a:rPr lang="en-US" altLang="zh-CN" b="1" baseline="-25000"/>
              <a:t>BE</a:t>
            </a:r>
            <a:endParaRPr lang="en-US" altLang="zh-CN" b="1"/>
          </a:p>
        </p:txBody>
      </p:sp>
      <p:sp>
        <p:nvSpPr>
          <p:cNvPr id="45" name="Text Box 44">
            <a:extLst>
              <a:ext uri="{FF2B5EF4-FFF2-40B4-BE49-F238E27FC236}">
                <a16:creationId xmlns:a16="http://schemas.microsoft.com/office/drawing/2014/main" id="{89AF21B9-1122-4B95-B8E8-721EF53072C4}"/>
              </a:ext>
            </a:extLst>
          </p:cNvPr>
          <p:cNvSpPr txBox="1">
            <a:spLocks noChangeArrowheads="1"/>
          </p:cNvSpPr>
          <p:nvPr/>
        </p:nvSpPr>
        <p:spPr bwMode="auto">
          <a:xfrm>
            <a:off x="1692275" y="3144838"/>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R</a:t>
            </a:r>
            <a:r>
              <a:rPr lang="en-US" altLang="zh-CN" b="1" baseline="-25000"/>
              <a:t>B</a:t>
            </a:r>
            <a:endParaRPr lang="en-US" altLang="zh-CN" b="1"/>
          </a:p>
        </p:txBody>
      </p:sp>
      <p:sp>
        <p:nvSpPr>
          <p:cNvPr id="46" name="Text Box 45">
            <a:extLst>
              <a:ext uri="{FF2B5EF4-FFF2-40B4-BE49-F238E27FC236}">
                <a16:creationId xmlns:a16="http://schemas.microsoft.com/office/drawing/2014/main" id="{D1B95C31-F3A5-4317-B363-BA27C3B3308C}"/>
              </a:ext>
            </a:extLst>
          </p:cNvPr>
          <p:cNvSpPr txBox="1">
            <a:spLocks noChangeArrowheads="1"/>
          </p:cNvSpPr>
          <p:nvPr/>
        </p:nvSpPr>
        <p:spPr bwMode="auto">
          <a:xfrm>
            <a:off x="2652713" y="1760538"/>
            <a:ext cx="104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I</a:t>
            </a:r>
            <a:r>
              <a:rPr lang="en-US" altLang="zh-CN" b="1" baseline="-25000"/>
              <a:t>B</a:t>
            </a:r>
            <a:endParaRPr lang="en-US" altLang="zh-CN" b="1"/>
          </a:p>
        </p:txBody>
      </p:sp>
      <p:sp>
        <p:nvSpPr>
          <p:cNvPr id="47" name="Text Box 46">
            <a:extLst>
              <a:ext uri="{FF2B5EF4-FFF2-40B4-BE49-F238E27FC236}">
                <a16:creationId xmlns:a16="http://schemas.microsoft.com/office/drawing/2014/main" id="{D6A29850-4514-4A7D-94A1-2F7E2E391627}"/>
              </a:ext>
            </a:extLst>
          </p:cNvPr>
          <p:cNvSpPr txBox="1">
            <a:spLocks noChangeArrowheads="1"/>
          </p:cNvSpPr>
          <p:nvPr/>
        </p:nvSpPr>
        <p:spPr bwMode="auto">
          <a:xfrm>
            <a:off x="7415213" y="2857500"/>
            <a:ext cx="757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V</a:t>
            </a:r>
            <a:r>
              <a:rPr lang="en-US" altLang="zh-CN" b="1" baseline="-25000"/>
              <a:t>C C </a:t>
            </a:r>
            <a:endParaRPr lang="en-US" altLang="zh-CN" b="1"/>
          </a:p>
        </p:txBody>
      </p:sp>
      <p:sp>
        <p:nvSpPr>
          <p:cNvPr id="48" name="Oval 47">
            <a:extLst>
              <a:ext uri="{FF2B5EF4-FFF2-40B4-BE49-F238E27FC236}">
                <a16:creationId xmlns:a16="http://schemas.microsoft.com/office/drawing/2014/main" id="{4FFA0390-015B-451B-953A-6D8204B44207}"/>
              </a:ext>
            </a:extLst>
          </p:cNvPr>
          <p:cNvSpPr>
            <a:spLocks noChangeArrowheads="1"/>
          </p:cNvSpPr>
          <p:nvPr/>
        </p:nvSpPr>
        <p:spPr bwMode="auto">
          <a:xfrm>
            <a:off x="2927350" y="2293938"/>
            <a:ext cx="555625" cy="557212"/>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9" name="AutoShape 48">
            <a:extLst>
              <a:ext uri="{FF2B5EF4-FFF2-40B4-BE49-F238E27FC236}">
                <a16:creationId xmlns:a16="http://schemas.microsoft.com/office/drawing/2014/main" id="{E7151D7D-7229-4D86-9393-0C88189B5CCF}"/>
              </a:ext>
            </a:extLst>
          </p:cNvPr>
          <p:cNvSpPr>
            <a:spLocks/>
          </p:cNvSpPr>
          <p:nvPr/>
        </p:nvSpPr>
        <p:spPr bwMode="auto">
          <a:xfrm>
            <a:off x="2268538" y="2897188"/>
            <a:ext cx="109537" cy="1041400"/>
          </a:xfrm>
          <a:prstGeom prst="leftBrace">
            <a:avLst>
              <a:gd name="adj1" fmla="val 79227"/>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0" name="Text Box 49">
            <a:extLst>
              <a:ext uri="{FF2B5EF4-FFF2-40B4-BE49-F238E27FC236}">
                <a16:creationId xmlns:a16="http://schemas.microsoft.com/office/drawing/2014/main" id="{F68030AC-556E-4ACC-96BA-1893A7BCA854}"/>
              </a:ext>
            </a:extLst>
          </p:cNvPr>
          <p:cNvSpPr txBox="1">
            <a:spLocks noChangeArrowheads="1"/>
          </p:cNvSpPr>
          <p:nvPr/>
        </p:nvSpPr>
        <p:spPr bwMode="auto">
          <a:xfrm>
            <a:off x="3924300" y="2492375"/>
            <a:ext cx="476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000" b="1">
                <a:solidFill>
                  <a:srgbClr val="FF0000"/>
                </a:solidFill>
                <a:ea typeface="宋体" panose="02010600030101010101" pitchFamily="2" charset="-122"/>
              </a:rPr>
              <a:t>+</a:t>
            </a:r>
          </a:p>
        </p:txBody>
      </p:sp>
      <p:sp>
        <p:nvSpPr>
          <p:cNvPr id="51" name="Text Box 50">
            <a:extLst>
              <a:ext uri="{FF2B5EF4-FFF2-40B4-BE49-F238E27FC236}">
                <a16:creationId xmlns:a16="http://schemas.microsoft.com/office/drawing/2014/main" id="{D987CE1F-AAB1-4ED8-B2DC-01C63FF6CE6D}"/>
              </a:ext>
            </a:extLst>
          </p:cNvPr>
          <p:cNvSpPr txBox="1">
            <a:spLocks noChangeArrowheads="1"/>
          </p:cNvSpPr>
          <p:nvPr/>
        </p:nvSpPr>
        <p:spPr bwMode="auto">
          <a:xfrm>
            <a:off x="5580063" y="1773238"/>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000" b="1">
                <a:solidFill>
                  <a:srgbClr val="FF0000"/>
                </a:solidFill>
                <a:ea typeface="宋体" panose="02010600030101010101" pitchFamily="2" charset="-122"/>
              </a:rPr>
              <a:t>+</a:t>
            </a:r>
          </a:p>
        </p:txBody>
      </p:sp>
      <p:sp>
        <p:nvSpPr>
          <p:cNvPr id="52" name="Text Box 51">
            <a:extLst>
              <a:ext uri="{FF2B5EF4-FFF2-40B4-BE49-F238E27FC236}">
                <a16:creationId xmlns:a16="http://schemas.microsoft.com/office/drawing/2014/main" id="{02A3C048-FBFC-4C08-9983-4E210EC4641C}"/>
              </a:ext>
            </a:extLst>
          </p:cNvPr>
          <p:cNvSpPr txBox="1">
            <a:spLocks noChangeArrowheads="1"/>
          </p:cNvSpPr>
          <p:nvPr/>
        </p:nvSpPr>
        <p:spPr bwMode="auto">
          <a:xfrm>
            <a:off x="3851275" y="3933825"/>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000" b="1">
                <a:solidFill>
                  <a:srgbClr val="FF0000"/>
                </a:solidFill>
                <a:ea typeface="宋体" panose="02010600030101010101" pitchFamily="2" charset="-122"/>
              </a:rPr>
              <a:t>–</a:t>
            </a:r>
          </a:p>
        </p:txBody>
      </p:sp>
      <p:sp>
        <p:nvSpPr>
          <p:cNvPr id="53" name="Text Box 52">
            <a:extLst>
              <a:ext uri="{FF2B5EF4-FFF2-40B4-BE49-F238E27FC236}">
                <a16:creationId xmlns:a16="http://schemas.microsoft.com/office/drawing/2014/main" id="{A221C165-5A18-4DDC-A7B4-BB5795C6FFAA}"/>
              </a:ext>
            </a:extLst>
          </p:cNvPr>
          <p:cNvSpPr txBox="1">
            <a:spLocks noChangeArrowheads="1"/>
          </p:cNvSpPr>
          <p:nvPr/>
        </p:nvSpPr>
        <p:spPr bwMode="auto">
          <a:xfrm>
            <a:off x="5668963" y="3813175"/>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000" b="1">
                <a:solidFill>
                  <a:srgbClr val="FF0000"/>
                </a:solidFill>
                <a:ea typeface="宋体" panose="02010600030101010101" pitchFamily="2" charset="-122"/>
              </a:rPr>
              <a:t>–</a:t>
            </a:r>
          </a:p>
        </p:txBody>
      </p:sp>
      <p:sp>
        <p:nvSpPr>
          <p:cNvPr id="54" name="Text Box 53">
            <a:extLst>
              <a:ext uri="{FF2B5EF4-FFF2-40B4-BE49-F238E27FC236}">
                <a16:creationId xmlns:a16="http://schemas.microsoft.com/office/drawing/2014/main" id="{662B7BE9-0182-4DD8-A08A-14B225A687D3}"/>
              </a:ext>
            </a:extLst>
          </p:cNvPr>
          <p:cNvSpPr txBox="1">
            <a:spLocks noChangeArrowheads="1"/>
          </p:cNvSpPr>
          <p:nvPr/>
        </p:nvSpPr>
        <p:spPr bwMode="auto">
          <a:xfrm>
            <a:off x="3132138" y="3933825"/>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000" b="1">
                <a:ea typeface="宋体" panose="02010600030101010101" pitchFamily="2" charset="-122"/>
              </a:rPr>
              <a:t>–</a:t>
            </a:r>
          </a:p>
        </p:txBody>
      </p:sp>
      <p:sp>
        <p:nvSpPr>
          <p:cNvPr id="55" name="Text Box 54">
            <a:extLst>
              <a:ext uri="{FF2B5EF4-FFF2-40B4-BE49-F238E27FC236}">
                <a16:creationId xmlns:a16="http://schemas.microsoft.com/office/drawing/2014/main" id="{2D0904C4-0403-44B4-979F-A6D3659D9DF5}"/>
              </a:ext>
            </a:extLst>
          </p:cNvPr>
          <p:cNvSpPr txBox="1">
            <a:spLocks noChangeArrowheads="1"/>
          </p:cNvSpPr>
          <p:nvPr/>
        </p:nvSpPr>
        <p:spPr bwMode="auto">
          <a:xfrm>
            <a:off x="6835775" y="3195638"/>
            <a:ext cx="547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000" b="1">
                <a:ea typeface="宋体" panose="02010600030101010101" pitchFamily="2" charset="-122"/>
              </a:rPr>
              <a:t>–</a:t>
            </a:r>
          </a:p>
        </p:txBody>
      </p:sp>
      <p:sp>
        <p:nvSpPr>
          <p:cNvPr id="56" name="Text Box 55">
            <a:extLst>
              <a:ext uri="{FF2B5EF4-FFF2-40B4-BE49-F238E27FC236}">
                <a16:creationId xmlns:a16="http://schemas.microsoft.com/office/drawing/2014/main" id="{CAE79E9A-CE56-4DCD-BC4B-9EE37DF4A6C1}"/>
              </a:ext>
            </a:extLst>
          </p:cNvPr>
          <p:cNvSpPr txBox="1">
            <a:spLocks noChangeArrowheads="1"/>
          </p:cNvSpPr>
          <p:nvPr/>
        </p:nvSpPr>
        <p:spPr bwMode="auto">
          <a:xfrm>
            <a:off x="2720975" y="3949700"/>
            <a:ext cx="547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000" b="1">
                <a:ea typeface="宋体" panose="02010600030101010101" pitchFamily="2" charset="-122"/>
              </a:rPr>
              <a:t>+</a:t>
            </a:r>
          </a:p>
        </p:txBody>
      </p:sp>
      <p:sp>
        <p:nvSpPr>
          <p:cNvPr id="57" name="Text Box 56">
            <a:extLst>
              <a:ext uri="{FF2B5EF4-FFF2-40B4-BE49-F238E27FC236}">
                <a16:creationId xmlns:a16="http://schemas.microsoft.com/office/drawing/2014/main" id="{D8F0E231-781F-4C54-9F3D-F2AE1BA6D098}"/>
              </a:ext>
            </a:extLst>
          </p:cNvPr>
          <p:cNvSpPr txBox="1">
            <a:spLocks noChangeArrowheads="1"/>
          </p:cNvSpPr>
          <p:nvPr/>
        </p:nvSpPr>
        <p:spPr bwMode="auto">
          <a:xfrm>
            <a:off x="6835775" y="2509838"/>
            <a:ext cx="547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000" b="1">
                <a:ea typeface="宋体" panose="02010600030101010101" pitchFamily="2" charset="-122"/>
              </a:rPr>
              <a:t>+</a:t>
            </a:r>
          </a:p>
        </p:txBody>
      </p:sp>
      <p:grpSp>
        <p:nvGrpSpPr>
          <p:cNvPr id="58" name="Group 57">
            <a:extLst>
              <a:ext uri="{FF2B5EF4-FFF2-40B4-BE49-F238E27FC236}">
                <a16:creationId xmlns:a16="http://schemas.microsoft.com/office/drawing/2014/main" id="{F8E98DE0-D118-478D-A168-0EB7FFF076AB}"/>
              </a:ext>
            </a:extLst>
          </p:cNvPr>
          <p:cNvGrpSpPr>
            <a:grpSpLocks/>
          </p:cNvGrpSpPr>
          <p:nvPr/>
        </p:nvGrpSpPr>
        <p:grpSpPr bwMode="auto">
          <a:xfrm rot="5400000">
            <a:off x="7191375" y="2735263"/>
            <a:ext cx="111125" cy="482600"/>
            <a:chOff x="1354" y="2590"/>
            <a:chExt cx="77" cy="338"/>
          </a:xfrm>
        </p:grpSpPr>
        <p:sp>
          <p:nvSpPr>
            <p:cNvPr id="59" name="Line 58">
              <a:extLst>
                <a:ext uri="{FF2B5EF4-FFF2-40B4-BE49-F238E27FC236}">
                  <a16:creationId xmlns:a16="http://schemas.microsoft.com/office/drawing/2014/main" id="{7A792E54-CD98-4BDE-B6C3-92134983E695}"/>
                </a:ext>
              </a:extLst>
            </p:cNvPr>
            <p:cNvSpPr>
              <a:spLocks noChangeShapeType="1"/>
            </p:cNvSpPr>
            <p:nvPr/>
          </p:nvSpPr>
          <p:spPr bwMode="auto">
            <a:xfrm flipH="1">
              <a:off x="1354" y="2590"/>
              <a:ext cx="0" cy="338"/>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0" name="Line 59">
              <a:extLst>
                <a:ext uri="{FF2B5EF4-FFF2-40B4-BE49-F238E27FC236}">
                  <a16:creationId xmlns:a16="http://schemas.microsoft.com/office/drawing/2014/main" id="{D823869E-4137-4C16-AC0A-3C0794DC1314}"/>
                </a:ext>
              </a:extLst>
            </p:cNvPr>
            <p:cNvSpPr>
              <a:spLocks noChangeShapeType="1"/>
            </p:cNvSpPr>
            <p:nvPr/>
          </p:nvSpPr>
          <p:spPr bwMode="auto">
            <a:xfrm>
              <a:off x="1431" y="2651"/>
              <a:ext cx="0" cy="202"/>
            </a:xfrm>
            <a:prstGeom prst="line">
              <a:avLst/>
            </a:prstGeom>
            <a:noFill/>
            <a:ln w="5715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61" name="Group 60">
            <a:extLst>
              <a:ext uri="{FF2B5EF4-FFF2-40B4-BE49-F238E27FC236}">
                <a16:creationId xmlns:a16="http://schemas.microsoft.com/office/drawing/2014/main" id="{0A520CEB-A201-466A-81BA-616B8A295876}"/>
              </a:ext>
            </a:extLst>
          </p:cNvPr>
          <p:cNvGrpSpPr>
            <a:grpSpLocks/>
          </p:cNvGrpSpPr>
          <p:nvPr/>
        </p:nvGrpSpPr>
        <p:grpSpPr bwMode="auto">
          <a:xfrm rot="5400000">
            <a:off x="7194550" y="2940050"/>
            <a:ext cx="109538" cy="484188"/>
            <a:chOff x="1354" y="2590"/>
            <a:chExt cx="77" cy="338"/>
          </a:xfrm>
        </p:grpSpPr>
        <p:sp>
          <p:nvSpPr>
            <p:cNvPr id="62" name="Line 61">
              <a:extLst>
                <a:ext uri="{FF2B5EF4-FFF2-40B4-BE49-F238E27FC236}">
                  <a16:creationId xmlns:a16="http://schemas.microsoft.com/office/drawing/2014/main" id="{5CEF653F-2EA3-47C0-8AEF-570AE84A5B1E}"/>
                </a:ext>
              </a:extLst>
            </p:cNvPr>
            <p:cNvSpPr>
              <a:spLocks noChangeShapeType="1"/>
            </p:cNvSpPr>
            <p:nvPr/>
          </p:nvSpPr>
          <p:spPr bwMode="auto">
            <a:xfrm flipH="1">
              <a:off x="1354" y="2590"/>
              <a:ext cx="0" cy="338"/>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3" name="Line 62">
              <a:extLst>
                <a:ext uri="{FF2B5EF4-FFF2-40B4-BE49-F238E27FC236}">
                  <a16:creationId xmlns:a16="http://schemas.microsoft.com/office/drawing/2014/main" id="{164988B6-4789-4E20-B052-544267E300A8}"/>
                </a:ext>
              </a:extLst>
            </p:cNvPr>
            <p:cNvSpPr>
              <a:spLocks noChangeShapeType="1"/>
            </p:cNvSpPr>
            <p:nvPr/>
          </p:nvSpPr>
          <p:spPr bwMode="auto">
            <a:xfrm>
              <a:off x="1431" y="2651"/>
              <a:ext cx="0" cy="202"/>
            </a:xfrm>
            <a:prstGeom prst="line">
              <a:avLst/>
            </a:prstGeom>
            <a:noFill/>
            <a:ln w="5715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64" name="Line 63">
            <a:extLst>
              <a:ext uri="{FF2B5EF4-FFF2-40B4-BE49-F238E27FC236}">
                <a16:creationId xmlns:a16="http://schemas.microsoft.com/office/drawing/2014/main" id="{C138272E-8A67-4608-B31A-9B1A06F54D20}"/>
              </a:ext>
            </a:extLst>
          </p:cNvPr>
          <p:cNvSpPr>
            <a:spLocks noChangeShapeType="1"/>
          </p:cNvSpPr>
          <p:nvPr/>
        </p:nvSpPr>
        <p:spPr bwMode="auto">
          <a:xfrm>
            <a:off x="7227888" y="1719263"/>
            <a:ext cx="19050" cy="12017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64">
            <a:extLst>
              <a:ext uri="{FF2B5EF4-FFF2-40B4-BE49-F238E27FC236}">
                <a16:creationId xmlns:a16="http://schemas.microsoft.com/office/drawing/2014/main" id="{662A840A-B638-44BA-A752-1584EB58BCD2}"/>
              </a:ext>
            </a:extLst>
          </p:cNvPr>
          <p:cNvSpPr>
            <a:spLocks noChangeShapeType="1"/>
          </p:cNvSpPr>
          <p:nvPr/>
        </p:nvSpPr>
        <p:spPr bwMode="auto">
          <a:xfrm>
            <a:off x="7246938" y="3263900"/>
            <a:ext cx="0" cy="1028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Text Box 65">
            <a:extLst>
              <a:ext uri="{FF2B5EF4-FFF2-40B4-BE49-F238E27FC236}">
                <a16:creationId xmlns:a16="http://schemas.microsoft.com/office/drawing/2014/main" id="{8D2CC0ED-E2BF-479D-83AA-8CD60456D4C4}"/>
              </a:ext>
            </a:extLst>
          </p:cNvPr>
          <p:cNvSpPr txBox="1">
            <a:spLocks noChangeArrowheads="1"/>
          </p:cNvSpPr>
          <p:nvPr/>
        </p:nvSpPr>
        <p:spPr bwMode="auto">
          <a:xfrm>
            <a:off x="1908175" y="5661025"/>
            <a:ext cx="5832475" cy="476250"/>
          </a:xfrm>
          <a:prstGeom prst="rect">
            <a:avLst/>
          </a:prstGeom>
          <a:solidFill>
            <a:srgbClr val="FFFFFF"/>
          </a:solidFill>
          <a:ln w="19050">
            <a:solidFill>
              <a:srgbClr val="FF0000"/>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ea typeface="宋体" panose="02010600030101010101" pitchFamily="2" charset="-122"/>
              </a:rPr>
              <a:t>注意：</a:t>
            </a:r>
            <a:r>
              <a:rPr kumimoji="0" lang="en-US" altLang="zh-CN" b="1">
                <a:ea typeface="宋体" panose="02010600030101010101" pitchFamily="2" charset="-122"/>
              </a:rPr>
              <a:t>T</a:t>
            </a:r>
            <a:r>
              <a:rPr kumimoji="0" lang="zh-CN" altLang="en-US" b="1">
                <a:ea typeface="宋体" panose="02010600030101010101" pitchFamily="2" charset="-122"/>
              </a:rPr>
              <a:t>的类型与</a:t>
            </a:r>
            <a:r>
              <a:rPr kumimoji="0" lang="en-US" altLang="zh-CN" b="1">
                <a:ea typeface="宋体" panose="02010600030101010101" pitchFamily="2" charset="-122"/>
              </a:rPr>
              <a:t>V</a:t>
            </a:r>
            <a:r>
              <a:rPr kumimoji="0" lang="en-US" altLang="zh-CN" b="1" baseline="-25000">
                <a:ea typeface="宋体" panose="02010600030101010101" pitchFamily="2" charset="-122"/>
              </a:rPr>
              <a:t>BE</a:t>
            </a:r>
            <a:r>
              <a:rPr kumimoji="0" lang="zh-CN" altLang="en-US" b="1">
                <a:ea typeface="宋体" panose="02010600030101010101" pitchFamily="2" charset="-122"/>
              </a:rPr>
              <a:t>、</a:t>
            </a:r>
            <a:r>
              <a:rPr kumimoji="0" lang="en-US" altLang="zh-CN" b="1">
                <a:ea typeface="宋体" panose="02010600030101010101" pitchFamily="2" charset="-122"/>
              </a:rPr>
              <a:t>I</a:t>
            </a:r>
            <a:r>
              <a:rPr kumimoji="0" lang="en-US" altLang="zh-CN" b="1" baseline="-25000">
                <a:ea typeface="宋体" panose="02010600030101010101" pitchFamily="2" charset="-122"/>
              </a:rPr>
              <a:t>B</a:t>
            </a:r>
            <a:r>
              <a:rPr kumimoji="0" lang="zh-CN" altLang="en-US" b="1">
                <a:ea typeface="宋体" panose="02010600030101010101" pitchFamily="2" charset="-122"/>
              </a:rPr>
              <a:t>、</a:t>
            </a:r>
            <a:r>
              <a:rPr kumimoji="0" lang="en-US" altLang="zh-CN" b="1">
                <a:ea typeface="宋体" panose="02010600030101010101" pitchFamily="2" charset="-122"/>
              </a:rPr>
              <a:t>V</a:t>
            </a:r>
            <a:r>
              <a:rPr kumimoji="0" lang="en-US" altLang="zh-CN" b="1" baseline="-25000">
                <a:ea typeface="宋体" panose="02010600030101010101" pitchFamily="2" charset="-122"/>
              </a:rPr>
              <a:t>CE</a:t>
            </a:r>
            <a:r>
              <a:rPr kumimoji="0" lang="zh-CN" altLang="en-US" b="1">
                <a:ea typeface="宋体" panose="02010600030101010101" pitchFamily="2" charset="-122"/>
              </a:rPr>
              <a:t>、</a:t>
            </a:r>
            <a:r>
              <a:rPr kumimoji="0" lang="en-US" altLang="zh-CN" b="1">
                <a:ea typeface="宋体" panose="02010600030101010101" pitchFamily="2" charset="-122"/>
              </a:rPr>
              <a:t>I</a:t>
            </a:r>
            <a:r>
              <a:rPr kumimoji="0" lang="en-US" altLang="zh-CN" b="1" baseline="-25000">
                <a:ea typeface="宋体" panose="02010600030101010101" pitchFamily="2" charset="-122"/>
              </a:rPr>
              <a:t>C</a:t>
            </a:r>
            <a:r>
              <a:rPr kumimoji="0" lang="zh-CN" altLang="en-US" b="1">
                <a:ea typeface="宋体" panose="02010600030101010101" pitchFamily="2" charset="-122"/>
              </a:rPr>
              <a:t>极性</a:t>
            </a:r>
          </a:p>
        </p:txBody>
      </p:sp>
      <p:sp>
        <p:nvSpPr>
          <p:cNvPr id="67" name="Line 66">
            <a:extLst>
              <a:ext uri="{FF2B5EF4-FFF2-40B4-BE49-F238E27FC236}">
                <a16:creationId xmlns:a16="http://schemas.microsoft.com/office/drawing/2014/main" id="{91BA2395-65C3-4AC8-B5E0-D71B655D6F49}"/>
              </a:ext>
            </a:extLst>
          </p:cNvPr>
          <p:cNvSpPr>
            <a:spLocks noChangeShapeType="1"/>
          </p:cNvSpPr>
          <p:nvPr/>
        </p:nvSpPr>
        <p:spPr bwMode="auto">
          <a:xfrm flipV="1">
            <a:off x="3779838" y="2636838"/>
            <a:ext cx="0" cy="6477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67">
            <a:extLst>
              <a:ext uri="{FF2B5EF4-FFF2-40B4-BE49-F238E27FC236}">
                <a16:creationId xmlns:a16="http://schemas.microsoft.com/office/drawing/2014/main" id="{68ADE713-CF36-43B3-AB19-DE21FDD69B87}"/>
              </a:ext>
            </a:extLst>
          </p:cNvPr>
          <p:cNvSpPr>
            <a:spLocks noChangeShapeType="1"/>
          </p:cNvSpPr>
          <p:nvPr/>
        </p:nvSpPr>
        <p:spPr bwMode="auto">
          <a:xfrm>
            <a:off x="3779838" y="3716338"/>
            <a:ext cx="0" cy="5048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68">
            <a:extLst>
              <a:ext uri="{FF2B5EF4-FFF2-40B4-BE49-F238E27FC236}">
                <a16:creationId xmlns:a16="http://schemas.microsoft.com/office/drawing/2014/main" id="{21FB65A3-2BFC-4F5C-BEA3-D101B4051526}"/>
              </a:ext>
            </a:extLst>
          </p:cNvPr>
          <p:cNvSpPr>
            <a:spLocks noChangeShapeType="1"/>
          </p:cNvSpPr>
          <p:nvPr/>
        </p:nvSpPr>
        <p:spPr bwMode="auto">
          <a:xfrm flipV="1">
            <a:off x="5651500" y="1844675"/>
            <a:ext cx="0" cy="79216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69">
            <a:extLst>
              <a:ext uri="{FF2B5EF4-FFF2-40B4-BE49-F238E27FC236}">
                <a16:creationId xmlns:a16="http://schemas.microsoft.com/office/drawing/2014/main" id="{61762307-21A5-4C47-9A16-817B3052BC25}"/>
              </a:ext>
            </a:extLst>
          </p:cNvPr>
          <p:cNvSpPr>
            <a:spLocks noChangeShapeType="1"/>
          </p:cNvSpPr>
          <p:nvPr/>
        </p:nvSpPr>
        <p:spPr bwMode="auto">
          <a:xfrm>
            <a:off x="5651500" y="3284538"/>
            <a:ext cx="0" cy="9366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Text Box 70">
            <a:extLst>
              <a:ext uri="{FF2B5EF4-FFF2-40B4-BE49-F238E27FC236}">
                <a16:creationId xmlns:a16="http://schemas.microsoft.com/office/drawing/2014/main" id="{CC8538D5-8DDF-4500-88ED-D3A4DE814A18}"/>
              </a:ext>
            </a:extLst>
          </p:cNvPr>
          <p:cNvSpPr txBox="1">
            <a:spLocks noChangeArrowheads="1"/>
          </p:cNvSpPr>
          <p:nvPr/>
        </p:nvSpPr>
        <p:spPr bwMode="auto">
          <a:xfrm>
            <a:off x="4551363" y="2851150"/>
            <a:ext cx="296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a:solidFill>
                  <a:srgbClr val="FF0000"/>
                </a:solidFill>
                <a:ea typeface="宋体" panose="02010600030101010101" pitchFamily="2" charset="-122"/>
              </a:rPr>
              <a:t>e</a:t>
            </a:r>
          </a:p>
        </p:txBody>
      </p:sp>
      <p:sp>
        <p:nvSpPr>
          <p:cNvPr id="72" name="Text Box 71">
            <a:extLst>
              <a:ext uri="{FF2B5EF4-FFF2-40B4-BE49-F238E27FC236}">
                <a16:creationId xmlns:a16="http://schemas.microsoft.com/office/drawing/2014/main" id="{46D436DD-A872-493C-928F-105F4EDC96CC}"/>
              </a:ext>
            </a:extLst>
          </p:cNvPr>
          <p:cNvSpPr txBox="1">
            <a:spLocks noChangeArrowheads="1"/>
          </p:cNvSpPr>
          <p:nvPr/>
        </p:nvSpPr>
        <p:spPr bwMode="auto">
          <a:xfrm>
            <a:off x="4192588" y="191452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a:solidFill>
                  <a:srgbClr val="FF0000"/>
                </a:solidFill>
                <a:ea typeface="宋体" panose="02010600030101010101" pitchFamily="2" charset="-122"/>
              </a:rPr>
              <a:t>b</a:t>
            </a:r>
          </a:p>
        </p:txBody>
      </p:sp>
      <p:sp>
        <p:nvSpPr>
          <p:cNvPr id="73" name="Text Box 72">
            <a:extLst>
              <a:ext uri="{FF2B5EF4-FFF2-40B4-BE49-F238E27FC236}">
                <a16:creationId xmlns:a16="http://schemas.microsoft.com/office/drawing/2014/main" id="{ED413BE1-0F51-4DBC-A6C5-DD91884621CE}"/>
              </a:ext>
            </a:extLst>
          </p:cNvPr>
          <p:cNvSpPr txBox="1">
            <a:spLocks noChangeArrowheads="1"/>
          </p:cNvSpPr>
          <p:nvPr/>
        </p:nvSpPr>
        <p:spPr bwMode="auto">
          <a:xfrm>
            <a:off x="5003800" y="177323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a:solidFill>
                  <a:srgbClr val="FF0000"/>
                </a:solidFill>
                <a:ea typeface="宋体" panose="02010600030101010101" pitchFamily="2" charset="-122"/>
              </a:rPr>
              <a:t>c</a:t>
            </a:r>
          </a:p>
        </p:txBody>
      </p:sp>
      <p:sp>
        <p:nvSpPr>
          <p:cNvPr id="74" name="Rectangle 73">
            <a:extLst>
              <a:ext uri="{FF2B5EF4-FFF2-40B4-BE49-F238E27FC236}">
                <a16:creationId xmlns:a16="http://schemas.microsoft.com/office/drawing/2014/main" id="{10B7DEBC-7310-4941-9239-802A18B07B7A}"/>
              </a:ext>
            </a:extLst>
          </p:cNvPr>
          <p:cNvSpPr txBox="1">
            <a:spLocks noChangeArrowheads="1"/>
          </p:cNvSpPr>
          <p:nvPr/>
        </p:nvSpPr>
        <p:spPr bwMode="auto">
          <a:xfrm>
            <a:off x="1331913" y="233363"/>
            <a:ext cx="4365625" cy="533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algn="l" eaLnBrk="1" hangingPunct="1"/>
            <a:r>
              <a:rPr lang="en-US" altLang="zh-CN" sz="3200" b="1" dirty="0">
                <a:solidFill>
                  <a:srgbClr val="FF0000"/>
                </a:solidFill>
                <a:ea typeface="黑体" panose="02010609060101010101" pitchFamily="49" charset="-122"/>
              </a:rPr>
              <a:t>3.1.3  </a:t>
            </a:r>
            <a:r>
              <a:rPr lang="en-US" altLang="zh-CN" sz="3200" b="1" dirty="0">
                <a:solidFill>
                  <a:srgbClr val="FF0000"/>
                </a:solidFill>
                <a:latin typeface="黑体" panose="02010609060101010101" pitchFamily="49" charset="-122"/>
                <a:ea typeface="黑体" panose="02010609060101010101" pitchFamily="49" charset="-122"/>
              </a:rPr>
              <a:t>BJT</a:t>
            </a:r>
            <a:r>
              <a:rPr lang="zh-CN" altLang="en-US" sz="3200" b="1" dirty="0">
                <a:solidFill>
                  <a:srgbClr val="FF0000"/>
                </a:solidFill>
                <a:latin typeface="黑体" panose="02010609060101010101" pitchFamily="49" charset="-122"/>
                <a:ea typeface="黑体" panose="02010609060101010101" pitchFamily="49" charset="-122"/>
              </a:rPr>
              <a:t>的特性曲线</a:t>
            </a:r>
            <a:br>
              <a:rPr lang="zh-CN" altLang="en-US" sz="3200" b="1" dirty="0">
                <a:solidFill>
                  <a:srgbClr val="FF0000"/>
                </a:solidFill>
                <a:latin typeface="黑体" panose="02010609060101010101" pitchFamily="49" charset="-122"/>
                <a:ea typeface="黑体" panose="02010609060101010101" pitchFamily="49" charset="-122"/>
              </a:rPr>
            </a:b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75" name="Rectangle 74">
            <a:extLst>
              <a:ext uri="{FF2B5EF4-FFF2-40B4-BE49-F238E27FC236}">
                <a16:creationId xmlns:a16="http://schemas.microsoft.com/office/drawing/2014/main" id="{5DE71332-2A2C-4F8E-ABA8-392214B3D22B}"/>
              </a:ext>
            </a:extLst>
          </p:cNvPr>
          <p:cNvSpPr>
            <a:spLocks noChangeArrowheads="1"/>
          </p:cNvSpPr>
          <p:nvPr/>
        </p:nvSpPr>
        <p:spPr bwMode="auto">
          <a:xfrm>
            <a:off x="701675" y="279400"/>
            <a:ext cx="454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20000"/>
              </a:spcBef>
            </a:pPr>
            <a:endParaRPr lang="zh-CN" altLang="zh-CN" sz="3200" b="1">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6160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0"/>
                                        <p:tgtEl>
                                          <p:spTgt spid="5"/>
                                        </p:tgtEl>
                                      </p:cBhvr>
                                    </p:animEffect>
                                  </p:childTnLst>
                                </p:cTn>
                              </p:par>
                            </p:childTnLst>
                          </p:cTn>
                        </p:par>
                        <p:par>
                          <p:cTn id="13" fill="hold">
                            <p:stCondLst>
                              <p:cond delay="3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3000"/>
                                        <p:tgtEl>
                                          <p:spTgt spid="7"/>
                                        </p:tgtEl>
                                      </p:cBhvr>
                                    </p:animEffect>
                                  </p:childTnLst>
                                  <p:subTnLst>
                                    <p:audio>
                                      <p:cMediaNode>
                                        <p:cTn display="0" masterRel="sameClick">
                                          <p:stCondLst>
                                            <p:cond evt="begin" delay="0">
                                              <p:tn val="14"/>
                                            </p:cond>
                                          </p:stCondLst>
                                          <p:endCondLst>
                                            <p:cond evt="onStopAudio" delay="0">
                                              <p:tgtEl>
                                                <p:sldTgt/>
                                              </p:tgtEl>
                                            </p:cond>
                                          </p:endCondLst>
                                        </p:cTn>
                                        <p:tgtEl>
                                          <p:sndTgt r:embed="rId2" name="PROJCTOR.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3000"/>
                                        <p:tgtEl>
                                          <p:spTgt spid="6"/>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3000"/>
                                        <p:tgtEl>
                                          <p:spTgt spid="8"/>
                                        </p:tgtEl>
                                      </p:cBhvr>
                                    </p:animEffect>
                                  </p:childTnLst>
                                  <p:subTnLst>
                                    <p:audio>
                                      <p:cMediaNode>
                                        <p:cTn display="0" masterRel="sameClick">
                                          <p:stCondLst>
                                            <p:cond evt="begin" delay="0">
                                              <p:tn val="23"/>
                                            </p:cond>
                                          </p:stCondLst>
                                          <p:endCondLst>
                                            <p:cond evt="onStopAudio" delay="0">
                                              <p:tgtEl>
                                                <p:sldTgt/>
                                              </p:tgtEl>
                                            </p:cond>
                                          </p:endCondLst>
                                        </p:cTn>
                                        <p:tgtEl>
                                          <p:sndTgt r:embed="rId2" name="PROJCTOR.WAV"/>
                                        </p:tgtEl>
                                      </p:cMediaNode>
                                    </p:audio>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30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3000"/>
                                        <p:tgtEl>
                                          <p:spTgt spid="66"/>
                                        </p:tgtEl>
                                      </p:cBhvr>
                                    </p:animEffect>
                                  </p:childTnLst>
                                  <p:subTnLst>
                                    <p:audio>
                                      <p:cMediaNode>
                                        <p:cTn display="0" masterRel="sameClick">
                                          <p:stCondLst>
                                            <p:cond evt="begin" delay="0">
                                              <p:tn val="33"/>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autoUpdateAnimBg="0"/>
      <p:bldP spid="5" grpId="0" animBg="1"/>
      <p:bldP spid="6" grpId="0" animBg="1"/>
      <p:bldP spid="7" grpId="0" autoUpdateAnimBg="0"/>
      <p:bldP spid="8" grpId="0" autoUpdateAnimBg="0"/>
      <p:bldP spid="6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4324350"/>
            <a:ext cx="9144000" cy="5734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4820" name="组合 3"/>
          <p:cNvGrpSpPr>
            <a:grpSpLocks/>
          </p:cNvGrpSpPr>
          <p:nvPr/>
        </p:nvGrpSpPr>
        <p:grpSpPr bwMode="auto">
          <a:xfrm>
            <a:off x="0" y="0"/>
            <a:ext cx="9144000" cy="2737486"/>
            <a:chOff x="0" y="0"/>
            <a:chExt cx="9144000" cy="2281238"/>
          </a:xfrm>
        </p:grpSpPr>
        <p:pic>
          <p:nvPicPr>
            <p:cNvPr id="34822" name="图片 7"/>
            <p:cNvPicPr>
              <a:picLocks noChangeAspect="1"/>
            </p:cNvPicPr>
            <p:nvPr/>
          </p:nvPicPr>
          <p:blipFill>
            <a:blip r:embed="rId3" cstate="print"/>
            <a:srcRect/>
            <a:stretch>
              <a:fillRect/>
            </a:stretch>
          </p:blipFill>
          <p:spPr bwMode="auto">
            <a:xfrm>
              <a:off x="0" y="0"/>
              <a:ext cx="9144000" cy="2281238"/>
            </a:xfrm>
            <a:prstGeom prst="rect">
              <a:avLst/>
            </a:prstGeom>
            <a:noFill/>
            <a:ln w="9525">
              <a:noFill/>
              <a:miter lim="800000"/>
              <a:headEnd/>
              <a:tailEnd/>
            </a:ln>
          </p:spPr>
        </p:pic>
        <p:pic>
          <p:nvPicPr>
            <p:cNvPr id="34823" name="图片 2"/>
            <p:cNvPicPr>
              <a:picLocks noChangeAspect="1"/>
            </p:cNvPicPr>
            <p:nvPr/>
          </p:nvPicPr>
          <p:blipFill>
            <a:blip r:embed="rId4" cstate="print"/>
            <a:srcRect l="13800" t="33321" r="10944" b="39386"/>
            <a:stretch>
              <a:fillRect/>
            </a:stretch>
          </p:blipFill>
          <p:spPr bwMode="auto">
            <a:xfrm>
              <a:off x="1" y="72991"/>
              <a:ext cx="2987824" cy="574902"/>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8F571-D40A-4A7A-AA77-E1AC74113C46}"/>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143318AB-C3E3-4B27-ACC2-4F315E46F4E6}"/>
              </a:ext>
            </a:extLst>
          </p:cNvPr>
          <p:cNvGrpSpPr>
            <a:grpSpLocks noChangeAspect="1"/>
          </p:cNvGrpSpPr>
          <p:nvPr/>
        </p:nvGrpSpPr>
        <p:grpSpPr bwMode="auto">
          <a:xfrm>
            <a:off x="709613" y="3388469"/>
            <a:ext cx="3328987" cy="2714625"/>
            <a:chOff x="384" y="2256"/>
            <a:chExt cx="2208" cy="1800"/>
          </a:xfrm>
        </p:grpSpPr>
        <p:graphicFrame>
          <p:nvGraphicFramePr>
            <p:cNvPr id="4" name="Object 3">
              <a:extLst>
                <a:ext uri="{FF2B5EF4-FFF2-40B4-BE49-F238E27FC236}">
                  <a16:creationId xmlns:a16="http://schemas.microsoft.com/office/drawing/2014/main" id="{97E5E9CA-A32C-4001-9C0C-E68504B242E4}"/>
                </a:ext>
              </a:extLst>
            </p:cNvPr>
            <p:cNvGraphicFramePr>
              <a:graphicFrameLocks noChangeAspect="1"/>
            </p:cNvGraphicFramePr>
            <p:nvPr/>
          </p:nvGraphicFramePr>
          <p:xfrm>
            <a:off x="384" y="2256"/>
            <a:ext cx="2208" cy="1800"/>
          </p:xfrm>
          <a:graphic>
            <a:graphicData uri="http://schemas.openxmlformats.org/presentationml/2006/ole">
              <mc:AlternateContent xmlns:mc="http://schemas.openxmlformats.org/markup-compatibility/2006">
                <mc:Choice xmlns:v="urn:schemas-microsoft-com:vml" Requires="v">
                  <p:oleObj spid="_x0000_s25764" name="BMP 图象" r:id="rId6" imgW="3504854" imgH="2857762" progId="PBrush">
                    <p:embed/>
                  </p:oleObj>
                </mc:Choice>
                <mc:Fallback>
                  <p:oleObj name="BMP 图象" r:id="rId6" imgW="3504854" imgH="2857762" progId="PBrush">
                    <p:embed/>
                    <p:pic>
                      <p:nvPicPr>
                        <p:cNvPr id="0" name="Picture 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 y="2256"/>
                          <a:ext cx="2208" cy="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4">
              <a:extLst>
                <a:ext uri="{FF2B5EF4-FFF2-40B4-BE49-F238E27FC236}">
                  <a16:creationId xmlns:a16="http://schemas.microsoft.com/office/drawing/2014/main" id="{02DF6BAF-9B2A-41A8-A636-B9482E24DF62}"/>
                </a:ext>
              </a:extLst>
            </p:cNvPr>
            <p:cNvSpPr txBox="1">
              <a:spLocks noChangeAspect="1" noChangeArrowheads="1"/>
            </p:cNvSpPr>
            <p:nvPr/>
          </p:nvSpPr>
          <p:spPr bwMode="auto">
            <a:xfrm>
              <a:off x="864" y="2487"/>
              <a:ext cx="76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ea typeface="宋体" panose="02010600030101010101" pitchFamily="2" charset="-122"/>
                </a:rPr>
                <a:t>v</a:t>
              </a:r>
              <a:r>
                <a:rPr lang="en-US" altLang="zh-CN" sz="2000" baseline="-25000">
                  <a:ea typeface="宋体" panose="02010600030101010101" pitchFamily="2" charset="-122"/>
                </a:rPr>
                <a:t>CE</a:t>
              </a:r>
              <a:r>
                <a:rPr lang="en-US" altLang="zh-CN" sz="2000">
                  <a:ea typeface="宋体" panose="02010600030101010101" pitchFamily="2" charset="-122"/>
                </a:rPr>
                <a:t> = 0V</a:t>
              </a:r>
              <a:endParaRPr lang="en-US" altLang="zh-CN">
                <a:ea typeface="宋体" panose="02010600030101010101" pitchFamily="2" charset="-122"/>
              </a:endParaRPr>
            </a:p>
          </p:txBody>
        </p:sp>
      </p:grpSp>
      <p:grpSp>
        <p:nvGrpSpPr>
          <p:cNvPr id="6" name="Group 5">
            <a:extLst>
              <a:ext uri="{FF2B5EF4-FFF2-40B4-BE49-F238E27FC236}">
                <a16:creationId xmlns:a16="http://schemas.microsoft.com/office/drawing/2014/main" id="{A503BCD4-6848-49C2-804D-8D3407C0702E}"/>
              </a:ext>
            </a:extLst>
          </p:cNvPr>
          <p:cNvGrpSpPr>
            <a:grpSpLocks/>
          </p:cNvGrpSpPr>
          <p:nvPr/>
        </p:nvGrpSpPr>
        <p:grpSpPr bwMode="auto">
          <a:xfrm>
            <a:off x="4437063" y="3402757"/>
            <a:ext cx="4087812" cy="2932112"/>
            <a:chOff x="2801" y="2112"/>
            <a:chExt cx="2575" cy="1847"/>
          </a:xfrm>
        </p:grpSpPr>
        <p:graphicFrame>
          <p:nvGraphicFramePr>
            <p:cNvPr id="7" name="Object 6">
              <a:extLst>
                <a:ext uri="{FF2B5EF4-FFF2-40B4-BE49-F238E27FC236}">
                  <a16:creationId xmlns:a16="http://schemas.microsoft.com/office/drawing/2014/main" id="{E705335F-2B35-4CE3-B67E-68B876595322}"/>
                </a:ext>
              </a:extLst>
            </p:cNvPr>
            <p:cNvGraphicFramePr>
              <a:graphicFrameLocks noChangeAspect="1"/>
            </p:cNvGraphicFramePr>
            <p:nvPr/>
          </p:nvGraphicFramePr>
          <p:xfrm>
            <a:off x="2801" y="2112"/>
            <a:ext cx="2575" cy="1847"/>
          </p:xfrm>
          <a:graphic>
            <a:graphicData uri="http://schemas.openxmlformats.org/presentationml/2006/ole">
              <mc:AlternateContent xmlns:mc="http://schemas.openxmlformats.org/markup-compatibility/2006">
                <mc:Choice xmlns:v="urn:schemas-microsoft-com:vml" Requires="v">
                  <p:oleObj spid="_x0000_s25765" name="BMP 图象" r:id="rId8" imgW="4543502" imgH="3257699" progId="PBrush">
                    <p:embed/>
                  </p:oleObj>
                </mc:Choice>
                <mc:Fallback>
                  <p:oleObj name="BMP 图象" r:id="rId8" imgW="4543502" imgH="3257699" progId="PBrush">
                    <p:embed/>
                    <p:pic>
                      <p:nvPicPr>
                        <p:cNvPr id="0" name="Picture 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1" y="2112"/>
                          <a:ext cx="2575" cy="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7">
              <a:extLst>
                <a:ext uri="{FF2B5EF4-FFF2-40B4-BE49-F238E27FC236}">
                  <a16:creationId xmlns:a16="http://schemas.microsoft.com/office/drawing/2014/main" id="{86053109-99E0-4725-B8B6-12CECB7FC71A}"/>
                </a:ext>
              </a:extLst>
            </p:cNvPr>
            <p:cNvSpPr txBox="1">
              <a:spLocks noChangeAspect="1" noChangeArrowheads="1"/>
            </p:cNvSpPr>
            <p:nvPr/>
          </p:nvSpPr>
          <p:spPr bwMode="auto">
            <a:xfrm>
              <a:off x="3627" y="2740"/>
              <a:ext cx="2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a:t>
              </a:r>
              <a:endParaRPr lang="en-US" altLang="zh-CN" sz="2000" baseline="-25000">
                <a:ea typeface="宋体" panose="02010600030101010101" pitchFamily="2" charset="-122"/>
              </a:endParaRPr>
            </a:p>
          </p:txBody>
        </p:sp>
        <p:sp>
          <p:nvSpPr>
            <p:cNvPr id="9" name="Text Box 8">
              <a:extLst>
                <a:ext uri="{FF2B5EF4-FFF2-40B4-BE49-F238E27FC236}">
                  <a16:creationId xmlns:a16="http://schemas.microsoft.com/office/drawing/2014/main" id="{B487FB25-BE1B-43FE-80DF-D7AD7725AED9}"/>
                </a:ext>
              </a:extLst>
            </p:cNvPr>
            <p:cNvSpPr txBox="1">
              <a:spLocks noChangeAspect="1" noChangeArrowheads="1"/>
            </p:cNvSpPr>
            <p:nvPr/>
          </p:nvSpPr>
          <p:spPr bwMode="auto">
            <a:xfrm>
              <a:off x="3886" y="2956"/>
              <a:ext cx="2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a:t>
              </a:r>
              <a:endParaRPr lang="en-US" altLang="zh-CN" sz="2000" baseline="-25000">
                <a:ea typeface="宋体" panose="02010600030101010101" pitchFamily="2" charset="-122"/>
              </a:endParaRPr>
            </a:p>
          </p:txBody>
        </p:sp>
        <p:sp>
          <p:nvSpPr>
            <p:cNvPr id="10" name="Text Box 9">
              <a:extLst>
                <a:ext uri="{FF2B5EF4-FFF2-40B4-BE49-F238E27FC236}">
                  <a16:creationId xmlns:a16="http://schemas.microsoft.com/office/drawing/2014/main" id="{4CB4E704-BBC6-48A8-A722-D4F6EBFF46CD}"/>
                </a:ext>
              </a:extLst>
            </p:cNvPr>
            <p:cNvSpPr txBox="1">
              <a:spLocks noChangeAspect="1" noChangeArrowheads="1"/>
            </p:cNvSpPr>
            <p:nvPr/>
          </p:nvSpPr>
          <p:spPr bwMode="auto">
            <a:xfrm>
              <a:off x="3692" y="2567"/>
              <a:ext cx="2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b</a:t>
              </a:r>
              <a:endParaRPr lang="en-US" altLang="zh-CN" sz="2000" baseline="-25000">
                <a:ea typeface="宋体" panose="02010600030101010101" pitchFamily="2" charset="-122"/>
              </a:endParaRPr>
            </a:p>
          </p:txBody>
        </p:sp>
        <p:sp>
          <p:nvSpPr>
            <p:cNvPr id="11" name="Text Box 10">
              <a:extLst>
                <a:ext uri="{FF2B5EF4-FFF2-40B4-BE49-F238E27FC236}">
                  <a16:creationId xmlns:a16="http://schemas.microsoft.com/office/drawing/2014/main" id="{5971DD07-476E-47E0-8F3E-8CD2CFFE9959}"/>
                </a:ext>
              </a:extLst>
            </p:cNvPr>
            <p:cNvSpPr txBox="1">
              <a:spLocks noChangeAspect="1" noChangeArrowheads="1"/>
            </p:cNvSpPr>
            <p:nvPr/>
          </p:nvSpPr>
          <p:spPr bwMode="auto">
            <a:xfrm>
              <a:off x="4037" y="2404"/>
              <a:ext cx="2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c</a:t>
              </a:r>
              <a:endParaRPr lang="en-US" altLang="zh-CN" sz="2000" baseline="-25000">
                <a:ea typeface="宋体" panose="02010600030101010101" pitchFamily="2" charset="-122"/>
              </a:endParaRPr>
            </a:p>
          </p:txBody>
        </p:sp>
        <p:sp>
          <p:nvSpPr>
            <p:cNvPr id="12" name="Text Box 11">
              <a:extLst>
                <a:ext uri="{FF2B5EF4-FFF2-40B4-BE49-F238E27FC236}">
                  <a16:creationId xmlns:a16="http://schemas.microsoft.com/office/drawing/2014/main" id="{D59ACD4D-DCDA-44C6-AC32-28BDC9AB5AA1}"/>
                </a:ext>
              </a:extLst>
            </p:cNvPr>
            <p:cNvSpPr txBox="1">
              <a:spLocks noChangeAspect="1" noChangeArrowheads="1"/>
            </p:cNvSpPr>
            <p:nvPr/>
          </p:nvSpPr>
          <p:spPr bwMode="auto">
            <a:xfrm>
              <a:off x="4037" y="2870"/>
              <a:ext cx="2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e</a:t>
              </a:r>
              <a:endParaRPr lang="en-US" altLang="zh-CN" sz="2000" baseline="-25000">
                <a:ea typeface="宋体" panose="02010600030101010101" pitchFamily="2" charset="-122"/>
              </a:endParaRPr>
            </a:p>
          </p:txBody>
        </p:sp>
        <p:sp>
          <p:nvSpPr>
            <p:cNvPr id="13" name="Text Box 12">
              <a:extLst>
                <a:ext uri="{FF2B5EF4-FFF2-40B4-BE49-F238E27FC236}">
                  <a16:creationId xmlns:a16="http://schemas.microsoft.com/office/drawing/2014/main" id="{603759D3-0605-44AB-8EE9-F0C0DE25B2E9}"/>
                </a:ext>
              </a:extLst>
            </p:cNvPr>
            <p:cNvSpPr txBox="1">
              <a:spLocks noChangeAspect="1" noChangeArrowheads="1"/>
            </p:cNvSpPr>
            <p:nvPr/>
          </p:nvSpPr>
          <p:spPr bwMode="auto">
            <a:xfrm>
              <a:off x="3497" y="3646"/>
              <a:ext cx="12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a:ea typeface="宋体" panose="02010600030101010101" pitchFamily="2" charset="-122"/>
                </a:rPr>
                <a:t>共射极放大电路</a:t>
              </a:r>
              <a:endParaRPr lang="zh-CN" altLang="en-US" sz="2000" baseline="-25000">
                <a:ea typeface="宋体" panose="02010600030101010101" pitchFamily="2" charset="-122"/>
              </a:endParaRPr>
            </a:p>
          </p:txBody>
        </p:sp>
        <p:sp>
          <p:nvSpPr>
            <p:cNvPr id="14" name="Text Box 13">
              <a:extLst>
                <a:ext uri="{FF2B5EF4-FFF2-40B4-BE49-F238E27FC236}">
                  <a16:creationId xmlns:a16="http://schemas.microsoft.com/office/drawing/2014/main" id="{F6BB3FB7-9C5C-4CBA-A4B8-42E6A3A912F2}"/>
                </a:ext>
              </a:extLst>
            </p:cNvPr>
            <p:cNvSpPr txBox="1">
              <a:spLocks noChangeAspect="1" noChangeArrowheads="1"/>
            </p:cNvSpPr>
            <p:nvPr/>
          </p:nvSpPr>
          <p:spPr bwMode="auto">
            <a:xfrm>
              <a:off x="3159" y="3214"/>
              <a:ext cx="3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i="1">
                  <a:ea typeface="宋体" panose="02010600030101010101" pitchFamily="2" charset="-122"/>
                </a:rPr>
                <a:t>V</a:t>
              </a:r>
              <a:r>
                <a:rPr lang="en-US" altLang="zh-CN" sz="2000" baseline="-25000">
                  <a:ea typeface="宋体" panose="02010600030101010101" pitchFamily="2" charset="-122"/>
                </a:rPr>
                <a:t>BB</a:t>
              </a:r>
            </a:p>
          </p:txBody>
        </p:sp>
        <p:sp>
          <p:nvSpPr>
            <p:cNvPr id="15" name="Text Box 14">
              <a:extLst>
                <a:ext uri="{FF2B5EF4-FFF2-40B4-BE49-F238E27FC236}">
                  <a16:creationId xmlns:a16="http://schemas.microsoft.com/office/drawing/2014/main" id="{45239FAE-11D5-40D2-80CD-17212D87AF80}"/>
                </a:ext>
              </a:extLst>
            </p:cNvPr>
            <p:cNvSpPr txBox="1">
              <a:spLocks noChangeAspect="1" noChangeArrowheads="1"/>
            </p:cNvSpPr>
            <p:nvPr/>
          </p:nvSpPr>
          <p:spPr bwMode="auto">
            <a:xfrm>
              <a:off x="4944" y="2965"/>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i="1">
                  <a:ea typeface="宋体" panose="02010600030101010101" pitchFamily="2" charset="-122"/>
                </a:rPr>
                <a:t>V</a:t>
              </a:r>
              <a:r>
                <a:rPr lang="en-US" altLang="zh-CN" sz="2000" baseline="-25000">
                  <a:ea typeface="宋体" panose="02010600030101010101" pitchFamily="2" charset="-122"/>
                </a:rPr>
                <a:t>CC</a:t>
              </a:r>
            </a:p>
          </p:txBody>
        </p:sp>
        <p:sp>
          <p:nvSpPr>
            <p:cNvPr id="16" name="Text Box 15">
              <a:extLst>
                <a:ext uri="{FF2B5EF4-FFF2-40B4-BE49-F238E27FC236}">
                  <a16:creationId xmlns:a16="http://schemas.microsoft.com/office/drawing/2014/main" id="{72F7F97F-E146-44F7-ACD1-2960AC0C116C}"/>
                </a:ext>
              </a:extLst>
            </p:cNvPr>
            <p:cNvSpPr txBox="1">
              <a:spLocks noChangeAspect="1" noChangeArrowheads="1"/>
            </p:cNvSpPr>
            <p:nvPr/>
          </p:nvSpPr>
          <p:spPr bwMode="auto">
            <a:xfrm>
              <a:off x="3605" y="2870"/>
              <a:ext cx="3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i="1">
                  <a:latin typeface="Book Antiqua" panose="02040602050305030304" pitchFamily="18" charset="0"/>
                  <a:ea typeface="宋体" panose="02010600030101010101" pitchFamily="2" charset="-122"/>
                </a:rPr>
                <a:t>v</a:t>
              </a:r>
              <a:r>
                <a:rPr lang="en-US" altLang="zh-CN" sz="2000" baseline="-25000">
                  <a:ea typeface="宋体" panose="02010600030101010101" pitchFamily="2" charset="-122"/>
                </a:rPr>
                <a:t>BE</a:t>
              </a:r>
            </a:p>
          </p:txBody>
        </p:sp>
        <p:sp>
          <p:nvSpPr>
            <p:cNvPr id="17" name="Text Box 16">
              <a:extLst>
                <a:ext uri="{FF2B5EF4-FFF2-40B4-BE49-F238E27FC236}">
                  <a16:creationId xmlns:a16="http://schemas.microsoft.com/office/drawing/2014/main" id="{65E20EF4-4361-46F7-A4FE-2DDCDA4237A3}"/>
                </a:ext>
              </a:extLst>
            </p:cNvPr>
            <p:cNvSpPr txBox="1">
              <a:spLocks noChangeAspect="1" noChangeArrowheads="1"/>
            </p:cNvSpPr>
            <p:nvPr/>
          </p:nvSpPr>
          <p:spPr bwMode="auto">
            <a:xfrm>
              <a:off x="4361" y="2308"/>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i="1">
                  <a:ea typeface="宋体" panose="02010600030101010101" pitchFamily="2" charset="-122"/>
                </a:rPr>
                <a:t>i</a:t>
              </a:r>
              <a:r>
                <a:rPr lang="en-US" altLang="zh-CN" sz="2000" baseline="-25000">
                  <a:ea typeface="宋体" panose="02010600030101010101" pitchFamily="2" charset="-122"/>
                </a:rPr>
                <a:t>C</a:t>
              </a:r>
            </a:p>
          </p:txBody>
        </p:sp>
        <p:sp>
          <p:nvSpPr>
            <p:cNvPr id="18" name="Text Box 17">
              <a:extLst>
                <a:ext uri="{FF2B5EF4-FFF2-40B4-BE49-F238E27FC236}">
                  <a16:creationId xmlns:a16="http://schemas.microsoft.com/office/drawing/2014/main" id="{EFFE2B24-2F28-446B-8EB6-8773D749F4D8}"/>
                </a:ext>
              </a:extLst>
            </p:cNvPr>
            <p:cNvSpPr txBox="1">
              <a:spLocks noChangeAspect="1" noChangeArrowheads="1"/>
            </p:cNvSpPr>
            <p:nvPr/>
          </p:nvSpPr>
          <p:spPr bwMode="auto">
            <a:xfrm>
              <a:off x="3325" y="2447"/>
              <a:ext cx="2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i="1">
                  <a:ea typeface="宋体" panose="02010600030101010101" pitchFamily="2" charset="-122"/>
                </a:rPr>
                <a:t>i</a:t>
              </a:r>
              <a:r>
                <a:rPr lang="en-US" altLang="zh-CN" sz="2000" baseline="-25000">
                  <a:ea typeface="宋体" panose="02010600030101010101" pitchFamily="2" charset="-122"/>
                </a:rPr>
                <a:t>B</a:t>
              </a:r>
            </a:p>
          </p:txBody>
        </p:sp>
        <p:grpSp>
          <p:nvGrpSpPr>
            <p:cNvPr id="19" name="Group 18">
              <a:extLst>
                <a:ext uri="{FF2B5EF4-FFF2-40B4-BE49-F238E27FC236}">
                  <a16:creationId xmlns:a16="http://schemas.microsoft.com/office/drawing/2014/main" id="{29C32542-A94C-4749-8D57-65A910821351}"/>
                </a:ext>
              </a:extLst>
            </p:cNvPr>
            <p:cNvGrpSpPr>
              <a:grpSpLocks noChangeAspect="1"/>
            </p:cNvGrpSpPr>
            <p:nvPr/>
          </p:nvGrpSpPr>
          <p:grpSpPr bwMode="auto">
            <a:xfrm>
              <a:off x="4145" y="2438"/>
              <a:ext cx="324" cy="725"/>
              <a:chOff x="4224" y="2112"/>
              <a:chExt cx="360" cy="806"/>
            </a:xfrm>
          </p:grpSpPr>
          <p:sp>
            <p:nvSpPr>
              <p:cNvPr id="20" name="Text Box 19">
                <a:extLst>
                  <a:ext uri="{FF2B5EF4-FFF2-40B4-BE49-F238E27FC236}">
                    <a16:creationId xmlns:a16="http://schemas.microsoft.com/office/drawing/2014/main" id="{FCC0195C-A344-445B-92FB-05FDF161AB09}"/>
                  </a:ext>
                </a:extLst>
              </p:cNvPr>
              <p:cNvSpPr txBox="1">
                <a:spLocks noChangeAspect="1" noChangeArrowheads="1"/>
              </p:cNvSpPr>
              <p:nvPr/>
            </p:nvSpPr>
            <p:spPr bwMode="auto">
              <a:xfrm>
                <a:off x="4272" y="2112"/>
                <a:ext cx="24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a:t>
                </a:r>
                <a:endParaRPr lang="en-US" altLang="zh-CN" sz="2000" baseline="-25000">
                  <a:ea typeface="宋体" panose="02010600030101010101" pitchFamily="2" charset="-122"/>
                </a:endParaRPr>
              </a:p>
            </p:txBody>
          </p:sp>
          <p:sp>
            <p:nvSpPr>
              <p:cNvPr id="21" name="Text Box 20">
                <a:extLst>
                  <a:ext uri="{FF2B5EF4-FFF2-40B4-BE49-F238E27FC236}">
                    <a16:creationId xmlns:a16="http://schemas.microsoft.com/office/drawing/2014/main" id="{F9CA29E9-799C-45FB-8C46-901E679C3578}"/>
                  </a:ext>
                </a:extLst>
              </p:cNvPr>
              <p:cNvSpPr txBox="1">
                <a:spLocks noChangeAspect="1" noChangeArrowheads="1"/>
              </p:cNvSpPr>
              <p:nvPr/>
            </p:nvSpPr>
            <p:spPr bwMode="auto">
              <a:xfrm>
                <a:off x="4272" y="2640"/>
                <a:ext cx="19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a:t>
                </a:r>
                <a:endParaRPr lang="en-US" altLang="zh-CN" sz="2000" baseline="-25000">
                  <a:ea typeface="宋体" panose="02010600030101010101" pitchFamily="2" charset="-122"/>
                </a:endParaRPr>
              </a:p>
            </p:txBody>
          </p:sp>
          <p:sp>
            <p:nvSpPr>
              <p:cNvPr id="22" name="Text Box 21">
                <a:extLst>
                  <a:ext uri="{FF2B5EF4-FFF2-40B4-BE49-F238E27FC236}">
                    <a16:creationId xmlns:a16="http://schemas.microsoft.com/office/drawing/2014/main" id="{2243E65D-B085-44B7-B448-BC478B4F1091}"/>
                  </a:ext>
                </a:extLst>
              </p:cNvPr>
              <p:cNvSpPr txBox="1">
                <a:spLocks noChangeAspect="1" noChangeArrowheads="1"/>
              </p:cNvSpPr>
              <p:nvPr/>
            </p:nvSpPr>
            <p:spPr bwMode="auto">
              <a:xfrm>
                <a:off x="4224" y="2352"/>
                <a:ext cx="36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i="1">
                    <a:latin typeface="Book Antiqua" panose="02040602050305030304" pitchFamily="18" charset="0"/>
                    <a:ea typeface="宋体" panose="02010600030101010101" pitchFamily="2" charset="-122"/>
                  </a:rPr>
                  <a:t>v</a:t>
                </a:r>
                <a:r>
                  <a:rPr lang="en-US" altLang="zh-CN" sz="2000" baseline="-25000">
                    <a:ea typeface="宋体" panose="02010600030101010101" pitchFamily="2" charset="-122"/>
                  </a:rPr>
                  <a:t>CE</a:t>
                </a:r>
              </a:p>
            </p:txBody>
          </p:sp>
        </p:grpSp>
      </p:grpSp>
      <p:sp>
        <p:nvSpPr>
          <p:cNvPr id="23" name="Text Box 22">
            <a:extLst>
              <a:ext uri="{FF2B5EF4-FFF2-40B4-BE49-F238E27FC236}">
                <a16:creationId xmlns:a16="http://schemas.microsoft.com/office/drawing/2014/main" id="{192A06E6-97BC-4069-87CB-E50C9F2600EA}"/>
              </a:ext>
            </a:extLst>
          </p:cNvPr>
          <p:cNvSpPr txBox="1">
            <a:spLocks noChangeArrowheads="1"/>
          </p:cNvSpPr>
          <p:nvPr/>
        </p:nvSpPr>
        <p:spPr bwMode="auto">
          <a:xfrm>
            <a:off x="1547813" y="935782"/>
            <a:ext cx="3403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ea typeface="黑体" panose="02010609060101010101" pitchFamily="49" charset="-122"/>
              </a:rPr>
              <a:t> </a:t>
            </a:r>
            <a:r>
              <a:rPr lang="en-US" altLang="zh-CN" sz="2800" b="1" i="1">
                <a:ea typeface="黑体" panose="02010609060101010101" pitchFamily="49" charset="-122"/>
              </a:rPr>
              <a:t>i</a:t>
            </a:r>
            <a:r>
              <a:rPr lang="en-US" altLang="zh-CN" sz="2900" b="1" baseline="-25000">
                <a:ea typeface="黑体" panose="02010609060101010101" pitchFamily="49" charset="-122"/>
              </a:rPr>
              <a:t>B</a:t>
            </a:r>
            <a:r>
              <a:rPr lang="en-US" altLang="zh-CN" sz="2800" b="1">
                <a:ea typeface="黑体" panose="02010609060101010101" pitchFamily="49" charset="-122"/>
              </a:rPr>
              <a:t>=</a:t>
            </a:r>
            <a:r>
              <a:rPr lang="en-US" altLang="zh-CN" sz="2800" b="1" i="1">
                <a:ea typeface="黑体" panose="02010609060101010101" pitchFamily="49" charset="-122"/>
              </a:rPr>
              <a:t>f </a:t>
            </a:r>
            <a:r>
              <a:rPr lang="en-US" altLang="zh-CN" sz="2800" b="1">
                <a:ea typeface="黑体" panose="02010609060101010101" pitchFamily="49" charset="-122"/>
              </a:rPr>
              <a:t>(</a:t>
            </a:r>
            <a:r>
              <a:rPr lang="en-US" altLang="zh-CN" sz="2800" b="1" i="1">
                <a:latin typeface="Book Antiqua" panose="02040602050305030304" pitchFamily="18" charset="0"/>
                <a:ea typeface="黑体" panose="02010609060101010101" pitchFamily="49" charset="-122"/>
              </a:rPr>
              <a:t>v</a:t>
            </a:r>
            <a:r>
              <a:rPr lang="en-US" altLang="zh-CN" sz="2900" b="1" baseline="-25000">
                <a:ea typeface="黑体" panose="02010609060101010101" pitchFamily="49" charset="-122"/>
              </a:rPr>
              <a:t>BE</a:t>
            </a:r>
            <a:r>
              <a:rPr lang="en-US" altLang="zh-CN" sz="2800" b="1">
                <a:ea typeface="黑体" panose="02010609060101010101" pitchFamily="49" charset="-122"/>
              </a:rPr>
              <a:t>)</a:t>
            </a:r>
            <a:r>
              <a:rPr lang="en-US" altLang="zh-CN" sz="2800" b="1">
                <a:ea typeface="黑体" panose="02010609060101010101" pitchFamily="49" charset="-122"/>
                <a:sym typeface="Symbol" panose="05050102010706020507" pitchFamily="18" charset="2"/>
              </a:rPr>
              <a:t></a:t>
            </a:r>
            <a:r>
              <a:rPr lang="en-US" altLang="zh-CN" sz="2800" b="1">
                <a:ea typeface="黑体" panose="02010609060101010101" pitchFamily="49" charset="-122"/>
              </a:rPr>
              <a:t> </a:t>
            </a:r>
            <a:r>
              <a:rPr lang="en-US" altLang="zh-CN" sz="2900" b="1" i="1" baseline="-10000">
                <a:latin typeface="Book Antiqua" panose="02040602050305030304" pitchFamily="18" charset="0"/>
                <a:ea typeface="黑体" panose="02010609060101010101" pitchFamily="49" charset="-122"/>
              </a:rPr>
              <a:t>v</a:t>
            </a:r>
            <a:r>
              <a:rPr lang="en-US" altLang="zh-CN" sz="2000" b="1" baseline="-30000">
                <a:ea typeface="黑体" panose="02010609060101010101" pitchFamily="49" charset="-122"/>
              </a:rPr>
              <a:t>CE</a:t>
            </a:r>
            <a:r>
              <a:rPr lang="en-US" altLang="zh-CN" sz="2900" b="1" baseline="-10000">
                <a:ea typeface="黑体" panose="02010609060101010101" pitchFamily="49" charset="-122"/>
              </a:rPr>
              <a:t>=</a:t>
            </a:r>
            <a:r>
              <a:rPr lang="zh-CN" altLang="en-US" sz="2900" b="1" baseline="-10000">
                <a:ea typeface="黑体" panose="02010609060101010101" pitchFamily="49" charset="-122"/>
              </a:rPr>
              <a:t>常数</a:t>
            </a:r>
            <a:endParaRPr lang="zh-CN" altLang="en-US" sz="2800" b="1">
              <a:ea typeface="黑体" panose="02010609060101010101" pitchFamily="49" charset="-122"/>
            </a:endParaRPr>
          </a:p>
        </p:txBody>
      </p:sp>
      <p:grpSp>
        <p:nvGrpSpPr>
          <p:cNvPr id="24" name="Group 23">
            <a:extLst>
              <a:ext uri="{FF2B5EF4-FFF2-40B4-BE49-F238E27FC236}">
                <a16:creationId xmlns:a16="http://schemas.microsoft.com/office/drawing/2014/main" id="{AEE5900A-3F22-4431-92B6-73CF12296EF3}"/>
              </a:ext>
            </a:extLst>
          </p:cNvPr>
          <p:cNvGrpSpPr>
            <a:grpSpLocks noChangeAspect="1"/>
          </p:cNvGrpSpPr>
          <p:nvPr/>
        </p:nvGrpSpPr>
        <p:grpSpPr bwMode="auto">
          <a:xfrm>
            <a:off x="701675" y="3402757"/>
            <a:ext cx="3328988" cy="2714625"/>
            <a:chOff x="384" y="2256"/>
            <a:chExt cx="2208" cy="1800"/>
          </a:xfrm>
        </p:grpSpPr>
        <p:grpSp>
          <p:nvGrpSpPr>
            <p:cNvPr id="25" name="Group 24">
              <a:extLst>
                <a:ext uri="{FF2B5EF4-FFF2-40B4-BE49-F238E27FC236}">
                  <a16:creationId xmlns:a16="http://schemas.microsoft.com/office/drawing/2014/main" id="{26B09BFC-7DD5-4B4C-A094-BCC8EDA9A62C}"/>
                </a:ext>
              </a:extLst>
            </p:cNvPr>
            <p:cNvGrpSpPr>
              <a:grpSpLocks noChangeAspect="1"/>
            </p:cNvGrpSpPr>
            <p:nvPr/>
          </p:nvGrpSpPr>
          <p:grpSpPr bwMode="auto">
            <a:xfrm>
              <a:off x="384" y="2256"/>
              <a:ext cx="2208" cy="1800"/>
              <a:chOff x="432" y="2256"/>
              <a:chExt cx="2208" cy="1800"/>
            </a:xfrm>
          </p:grpSpPr>
          <p:graphicFrame>
            <p:nvGraphicFramePr>
              <p:cNvPr id="27" name="Object 25">
                <a:extLst>
                  <a:ext uri="{FF2B5EF4-FFF2-40B4-BE49-F238E27FC236}">
                    <a16:creationId xmlns:a16="http://schemas.microsoft.com/office/drawing/2014/main" id="{BB3E034E-FAF5-49EA-8411-1307813C4246}"/>
                  </a:ext>
                </a:extLst>
              </p:cNvPr>
              <p:cNvGraphicFramePr>
                <a:graphicFrameLocks noChangeAspect="1"/>
              </p:cNvGraphicFramePr>
              <p:nvPr/>
            </p:nvGraphicFramePr>
            <p:xfrm>
              <a:off x="432" y="2256"/>
              <a:ext cx="2208" cy="1800"/>
            </p:xfrm>
            <a:graphic>
              <a:graphicData uri="http://schemas.openxmlformats.org/presentationml/2006/ole">
                <mc:AlternateContent xmlns:mc="http://schemas.openxmlformats.org/markup-compatibility/2006">
                  <mc:Choice xmlns:v="urn:schemas-microsoft-com:vml" Requires="v">
                    <p:oleObj spid="_x0000_s25766" name="位图图像" r:id="rId10" imgW="3438095" imgH="2790476" progId="PBrush">
                      <p:embed/>
                    </p:oleObj>
                  </mc:Choice>
                  <mc:Fallback>
                    <p:oleObj name="位图图像" r:id="rId10" imgW="3438095" imgH="2790476" progId="PBrush">
                      <p:embed/>
                      <p:pic>
                        <p:nvPicPr>
                          <p:cNvPr id="0" name="Picture 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 y="2256"/>
                            <a:ext cx="2208" cy="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Text Box 26">
                <a:extLst>
                  <a:ext uri="{FF2B5EF4-FFF2-40B4-BE49-F238E27FC236}">
                    <a16:creationId xmlns:a16="http://schemas.microsoft.com/office/drawing/2014/main" id="{33E0B634-D12C-4DD0-974F-60799021115D}"/>
                  </a:ext>
                </a:extLst>
              </p:cNvPr>
              <p:cNvSpPr txBox="1">
                <a:spLocks noChangeAspect="1" noChangeArrowheads="1"/>
              </p:cNvSpPr>
              <p:nvPr/>
            </p:nvSpPr>
            <p:spPr bwMode="auto">
              <a:xfrm>
                <a:off x="912" y="2487"/>
                <a:ext cx="76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latin typeface="Book Antiqua" panose="02040602050305030304" pitchFamily="18" charset="0"/>
                    <a:ea typeface="宋体" panose="02010600030101010101" pitchFamily="2" charset="-122"/>
                  </a:rPr>
                  <a:t>v</a:t>
                </a:r>
                <a:r>
                  <a:rPr lang="en-US" altLang="zh-CN" sz="2000" baseline="-25000">
                    <a:ea typeface="宋体" panose="02010600030101010101" pitchFamily="2" charset="-122"/>
                  </a:rPr>
                  <a:t>CE</a:t>
                </a:r>
                <a:r>
                  <a:rPr lang="en-US" altLang="zh-CN" sz="2000">
                    <a:ea typeface="宋体" panose="02010600030101010101" pitchFamily="2" charset="-122"/>
                  </a:rPr>
                  <a:t> = 0V</a:t>
                </a:r>
                <a:endParaRPr lang="en-US" altLang="zh-CN">
                  <a:ea typeface="宋体" panose="02010600030101010101" pitchFamily="2" charset="-122"/>
                </a:endParaRPr>
              </a:p>
            </p:txBody>
          </p:sp>
        </p:grpSp>
        <p:sp>
          <p:nvSpPr>
            <p:cNvPr id="26" name="Text Box 27">
              <a:extLst>
                <a:ext uri="{FF2B5EF4-FFF2-40B4-BE49-F238E27FC236}">
                  <a16:creationId xmlns:a16="http://schemas.microsoft.com/office/drawing/2014/main" id="{67799E98-3C0D-4FDD-A753-837ECD8D21EC}"/>
                </a:ext>
              </a:extLst>
            </p:cNvPr>
            <p:cNvSpPr txBox="1">
              <a:spLocks noChangeAspect="1" noChangeArrowheads="1"/>
            </p:cNvSpPr>
            <p:nvPr/>
          </p:nvSpPr>
          <p:spPr bwMode="auto">
            <a:xfrm>
              <a:off x="1584" y="2496"/>
              <a:ext cx="76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latin typeface="Book Antiqua" panose="02040602050305030304" pitchFamily="18" charset="0"/>
                  <a:ea typeface="宋体" panose="02010600030101010101" pitchFamily="2" charset="-122"/>
                </a:rPr>
                <a:t>v</a:t>
              </a:r>
              <a:r>
                <a:rPr lang="en-US" altLang="zh-CN" sz="2000" baseline="-25000">
                  <a:ea typeface="宋体" panose="02010600030101010101" pitchFamily="2" charset="-122"/>
                </a:rPr>
                <a:t>CE</a:t>
              </a:r>
              <a:r>
                <a:rPr lang="en-US" altLang="zh-CN" sz="2000">
                  <a:ea typeface="宋体" panose="02010600030101010101" pitchFamily="2" charset="-122"/>
                </a:rPr>
                <a:t> </a:t>
              </a:r>
              <a:r>
                <a:rPr lang="en-US" altLang="zh-CN" sz="2000">
                  <a:ea typeface="宋体" panose="02010600030101010101" pitchFamily="2" charset="-122"/>
                  <a:sym typeface="Symbol" panose="05050102010706020507" pitchFamily="18" charset="2"/>
                </a:rPr>
                <a:t></a:t>
              </a:r>
              <a:r>
                <a:rPr lang="en-US" altLang="zh-CN" sz="2000">
                  <a:ea typeface="宋体" panose="02010600030101010101" pitchFamily="2" charset="-122"/>
                </a:rPr>
                <a:t> 1V</a:t>
              </a:r>
              <a:endParaRPr lang="en-US" altLang="zh-CN">
                <a:ea typeface="宋体" panose="02010600030101010101" pitchFamily="2" charset="-122"/>
              </a:endParaRPr>
            </a:p>
          </p:txBody>
        </p:sp>
      </p:grpSp>
      <p:sp>
        <p:nvSpPr>
          <p:cNvPr id="29" name="Text Box 28">
            <a:extLst>
              <a:ext uri="{FF2B5EF4-FFF2-40B4-BE49-F238E27FC236}">
                <a16:creationId xmlns:a16="http://schemas.microsoft.com/office/drawing/2014/main" id="{99ED1866-2CB7-4C92-A764-1517C165539F}"/>
              </a:ext>
            </a:extLst>
          </p:cNvPr>
          <p:cNvSpPr txBox="1">
            <a:spLocks noChangeArrowheads="1"/>
          </p:cNvSpPr>
          <p:nvPr/>
        </p:nvSpPr>
        <p:spPr bwMode="auto">
          <a:xfrm>
            <a:off x="746125" y="1512044"/>
            <a:ext cx="7924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b="1">
                <a:ea typeface="宋体" panose="02010600030101010101" pitchFamily="2" charset="-122"/>
              </a:rPr>
              <a:t>(1) </a:t>
            </a:r>
            <a:r>
              <a:rPr lang="zh-CN" altLang="en-US" b="1">
                <a:ea typeface="宋体" panose="02010600030101010101" pitchFamily="2" charset="-122"/>
              </a:rPr>
              <a:t>当</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CE</a:t>
            </a:r>
            <a:r>
              <a:rPr lang="en-US" altLang="zh-CN" b="1">
                <a:ea typeface="宋体" panose="02010600030101010101" pitchFamily="2" charset="-122"/>
              </a:rPr>
              <a:t>=0V</a:t>
            </a:r>
            <a:r>
              <a:rPr lang="zh-CN" altLang="en-US" b="1">
                <a:ea typeface="宋体" panose="02010600030101010101" pitchFamily="2" charset="-122"/>
              </a:rPr>
              <a:t>时，相当于发射结的正向伏安特性曲线。</a:t>
            </a:r>
          </a:p>
        </p:txBody>
      </p:sp>
      <p:sp>
        <p:nvSpPr>
          <p:cNvPr id="30" name="Text Box 29">
            <a:extLst>
              <a:ext uri="{FF2B5EF4-FFF2-40B4-BE49-F238E27FC236}">
                <a16:creationId xmlns:a16="http://schemas.microsoft.com/office/drawing/2014/main" id="{83D02FC6-8044-4844-9CC4-368874F5C2BE}"/>
              </a:ext>
            </a:extLst>
          </p:cNvPr>
          <p:cNvSpPr txBox="1">
            <a:spLocks noChangeArrowheads="1"/>
          </p:cNvSpPr>
          <p:nvPr/>
        </p:nvSpPr>
        <p:spPr bwMode="auto">
          <a:xfrm>
            <a:off x="4211960" y="207119"/>
            <a:ext cx="36004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zh-CN" altLang="en-US" b="1" dirty="0">
                <a:ea typeface="宋体" panose="02010600030101010101" pitchFamily="2" charset="-122"/>
              </a:rPr>
              <a:t>（以共射极放大电路为例）</a:t>
            </a:r>
          </a:p>
        </p:txBody>
      </p:sp>
      <p:sp>
        <p:nvSpPr>
          <p:cNvPr id="31" name="Rectangle 30">
            <a:extLst>
              <a:ext uri="{FF2B5EF4-FFF2-40B4-BE49-F238E27FC236}">
                <a16:creationId xmlns:a16="http://schemas.microsoft.com/office/drawing/2014/main" id="{F2DDE03C-4398-4F53-8E49-F678B0C17A37}"/>
              </a:ext>
            </a:extLst>
          </p:cNvPr>
          <p:cNvSpPr txBox="1">
            <a:spLocks noChangeArrowheads="1"/>
          </p:cNvSpPr>
          <p:nvPr/>
        </p:nvSpPr>
        <p:spPr bwMode="auto">
          <a:xfrm>
            <a:off x="476250" y="116632"/>
            <a:ext cx="4318000" cy="5857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a:solidFill>
                  <a:srgbClr val="FF0000"/>
                </a:solidFill>
              </a:rPr>
              <a:t>1. </a:t>
            </a:r>
            <a:r>
              <a:rPr lang="zh-CN" altLang="en-US" sz="3200" b="1">
                <a:solidFill>
                  <a:srgbClr val="FF0000"/>
                </a:solidFill>
                <a:ea typeface="黑体" panose="02010609060101010101" pitchFamily="49" charset="-122"/>
              </a:rPr>
              <a:t>输入特性曲线</a:t>
            </a:r>
            <a:endParaRPr lang="zh-CN" altLang="en-US" sz="3200">
              <a:solidFill>
                <a:srgbClr val="FF0000"/>
              </a:solidFill>
              <a:ea typeface="黑体" panose="02010609060101010101" pitchFamily="49" charset="-122"/>
            </a:endParaRPr>
          </a:p>
        </p:txBody>
      </p:sp>
      <p:sp>
        <p:nvSpPr>
          <p:cNvPr id="32" name="Rectangle 31">
            <a:extLst>
              <a:ext uri="{FF2B5EF4-FFF2-40B4-BE49-F238E27FC236}">
                <a16:creationId xmlns:a16="http://schemas.microsoft.com/office/drawing/2014/main" id="{28D5EA4C-1867-4C97-BAF3-8063C8124150}"/>
              </a:ext>
            </a:extLst>
          </p:cNvPr>
          <p:cNvSpPr>
            <a:spLocks noChangeArrowheads="1"/>
          </p:cNvSpPr>
          <p:nvPr/>
        </p:nvSpPr>
        <p:spPr bwMode="auto">
          <a:xfrm>
            <a:off x="701675" y="2170857"/>
            <a:ext cx="77851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a:ea typeface="宋体" panose="02010600030101010101" pitchFamily="2" charset="-122"/>
              </a:rPr>
              <a:t>(2) </a:t>
            </a:r>
            <a:r>
              <a:rPr lang="zh-CN" altLang="en-US" b="1">
                <a:ea typeface="宋体" panose="02010600030101010101" pitchFamily="2" charset="-122"/>
              </a:rPr>
              <a:t>当</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CE</a:t>
            </a:r>
            <a:r>
              <a:rPr lang="en-US" altLang="zh-CN" b="1">
                <a:ea typeface="宋体" panose="02010600030101010101" pitchFamily="2" charset="-122"/>
              </a:rPr>
              <a:t>≥1V</a:t>
            </a:r>
            <a:r>
              <a:rPr lang="zh-CN" altLang="en-US" b="1">
                <a:ea typeface="宋体" panose="02010600030101010101" pitchFamily="2" charset="-122"/>
              </a:rPr>
              <a:t>时，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CB</a:t>
            </a:r>
            <a:r>
              <a:rPr lang="en-US" altLang="zh-CN" b="1">
                <a:ea typeface="宋体" panose="02010600030101010101" pitchFamily="2" charset="-122"/>
              </a:rPr>
              <a:t>=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CE </a:t>
            </a:r>
            <a:r>
              <a:rPr lang="en-US" altLang="zh-CN" b="1">
                <a:ea typeface="宋体" panose="02010600030101010101" pitchFamily="2" charset="-122"/>
              </a:rPr>
              <a:t>-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BE</a:t>
            </a:r>
            <a:r>
              <a:rPr lang="en-US" altLang="zh-CN" b="1">
                <a:ea typeface="宋体" panose="02010600030101010101" pitchFamily="2" charset="-122"/>
              </a:rPr>
              <a:t>&gt;0</a:t>
            </a:r>
            <a:r>
              <a:rPr lang="zh-CN" altLang="en-US" b="1">
                <a:ea typeface="宋体" panose="02010600030101010101" pitchFamily="2" charset="-122"/>
              </a:rPr>
              <a:t>，集电结已进入反  </a:t>
            </a:r>
          </a:p>
          <a:p>
            <a:pPr algn="l"/>
            <a:r>
              <a:rPr lang="zh-CN" altLang="en-US" b="1">
                <a:ea typeface="宋体" panose="02010600030101010101" pitchFamily="2" charset="-122"/>
              </a:rPr>
              <a:t>      偏状态，开始收集电子，基区复合减少，同样的</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BE</a:t>
            </a:r>
          </a:p>
          <a:p>
            <a:pPr algn="l"/>
            <a:r>
              <a:rPr lang="en-US" altLang="zh-CN" b="1" baseline="-25000">
                <a:ea typeface="宋体" panose="02010600030101010101" pitchFamily="2" charset="-122"/>
              </a:rPr>
              <a:t>        </a:t>
            </a:r>
            <a:r>
              <a:rPr lang="zh-CN" altLang="en-US" b="1">
                <a:ea typeface="宋体" panose="02010600030101010101" pitchFamily="2" charset="-122"/>
              </a:rPr>
              <a:t>下  </a:t>
            </a:r>
            <a:r>
              <a:rPr lang="en-US" altLang="zh-CN" b="1" i="1">
                <a:ea typeface="宋体" panose="02010600030101010101" pitchFamily="2" charset="-122"/>
              </a:rPr>
              <a:t>I</a:t>
            </a:r>
            <a:r>
              <a:rPr lang="en-US" altLang="zh-CN" b="1" baseline="-25000">
                <a:ea typeface="宋体" panose="02010600030101010101" pitchFamily="2" charset="-122"/>
              </a:rPr>
              <a:t>B</a:t>
            </a:r>
            <a:r>
              <a:rPr lang="zh-CN" altLang="en-US" b="1">
                <a:ea typeface="宋体" panose="02010600030101010101" pitchFamily="2" charset="-122"/>
              </a:rPr>
              <a:t>减小，特性曲线右移。</a:t>
            </a:r>
          </a:p>
        </p:txBody>
      </p:sp>
    </p:spTree>
    <p:extLst>
      <p:ext uri="{BB962C8B-B14F-4D97-AF65-F5344CB8AC3E}">
        <p14:creationId xmlns:p14="http://schemas.microsoft.com/office/powerpoint/2010/main" val="255057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3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edg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3000"/>
                                        <p:tgtEl>
                                          <p:spTgt spid="23"/>
                                        </p:tgtEl>
                                      </p:cBhvr>
                                    </p:animEffect>
                                  </p:childTnLst>
                                  <p:subTnLst>
                                    <p:audio>
                                      <p:cMediaNode>
                                        <p:cTn display="0" masterRel="sameClick">
                                          <p:stCondLst>
                                            <p:cond evt="begin" delay="0">
                                              <p:tn val="15"/>
                                            </p:cond>
                                          </p:stCondLst>
                                          <p:endCondLst>
                                            <p:cond evt="onStopAudio" delay="0">
                                              <p:tgtEl>
                                                <p:sldTgt/>
                                              </p:tgtEl>
                                            </p:cond>
                                          </p:endCondLst>
                                        </p:cTn>
                                        <p:tgtEl>
                                          <p:sndTgt r:embed="rId3" name="CHIMES.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Effect transition="in" filter="wipe(left)">
                                      <p:cBhvr>
                                        <p:cTn id="22" dur="3000"/>
                                        <p:tgtEl>
                                          <p:spTgt spid="29">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4" name="type.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out)">
                                      <p:cBhvr>
                                        <p:cTn id="27" dur="2000"/>
                                        <p:tgtEl>
                                          <p:spTgt spid="3"/>
                                        </p:tgtEl>
                                      </p:cBhvr>
                                    </p:animEffect>
                                  </p:childTnLst>
                                  <p:subTnLst>
                                    <p:audio>
                                      <p:cMediaNode>
                                        <p:cTn display="0" masterRel="sameClick">
                                          <p:stCondLst>
                                            <p:cond evt="begin" delay="0">
                                              <p:tn val="25"/>
                                            </p:cond>
                                          </p:stCondLst>
                                          <p:endCondLst>
                                            <p:cond evt="onStopAudio" delay="0">
                                              <p:tgtEl>
                                                <p:sldTgt/>
                                              </p:tgtEl>
                                            </p:cond>
                                          </p:endCondLst>
                                        </p:cTn>
                                        <p:tgtEl>
                                          <p:sndTgt r:embed="rId5" name="CAMERA.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30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24"/>
                                        </p:tgtEl>
                                        <p:attrNameLst>
                                          <p:attrName>style.visibility</p:attrName>
                                        </p:attrNameLst>
                                      </p:cBhvr>
                                      <p:to>
                                        <p:strVal val="visible"/>
                                      </p:to>
                                    </p:set>
                                  </p:childTnLst>
                                  <p:subTnLst>
                                    <p:audio>
                                      <p:cMediaNode>
                                        <p:cTn display="0" masterRel="sameClick">
                                          <p:stCondLst>
                                            <p:cond evt="begin" delay="0">
                                              <p:tn val="3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9" grpId="0" build="p" autoUpdateAnimBg="0"/>
      <p:bldP spid="30"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2A9ED-8F15-4FE3-8966-D367F183E91F}"/>
              </a:ext>
            </a:extLst>
          </p:cNvPr>
          <p:cNvSpPr>
            <a:spLocks noGrp="1"/>
          </p:cNvSpPr>
          <p:nvPr>
            <p:ph type="title"/>
          </p:nvPr>
        </p:nvSpPr>
        <p:spPr/>
        <p:txBody>
          <a:bodyPr/>
          <a:lstStyle/>
          <a:p>
            <a:endParaRPr lang="zh-CN" altLang="en-US"/>
          </a:p>
        </p:txBody>
      </p:sp>
      <p:graphicFrame>
        <p:nvGraphicFramePr>
          <p:cNvPr id="3" name="Object 2">
            <a:extLst>
              <a:ext uri="{FF2B5EF4-FFF2-40B4-BE49-F238E27FC236}">
                <a16:creationId xmlns:a16="http://schemas.microsoft.com/office/drawing/2014/main" id="{10ABB951-BFEE-44FE-8AAF-ECA55D523065}"/>
              </a:ext>
            </a:extLst>
          </p:cNvPr>
          <p:cNvGraphicFramePr>
            <a:graphicFrameLocks noChangeAspect="1"/>
          </p:cNvGraphicFramePr>
          <p:nvPr/>
        </p:nvGraphicFramePr>
        <p:xfrm>
          <a:off x="4343400" y="2428875"/>
          <a:ext cx="3581400" cy="2981325"/>
        </p:xfrm>
        <a:graphic>
          <a:graphicData uri="http://schemas.openxmlformats.org/presentationml/2006/ole">
            <mc:AlternateContent xmlns:mc="http://schemas.openxmlformats.org/markup-compatibility/2006">
              <mc:Choice xmlns:v="urn:schemas-microsoft-com:vml" Requires="v">
                <p:oleObj spid="_x0000_s26788" name="BMP 图象" r:id="rId4" imgW="3581558" imgH="2981326" progId="PBrush">
                  <p:embed/>
                </p:oleObj>
              </mc:Choice>
              <mc:Fallback>
                <p:oleObj name="BMP 图象" r:id="rId4" imgW="3581558" imgH="2981326" progId="PBrush">
                  <p:embed/>
                  <p:pic>
                    <p:nvPicPr>
                      <p:cNvPr id="0"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2428875"/>
                        <a:ext cx="35814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
            <a:extLst>
              <a:ext uri="{FF2B5EF4-FFF2-40B4-BE49-F238E27FC236}">
                <a16:creationId xmlns:a16="http://schemas.microsoft.com/office/drawing/2014/main" id="{D9080BAE-3923-4FE5-8EFE-6F916DEB27E7}"/>
              </a:ext>
            </a:extLst>
          </p:cNvPr>
          <p:cNvSpPr txBox="1">
            <a:spLocks noChangeArrowheads="1"/>
          </p:cNvSpPr>
          <p:nvPr/>
        </p:nvSpPr>
        <p:spPr bwMode="auto">
          <a:xfrm>
            <a:off x="1066800" y="1666875"/>
            <a:ext cx="46482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b="1">
                <a:ea typeface="宋体" panose="02010600030101010101" pitchFamily="2" charset="-122"/>
              </a:rPr>
              <a:t>(3) </a:t>
            </a:r>
            <a:r>
              <a:rPr lang="zh-CN" altLang="en-US" b="1">
                <a:ea typeface="宋体" panose="02010600030101010101" pitchFamily="2" charset="-122"/>
              </a:rPr>
              <a:t>输入特性曲线的三个部分</a:t>
            </a:r>
          </a:p>
        </p:txBody>
      </p:sp>
      <p:sp>
        <p:nvSpPr>
          <p:cNvPr id="5" name="Rectangle 4">
            <a:extLst>
              <a:ext uri="{FF2B5EF4-FFF2-40B4-BE49-F238E27FC236}">
                <a16:creationId xmlns:a16="http://schemas.microsoft.com/office/drawing/2014/main" id="{43517F29-8056-4861-A62E-153884E74416}"/>
              </a:ext>
            </a:extLst>
          </p:cNvPr>
          <p:cNvSpPr>
            <a:spLocks noChangeArrowheads="1"/>
          </p:cNvSpPr>
          <p:nvPr/>
        </p:nvSpPr>
        <p:spPr bwMode="auto">
          <a:xfrm>
            <a:off x="1371600" y="2466975"/>
            <a:ext cx="2255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b="1">
                <a:solidFill>
                  <a:srgbClr val="3333FF"/>
                </a:solidFill>
                <a:latin typeface="宋体" panose="02010600030101010101" pitchFamily="2" charset="-122"/>
                <a:ea typeface="宋体" panose="02010600030101010101" pitchFamily="2" charset="-122"/>
              </a:rPr>
              <a:t>①</a:t>
            </a:r>
            <a:r>
              <a:rPr lang="zh-CN" altLang="en-US" b="1">
                <a:solidFill>
                  <a:srgbClr val="3333FF"/>
                </a:solidFill>
                <a:latin typeface="宋体" panose="02010600030101010101" pitchFamily="2" charset="-122"/>
                <a:ea typeface="宋体" panose="02010600030101010101" pitchFamily="2" charset="-122"/>
              </a:rPr>
              <a:t>死区</a:t>
            </a:r>
            <a:r>
              <a:rPr lang="zh-CN" altLang="en-US" b="1">
                <a:latin typeface="宋体" panose="02010600030101010101" pitchFamily="2" charset="-122"/>
                <a:ea typeface="宋体" panose="02010600030101010101" pitchFamily="2" charset="-122"/>
              </a:rPr>
              <a:t>	</a:t>
            </a:r>
          </a:p>
        </p:txBody>
      </p:sp>
      <p:sp>
        <p:nvSpPr>
          <p:cNvPr id="6" name="Rectangle 5">
            <a:extLst>
              <a:ext uri="{FF2B5EF4-FFF2-40B4-BE49-F238E27FC236}">
                <a16:creationId xmlns:a16="http://schemas.microsoft.com/office/drawing/2014/main" id="{8B9CF377-BBB1-42B1-BA4F-70FEE07CC784}"/>
              </a:ext>
            </a:extLst>
          </p:cNvPr>
          <p:cNvSpPr>
            <a:spLocks noChangeArrowheads="1"/>
          </p:cNvSpPr>
          <p:nvPr/>
        </p:nvSpPr>
        <p:spPr bwMode="auto">
          <a:xfrm>
            <a:off x="1371600" y="3114675"/>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b="1">
                <a:solidFill>
                  <a:srgbClr val="9900CC"/>
                </a:solidFill>
                <a:latin typeface="宋体" panose="02010600030101010101" pitchFamily="2" charset="-122"/>
                <a:ea typeface="宋体" panose="02010600030101010101" pitchFamily="2" charset="-122"/>
              </a:rPr>
              <a:t>②</a:t>
            </a:r>
            <a:r>
              <a:rPr lang="zh-CN" altLang="en-US" b="1">
                <a:solidFill>
                  <a:srgbClr val="9900CC"/>
                </a:solidFill>
                <a:latin typeface="宋体" panose="02010600030101010101" pitchFamily="2" charset="-122"/>
                <a:ea typeface="宋体" panose="02010600030101010101" pitchFamily="2" charset="-122"/>
              </a:rPr>
              <a:t>非线性区</a:t>
            </a:r>
            <a:endParaRPr lang="zh-CN" altLang="en-US" b="1">
              <a:latin typeface="宋体" panose="02010600030101010101" pitchFamily="2" charset="-122"/>
              <a:ea typeface="宋体" panose="02010600030101010101" pitchFamily="2" charset="-122"/>
            </a:endParaRPr>
          </a:p>
        </p:txBody>
      </p:sp>
      <p:sp>
        <p:nvSpPr>
          <p:cNvPr id="7" name="Rectangle 6">
            <a:extLst>
              <a:ext uri="{FF2B5EF4-FFF2-40B4-BE49-F238E27FC236}">
                <a16:creationId xmlns:a16="http://schemas.microsoft.com/office/drawing/2014/main" id="{F1B38B6F-E0A5-4EB9-B098-E48E81D47320}"/>
              </a:ext>
            </a:extLst>
          </p:cNvPr>
          <p:cNvSpPr>
            <a:spLocks noChangeArrowheads="1"/>
          </p:cNvSpPr>
          <p:nvPr/>
        </p:nvSpPr>
        <p:spPr bwMode="auto">
          <a:xfrm>
            <a:off x="1376363" y="3743325"/>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b="1">
                <a:solidFill>
                  <a:srgbClr val="FF3300"/>
                </a:solidFill>
                <a:latin typeface="宋体" panose="02010600030101010101" pitchFamily="2" charset="-122"/>
                <a:ea typeface="宋体" panose="02010600030101010101" pitchFamily="2" charset="-122"/>
              </a:rPr>
              <a:t>③</a:t>
            </a:r>
            <a:r>
              <a:rPr lang="zh-CN" altLang="en-US" b="1">
                <a:solidFill>
                  <a:srgbClr val="FF3300"/>
                </a:solidFill>
                <a:latin typeface="宋体" panose="02010600030101010101" pitchFamily="2" charset="-122"/>
                <a:ea typeface="宋体" panose="02010600030101010101" pitchFamily="2" charset="-122"/>
              </a:rPr>
              <a:t>线性区</a:t>
            </a:r>
            <a:r>
              <a:rPr lang="zh-CN" altLang="en-US" b="1">
                <a:latin typeface="宋体" panose="02010600030101010101" pitchFamily="2" charset="-122"/>
                <a:ea typeface="宋体" panose="02010600030101010101" pitchFamily="2" charset="-122"/>
              </a:rPr>
              <a:t>	</a:t>
            </a:r>
          </a:p>
        </p:txBody>
      </p:sp>
      <p:graphicFrame>
        <p:nvGraphicFramePr>
          <p:cNvPr id="8" name="Object 7">
            <a:extLst>
              <a:ext uri="{FF2B5EF4-FFF2-40B4-BE49-F238E27FC236}">
                <a16:creationId xmlns:a16="http://schemas.microsoft.com/office/drawing/2014/main" id="{1E501827-B660-4FD9-B095-486EFB2B5557}"/>
              </a:ext>
            </a:extLst>
          </p:cNvPr>
          <p:cNvGraphicFramePr>
            <a:graphicFrameLocks noChangeAspect="1"/>
          </p:cNvGraphicFramePr>
          <p:nvPr/>
        </p:nvGraphicFramePr>
        <p:xfrm>
          <a:off x="4343400" y="2428875"/>
          <a:ext cx="3581400" cy="2981325"/>
        </p:xfrm>
        <a:graphic>
          <a:graphicData uri="http://schemas.openxmlformats.org/presentationml/2006/ole">
            <mc:AlternateContent xmlns:mc="http://schemas.openxmlformats.org/markup-compatibility/2006">
              <mc:Choice xmlns:v="urn:schemas-microsoft-com:vml" Requires="v">
                <p:oleObj spid="_x0000_s26789" name="BMP 图象" r:id="rId6" imgW="3581558" imgH="2981326" progId="PBrush">
                  <p:embed/>
                </p:oleObj>
              </mc:Choice>
              <mc:Fallback>
                <p:oleObj name="BMP 图象" r:id="rId6" imgW="3581558" imgH="2981326" progId="PBrush">
                  <p:embed/>
                  <p:pic>
                    <p:nvPicPr>
                      <p:cNvPr id="0" name="Picture 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2428875"/>
                        <a:ext cx="35814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a:extLst>
              <a:ext uri="{FF2B5EF4-FFF2-40B4-BE49-F238E27FC236}">
                <a16:creationId xmlns:a16="http://schemas.microsoft.com/office/drawing/2014/main" id="{B7A4D393-DED7-478E-9439-F3F8EB5B1EF7}"/>
              </a:ext>
            </a:extLst>
          </p:cNvPr>
          <p:cNvGraphicFramePr>
            <a:graphicFrameLocks noChangeAspect="1"/>
          </p:cNvGraphicFramePr>
          <p:nvPr/>
        </p:nvGraphicFramePr>
        <p:xfrm>
          <a:off x="4346575" y="2438400"/>
          <a:ext cx="3581400" cy="2981325"/>
        </p:xfrm>
        <a:graphic>
          <a:graphicData uri="http://schemas.openxmlformats.org/presentationml/2006/ole">
            <mc:AlternateContent xmlns:mc="http://schemas.openxmlformats.org/markup-compatibility/2006">
              <mc:Choice xmlns:v="urn:schemas-microsoft-com:vml" Requires="v">
                <p:oleObj spid="_x0000_s26790" name="BMP 图象" r:id="rId8" imgW="3581558" imgH="2981326" progId="PBrush">
                  <p:embed/>
                </p:oleObj>
              </mc:Choice>
              <mc:Fallback>
                <p:oleObj name="BMP 图象" r:id="rId8" imgW="3581558" imgH="2981326" progId="PBrush">
                  <p:embed/>
                  <p:pic>
                    <p:nvPicPr>
                      <p:cNvPr id="0" name="Picture 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6575" y="2438400"/>
                        <a:ext cx="35814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9">
            <a:extLst>
              <a:ext uri="{FF2B5EF4-FFF2-40B4-BE49-F238E27FC236}">
                <a16:creationId xmlns:a16="http://schemas.microsoft.com/office/drawing/2014/main" id="{47FEF1FC-ADEE-41F2-A07F-36E2A4A59035}"/>
              </a:ext>
            </a:extLst>
          </p:cNvPr>
          <p:cNvSpPr>
            <a:spLocks noChangeShapeType="1"/>
          </p:cNvSpPr>
          <p:nvPr/>
        </p:nvSpPr>
        <p:spPr bwMode="auto">
          <a:xfrm flipV="1">
            <a:off x="6096000" y="4343400"/>
            <a:ext cx="0" cy="752475"/>
          </a:xfrm>
          <a:prstGeom prst="line">
            <a:avLst/>
          </a:prstGeom>
          <a:noFill/>
          <a:ln w="6350">
            <a:solidFill>
              <a:srgbClr val="000000"/>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0">
            <a:extLst>
              <a:ext uri="{FF2B5EF4-FFF2-40B4-BE49-F238E27FC236}">
                <a16:creationId xmlns:a16="http://schemas.microsoft.com/office/drawing/2014/main" id="{D7605797-7AC9-4060-97E7-78C02E624D23}"/>
              </a:ext>
            </a:extLst>
          </p:cNvPr>
          <p:cNvSpPr txBox="1">
            <a:spLocks noChangeArrowheads="1"/>
          </p:cNvSpPr>
          <p:nvPr/>
        </p:nvSpPr>
        <p:spPr bwMode="auto">
          <a:xfrm>
            <a:off x="1116013" y="5516563"/>
            <a:ext cx="6624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b="1">
                <a:solidFill>
                  <a:srgbClr val="FF0000"/>
                </a:solidFill>
                <a:ea typeface="宋体" panose="02010600030101010101" pitchFamily="2" charset="-122"/>
              </a:rPr>
              <a:t>结论：整体是非线性的，局部可看作是线性的</a:t>
            </a:r>
          </a:p>
        </p:txBody>
      </p:sp>
    </p:spTree>
    <p:extLst>
      <p:ext uri="{BB962C8B-B14F-4D97-AF65-F5344CB8AC3E}">
        <p14:creationId xmlns:p14="http://schemas.microsoft.com/office/powerpoint/2010/main" val="98137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3000"/>
                                        <p:tgtEl>
                                          <p:spTgt spid="3"/>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2000"/>
                                        <p:tgtEl>
                                          <p:spTgt spid="6"/>
                                        </p:tgtEl>
                                      </p:cBhvr>
                                    </p:animEffect>
                                  </p:childTnLst>
                                  <p:subTnLst>
                                    <p:audio>
                                      <p:cMediaNode>
                                        <p:cTn display="0" masterRel="sameClick">
                                          <p:stCondLst>
                                            <p:cond evt="begin" delay="0">
                                              <p:tn val="20"/>
                                            </p:cond>
                                          </p:stCondLst>
                                          <p:endCondLst>
                                            <p:cond evt="onStopAudio" delay="0">
                                              <p:tgtEl>
                                                <p:sldTgt/>
                                              </p:tgtEl>
                                            </p:cond>
                                          </p:endCondLst>
                                        </p:cTn>
                                        <p:tgtEl>
                                          <p:sndTgt r:embed="rId3"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3000"/>
                                        <p:tgtEl>
                                          <p:spTgt spid="8"/>
                                        </p:tgtEl>
                                      </p:cBhvr>
                                    </p:animEffec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2000"/>
                                        <p:tgtEl>
                                          <p:spTgt spid="7"/>
                                        </p:tgtEl>
                                      </p:cBhvr>
                                    </p:animEffect>
                                  </p:childTnLst>
                                  <p:subTnLst>
                                    <p:audio>
                                      <p:cMediaNode>
                                        <p:cTn display="0" masterRel="sameClick">
                                          <p:stCondLst>
                                            <p:cond evt="begin" delay="0">
                                              <p:tn val="30"/>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2000"/>
                                        <p:tgtEl>
                                          <p:spTgt spid="9"/>
                                        </p:tgtEl>
                                      </p:cBhvr>
                                    </p:animEffect>
                                  </p:childTnLst>
                                  <p:subTnLst>
                                    <p:audio>
                                      <p:cMediaNode>
                                        <p:cTn display="0" masterRel="sameClick">
                                          <p:stCondLst>
                                            <p:cond evt="begin" delay="0">
                                              <p:tn val="35"/>
                                            </p:cond>
                                          </p:stCondLst>
                                          <p:endCondLst>
                                            <p:cond evt="onStopAudio" delay="0">
                                              <p:tgtEl>
                                                <p:sldTgt/>
                                              </p:tgtEl>
                                            </p:cond>
                                          </p:endCondLst>
                                        </p:cTn>
                                        <p:tgtEl>
                                          <p:sndTgt r:embed="rId3" name="type.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2000"/>
                                        <p:tgtEl>
                                          <p:spTgt spid="10"/>
                                        </p:tgtEl>
                                      </p:cBhvr>
                                    </p:animEffect>
                                  </p:childTnLst>
                                  <p:subTnLst>
                                    <p:audio>
                                      <p:cMediaNode>
                                        <p:cTn display="0" masterRel="sameClick">
                                          <p:stCondLst>
                                            <p:cond evt="begin" delay="0">
                                              <p:tn val="40"/>
                                            </p:cond>
                                          </p:stCondLst>
                                          <p:endCondLst>
                                            <p:cond evt="onStopAudio" delay="0">
                                              <p:tgtEl>
                                                <p:sldTgt/>
                                              </p:tgtEl>
                                            </p:cond>
                                          </p:endCondLst>
                                        </p:cTn>
                                        <p:tgtEl>
                                          <p:sndTgt r:embed="rId3" name="type.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p:bldP spid="7" grpId="0" autoUpdateAnimBg="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81C17-FC14-461C-9845-4EB092D6777F}"/>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783D53B7-D943-4A85-BC24-4100176CB995}"/>
              </a:ext>
            </a:extLst>
          </p:cNvPr>
          <p:cNvSpPr txBox="1">
            <a:spLocks noChangeArrowheads="1"/>
          </p:cNvSpPr>
          <p:nvPr/>
        </p:nvSpPr>
        <p:spPr bwMode="auto">
          <a:xfrm>
            <a:off x="1106488" y="44624"/>
            <a:ext cx="2667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algn="l" eaLnBrk="1" hangingPunct="1">
              <a:defRPr/>
            </a:pPr>
            <a:r>
              <a:rPr lang="en-US" altLang="zh-CN" sz="3200" b="1" dirty="0">
                <a:solidFill>
                  <a:srgbClr val="FF0000"/>
                </a:solidFill>
                <a:effectLst>
                  <a:outerShdw blurRad="38100" dist="38100" dir="2700000" algn="tl">
                    <a:srgbClr val="000000"/>
                  </a:outerShdw>
                </a:effectLst>
              </a:rPr>
              <a:t>2.  </a:t>
            </a:r>
            <a:r>
              <a:rPr lang="zh-CN" altLang="en-US" sz="3200" b="1" dirty="0">
                <a:solidFill>
                  <a:srgbClr val="FF0000"/>
                </a:solidFill>
                <a:latin typeface="黑体" pitchFamily="49" charset="-122"/>
                <a:ea typeface="黑体" pitchFamily="49" charset="-122"/>
              </a:rPr>
              <a:t>输出特性</a:t>
            </a:r>
          </a:p>
        </p:txBody>
      </p:sp>
      <p:sp>
        <p:nvSpPr>
          <p:cNvPr id="4" name="Freeform 3" descr="40%">
            <a:extLst>
              <a:ext uri="{FF2B5EF4-FFF2-40B4-BE49-F238E27FC236}">
                <a16:creationId xmlns:a16="http://schemas.microsoft.com/office/drawing/2014/main" id="{B0E1B8CA-56D6-45D3-A4E4-6CF3C94491B2}"/>
              </a:ext>
            </a:extLst>
          </p:cNvPr>
          <p:cNvSpPr>
            <a:spLocks/>
          </p:cNvSpPr>
          <p:nvPr/>
        </p:nvSpPr>
        <p:spPr bwMode="auto">
          <a:xfrm>
            <a:off x="1249363" y="2258740"/>
            <a:ext cx="2062162" cy="2620962"/>
          </a:xfrm>
          <a:custGeom>
            <a:avLst/>
            <a:gdLst>
              <a:gd name="T0" fmla="*/ 300 w 2208"/>
              <a:gd name="T1" fmla="*/ 120 h 2328"/>
              <a:gd name="T2" fmla="*/ 132 w 2208"/>
              <a:gd name="T3" fmla="*/ 204 h 2328"/>
              <a:gd name="T4" fmla="*/ 108 w 2208"/>
              <a:gd name="T5" fmla="*/ 684 h 2328"/>
              <a:gd name="T6" fmla="*/ 96 w 2208"/>
              <a:gd name="T7" fmla="*/ 1380 h 2328"/>
              <a:gd name="T8" fmla="*/ 0 w 2208"/>
              <a:gd name="T9" fmla="*/ 2328 h 2328"/>
              <a:gd name="T10" fmla="*/ 564 w 2208"/>
              <a:gd name="T11" fmla="*/ 2304 h 2328"/>
              <a:gd name="T12" fmla="*/ 1380 w 2208"/>
              <a:gd name="T13" fmla="*/ 2292 h 2328"/>
              <a:gd name="T14" fmla="*/ 2052 w 2208"/>
              <a:gd name="T15" fmla="*/ 2256 h 2328"/>
              <a:gd name="T16" fmla="*/ 2172 w 2208"/>
              <a:gd name="T17" fmla="*/ 2256 h 2328"/>
              <a:gd name="T18" fmla="*/ 2196 w 2208"/>
              <a:gd name="T19" fmla="*/ 888 h 2328"/>
              <a:gd name="T20" fmla="*/ 2208 w 2208"/>
              <a:gd name="T21" fmla="*/ 0 h 2328"/>
              <a:gd name="T22" fmla="*/ 1296 w 2208"/>
              <a:gd name="T23" fmla="*/ 12 h 2328"/>
              <a:gd name="T24" fmla="*/ 300 w 2208"/>
              <a:gd name="T25" fmla="*/ 120 h 23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08"/>
              <a:gd name="T40" fmla="*/ 0 h 2328"/>
              <a:gd name="T41" fmla="*/ 2208 w 2208"/>
              <a:gd name="T42" fmla="*/ 2328 h 23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08" h="2328">
                <a:moveTo>
                  <a:pt x="300" y="120"/>
                </a:moveTo>
                <a:lnTo>
                  <a:pt x="132" y="204"/>
                </a:lnTo>
                <a:lnTo>
                  <a:pt x="108" y="684"/>
                </a:lnTo>
                <a:lnTo>
                  <a:pt x="96" y="1380"/>
                </a:lnTo>
                <a:lnTo>
                  <a:pt x="0" y="2328"/>
                </a:lnTo>
                <a:lnTo>
                  <a:pt x="564" y="2304"/>
                </a:lnTo>
                <a:lnTo>
                  <a:pt x="1380" y="2292"/>
                </a:lnTo>
                <a:lnTo>
                  <a:pt x="2052" y="2256"/>
                </a:lnTo>
                <a:lnTo>
                  <a:pt x="2172" y="2256"/>
                </a:lnTo>
                <a:lnTo>
                  <a:pt x="2196" y="888"/>
                </a:lnTo>
                <a:lnTo>
                  <a:pt x="2208" y="0"/>
                </a:lnTo>
                <a:lnTo>
                  <a:pt x="1296" y="12"/>
                </a:lnTo>
                <a:lnTo>
                  <a:pt x="300" y="120"/>
                </a:lnTo>
                <a:close/>
              </a:path>
            </a:pathLst>
          </a:custGeom>
          <a:pattFill prst="pct40">
            <a:fgClr>
              <a:srgbClr val="00FF00">
                <a:alpha val="50195"/>
              </a:srgbClr>
            </a:fgClr>
            <a:bgClr>
              <a:srgbClr val="FFFFFF">
                <a:alpha val="50195"/>
              </a:srgbClr>
            </a:bgClr>
          </a:pattFill>
          <a:ln w="19050">
            <a:solidFill>
              <a:schemeClr val="tx1"/>
            </a:solidFill>
            <a:round/>
            <a:headEnd type="none" w="sm" len="sm"/>
            <a:tailEnd type="none" w="med" len="lg"/>
          </a:ln>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 name="Freeform 4">
            <a:extLst>
              <a:ext uri="{FF2B5EF4-FFF2-40B4-BE49-F238E27FC236}">
                <a16:creationId xmlns:a16="http://schemas.microsoft.com/office/drawing/2014/main" id="{C6A1BD53-16D2-44A3-9BA0-2540AC4D47AC}"/>
              </a:ext>
            </a:extLst>
          </p:cNvPr>
          <p:cNvSpPr>
            <a:spLocks/>
          </p:cNvSpPr>
          <p:nvPr/>
        </p:nvSpPr>
        <p:spPr bwMode="auto">
          <a:xfrm>
            <a:off x="1106488" y="4824140"/>
            <a:ext cx="2651125" cy="146050"/>
          </a:xfrm>
          <a:custGeom>
            <a:avLst/>
            <a:gdLst>
              <a:gd name="T0" fmla="*/ 19 w 2387"/>
              <a:gd name="T1" fmla="*/ 131 h 131"/>
              <a:gd name="T2" fmla="*/ 69 w 2387"/>
              <a:gd name="T3" fmla="*/ 95 h 131"/>
              <a:gd name="T4" fmla="*/ 431 w 2387"/>
              <a:gd name="T5" fmla="*/ 24 h 131"/>
              <a:gd name="T6" fmla="*/ 2387 w 2387"/>
              <a:gd name="T7" fmla="*/ 0 h 131"/>
              <a:gd name="T8" fmla="*/ 0 60000 65536"/>
              <a:gd name="T9" fmla="*/ 0 60000 65536"/>
              <a:gd name="T10" fmla="*/ 0 60000 65536"/>
              <a:gd name="T11" fmla="*/ 0 60000 65536"/>
              <a:gd name="T12" fmla="*/ 0 w 2387"/>
              <a:gd name="T13" fmla="*/ 0 h 131"/>
              <a:gd name="T14" fmla="*/ 2387 w 2387"/>
              <a:gd name="T15" fmla="*/ 131 h 131"/>
            </a:gdLst>
            <a:ahLst/>
            <a:cxnLst>
              <a:cxn ang="T8">
                <a:pos x="T0" y="T1"/>
              </a:cxn>
              <a:cxn ang="T9">
                <a:pos x="T2" y="T3"/>
              </a:cxn>
              <a:cxn ang="T10">
                <a:pos x="T4" y="T5"/>
              </a:cxn>
              <a:cxn ang="T11">
                <a:pos x="T6" y="T7"/>
              </a:cxn>
            </a:cxnLst>
            <a:rect l="T12" t="T13" r="T14" b="T15"/>
            <a:pathLst>
              <a:path w="2387" h="131">
                <a:moveTo>
                  <a:pt x="19" y="131"/>
                </a:moveTo>
                <a:cubicBezTo>
                  <a:pt x="27" y="125"/>
                  <a:pt x="0" y="113"/>
                  <a:pt x="69" y="95"/>
                </a:cubicBezTo>
                <a:cubicBezTo>
                  <a:pt x="138" y="77"/>
                  <a:pt x="45" y="40"/>
                  <a:pt x="431" y="24"/>
                </a:cubicBezTo>
                <a:cubicBezTo>
                  <a:pt x="817" y="8"/>
                  <a:pt x="1980" y="5"/>
                  <a:pt x="2387"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6" name="Freeform 5">
            <a:extLst>
              <a:ext uri="{FF2B5EF4-FFF2-40B4-BE49-F238E27FC236}">
                <a16:creationId xmlns:a16="http://schemas.microsoft.com/office/drawing/2014/main" id="{94FA91B5-8898-4810-9B47-3C4D224488DF}"/>
              </a:ext>
            </a:extLst>
          </p:cNvPr>
          <p:cNvSpPr>
            <a:spLocks/>
          </p:cNvSpPr>
          <p:nvPr/>
        </p:nvSpPr>
        <p:spPr bwMode="auto">
          <a:xfrm>
            <a:off x="1090613" y="4400277"/>
            <a:ext cx="2562225" cy="560388"/>
          </a:xfrm>
          <a:custGeom>
            <a:avLst/>
            <a:gdLst>
              <a:gd name="T0" fmla="*/ 0 w 2308"/>
              <a:gd name="T1" fmla="*/ 504 h 504"/>
              <a:gd name="T2" fmla="*/ 15 w 2308"/>
              <a:gd name="T3" fmla="*/ 314 h 504"/>
              <a:gd name="T4" fmla="*/ 52 w 2308"/>
              <a:gd name="T5" fmla="*/ 276 h 504"/>
              <a:gd name="T6" fmla="*/ 172 w 2308"/>
              <a:gd name="T7" fmla="*/ 156 h 504"/>
              <a:gd name="T8" fmla="*/ 340 w 2308"/>
              <a:gd name="T9" fmla="*/ 72 h 504"/>
              <a:gd name="T10" fmla="*/ 748 w 2308"/>
              <a:gd name="T11" fmla="*/ 48 h 504"/>
              <a:gd name="T12" fmla="*/ 2308 w 2308"/>
              <a:gd name="T13" fmla="*/ 0 h 504"/>
              <a:gd name="T14" fmla="*/ 0 60000 65536"/>
              <a:gd name="T15" fmla="*/ 0 60000 65536"/>
              <a:gd name="T16" fmla="*/ 0 60000 65536"/>
              <a:gd name="T17" fmla="*/ 0 60000 65536"/>
              <a:gd name="T18" fmla="*/ 0 60000 65536"/>
              <a:gd name="T19" fmla="*/ 0 60000 65536"/>
              <a:gd name="T20" fmla="*/ 0 60000 65536"/>
              <a:gd name="T21" fmla="*/ 0 w 2308"/>
              <a:gd name="T22" fmla="*/ 0 h 504"/>
              <a:gd name="T23" fmla="*/ 2308 w 2308"/>
              <a:gd name="T24" fmla="*/ 504 h 5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8" h="504">
                <a:moveTo>
                  <a:pt x="0" y="504"/>
                </a:moveTo>
                <a:cubicBezTo>
                  <a:pt x="3" y="472"/>
                  <a:pt x="6" y="352"/>
                  <a:pt x="15" y="314"/>
                </a:cubicBezTo>
                <a:cubicBezTo>
                  <a:pt x="24" y="276"/>
                  <a:pt x="26" y="302"/>
                  <a:pt x="52" y="276"/>
                </a:cubicBezTo>
                <a:cubicBezTo>
                  <a:pt x="78" y="250"/>
                  <a:pt x="124" y="190"/>
                  <a:pt x="172" y="156"/>
                </a:cubicBezTo>
                <a:cubicBezTo>
                  <a:pt x="220" y="122"/>
                  <a:pt x="244" y="90"/>
                  <a:pt x="340" y="72"/>
                </a:cubicBezTo>
                <a:cubicBezTo>
                  <a:pt x="436" y="54"/>
                  <a:pt x="420" y="60"/>
                  <a:pt x="748" y="48"/>
                </a:cubicBezTo>
                <a:cubicBezTo>
                  <a:pt x="1076" y="36"/>
                  <a:pt x="1983" y="10"/>
                  <a:pt x="2308"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7" name="Text Box 6">
            <a:extLst>
              <a:ext uri="{FF2B5EF4-FFF2-40B4-BE49-F238E27FC236}">
                <a16:creationId xmlns:a16="http://schemas.microsoft.com/office/drawing/2014/main" id="{6C9D51D3-C4EF-49DE-8414-4B9D2CA5A9D8}"/>
              </a:ext>
            </a:extLst>
          </p:cNvPr>
          <p:cNvSpPr txBox="1">
            <a:spLocks noChangeArrowheads="1"/>
          </p:cNvSpPr>
          <p:nvPr/>
        </p:nvSpPr>
        <p:spPr bwMode="auto">
          <a:xfrm>
            <a:off x="3811588" y="4508227"/>
            <a:ext cx="66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i="1"/>
              <a:t>I</a:t>
            </a:r>
            <a:r>
              <a:rPr lang="en-US" altLang="zh-CN" sz="2000" b="1" baseline="-25000"/>
              <a:t>B</a:t>
            </a:r>
            <a:r>
              <a:rPr lang="en-US" altLang="zh-CN" sz="2000" b="1"/>
              <a:t>=0</a:t>
            </a:r>
          </a:p>
        </p:txBody>
      </p:sp>
      <p:sp>
        <p:nvSpPr>
          <p:cNvPr id="8" name="Text Box 7">
            <a:extLst>
              <a:ext uri="{FF2B5EF4-FFF2-40B4-BE49-F238E27FC236}">
                <a16:creationId xmlns:a16="http://schemas.microsoft.com/office/drawing/2014/main" id="{EBFC452E-50C8-4E12-B6E1-1F23AE0AAF4E}"/>
              </a:ext>
            </a:extLst>
          </p:cNvPr>
          <p:cNvSpPr txBox="1">
            <a:spLocks noChangeArrowheads="1"/>
          </p:cNvSpPr>
          <p:nvPr/>
        </p:nvSpPr>
        <p:spPr bwMode="auto">
          <a:xfrm>
            <a:off x="3744913" y="4147865"/>
            <a:ext cx="765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20</a:t>
            </a:r>
            <a:r>
              <a:rPr lang="en-US" altLang="zh-CN" sz="2000" b="1">
                <a:sym typeface="Symbol" panose="05050102010706020507" pitchFamily="18" charset="2"/>
              </a:rPr>
              <a:t>A</a:t>
            </a:r>
            <a:endParaRPr lang="en-US" altLang="zh-CN" sz="2000" b="1"/>
          </a:p>
        </p:txBody>
      </p:sp>
      <p:grpSp>
        <p:nvGrpSpPr>
          <p:cNvPr id="9" name="Group 8">
            <a:extLst>
              <a:ext uri="{FF2B5EF4-FFF2-40B4-BE49-F238E27FC236}">
                <a16:creationId xmlns:a16="http://schemas.microsoft.com/office/drawing/2014/main" id="{0ED2656A-B550-4DFC-8B98-3FA4032EE217}"/>
              </a:ext>
            </a:extLst>
          </p:cNvPr>
          <p:cNvGrpSpPr>
            <a:grpSpLocks/>
          </p:cNvGrpSpPr>
          <p:nvPr/>
        </p:nvGrpSpPr>
        <p:grpSpPr bwMode="auto">
          <a:xfrm>
            <a:off x="1085850" y="2246734"/>
            <a:ext cx="3379788" cy="2838450"/>
            <a:chOff x="1818" y="1314"/>
            <a:chExt cx="2129" cy="1809"/>
          </a:xfrm>
        </p:grpSpPr>
        <p:sp>
          <p:nvSpPr>
            <p:cNvPr id="10" name="Freeform 9">
              <a:extLst>
                <a:ext uri="{FF2B5EF4-FFF2-40B4-BE49-F238E27FC236}">
                  <a16:creationId xmlns:a16="http://schemas.microsoft.com/office/drawing/2014/main" id="{CDF281D4-AE6D-42F0-8EE5-B8546602F560}"/>
                </a:ext>
              </a:extLst>
            </p:cNvPr>
            <p:cNvSpPr>
              <a:spLocks/>
            </p:cNvSpPr>
            <p:nvPr/>
          </p:nvSpPr>
          <p:spPr bwMode="auto">
            <a:xfrm>
              <a:off x="1818" y="2434"/>
              <a:ext cx="1575" cy="689"/>
            </a:xfrm>
            <a:custGeom>
              <a:avLst/>
              <a:gdLst>
                <a:gd name="T0" fmla="*/ 0 w 2299"/>
                <a:gd name="T1" fmla="*/ 948 h 948"/>
                <a:gd name="T2" fmla="*/ 55 w 2299"/>
                <a:gd name="T3" fmla="*/ 408 h 948"/>
                <a:gd name="T4" fmla="*/ 211 w 2299"/>
                <a:gd name="T5" fmla="*/ 156 h 948"/>
                <a:gd name="T6" fmla="*/ 413 w 2299"/>
                <a:gd name="T7" fmla="*/ 69 h 948"/>
                <a:gd name="T8" fmla="*/ 1207 w 2299"/>
                <a:gd name="T9" fmla="*/ 12 h 948"/>
                <a:gd name="T10" fmla="*/ 2299 w 2299"/>
                <a:gd name="T11" fmla="*/ 0 h 948"/>
                <a:gd name="T12" fmla="*/ 0 60000 65536"/>
                <a:gd name="T13" fmla="*/ 0 60000 65536"/>
                <a:gd name="T14" fmla="*/ 0 60000 65536"/>
                <a:gd name="T15" fmla="*/ 0 60000 65536"/>
                <a:gd name="T16" fmla="*/ 0 60000 65536"/>
                <a:gd name="T17" fmla="*/ 0 60000 65536"/>
                <a:gd name="T18" fmla="*/ 0 w 2299"/>
                <a:gd name="T19" fmla="*/ 0 h 948"/>
                <a:gd name="T20" fmla="*/ 2299 w 2299"/>
                <a:gd name="T21" fmla="*/ 948 h 948"/>
              </a:gdLst>
              <a:ahLst/>
              <a:cxnLst>
                <a:cxn ang="T12">
                  <a:pos x="T0" y="T1"/>
                </a:cxn>
                <a:cxn ang="T13">
                  <a:pos x="T2" y="T3"/>
                </a:cxn>
                <a:cxn ang="T14">
                  <a:pos x="T4" y="T5"/>
                </a:cxn>
                <a:cxn ang="T15">
                  <a:pos x="T6" y="T7"/>
                </a:cxn>
                <a:cxn ang="T16">
                  <a:pos x="T8" y="T9"/>
                </a:cxn>
                <a:cxn ang="T17">
                  <a:pos x="T10" y="T11"/>
                </a:cxn>
              </a:cxnLst>
              <a:rect l="T18" t="T19" r="T20" b="T21"/>
              <a:pathLst>
                <a:path w="2299" h="948">
                  <a:moveTo>
                    <a:pt x="0" y="948"/>
                  </a:moveTo>
                  <a:cubicBezTo>
                    <a:pt x="9" y="858"/>
                    <a:pt x="20" y="540"/>
                    <a:pt x="55" y="408"/>
                  </a:cubicBezTo>
                  <a:cubicBezTo>
                    <a:pt x="90" y="276"/>
                    <a:pt x="151" y="212"/>
                    <a:pt x="211" y="156"/>
                  </a:cubicBezTo>
                  <a:cubicBezTo>
                    <a:pt x="271" y="100"/>
                    <a:pt x="247" y="93"/>
                    <a:pt x="413" y="69"/>
                  </a:cubicBezTo>
                  <a:cubicBezTo>
                    <a:pt x="579" y="45"/>
                    <a:pt x="893" y="23"/>
                    <a:pt x="1207" y="12"/>
                  </a:cubicBezTo>
                  <a:cubicBezTo>
                    <a:pt x="1521" y="1"/>
                    <a:pt x="2072" y="2"/>
                    <a:pt x="2299"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1" name="Freeform 10">
              <a:extLst>
                <a:ext uri="{FF2B5EF4-FFF2-40B4-BE49-F238E27FC236}">
                  <a16:creationId xmlns:a16="http://schemas.microsoft.com/office/drawing/2014/main" id="{73ADEF7C-D4F2-454C-9DD2-E53D51BCFFBA}"/>
                </a:ext>
              </a:extLst>
            </p:cNvPr>
            <p:cNvSpPr>
              <a:spLocks/>
            </p:cNvSpPr>
            <p:nvPr/>
          </p:nvSpPr>
          <p:spPr bwMode="auto">
            <a:xfrm>
              <a:off x="1821" y="2131"/>
              <a:ext cx="1539" cy="966"/>
            </a:xfrm>
            <a:custGeom>
              <a:avLst/>
              <a:gdLst>
                <a:gd name="T0" fmla="*/ 0 w 2260"/>
                <a:gd name="T1" fmla="*/ 1380 h 1380"/>
                <a:gd name="T2" fmla="*/ 73 w 2260"/>
                <a:gd name="T3" fmla="*/ 525 h 1380"/>
                <a:gd name="T4" fmla="*/ 155 w 2260"/>
                <a:gd name="T5" fmla="*/ 157 h 1380"/>
                <a:gd name="T6" fmla="*/ 483 w 2260"/>
                <a:gd name="T7" fmla="*/ 50 h 1380"/>
                <a:gd name="T8" fmla="*/ 2260 w 2260"/>
                <a:gd name="T9" fmla="*/ 0 h 1380"/>
                <a:gd name="T10" fmla="*/ 0 60000 65536"/>
                <a:gd name="T11" fmla="*/ 0 60000 65536"/>
                <a:gd name="T12" fmla="*/ 0 60000 65536"/>
                <a:gd name="T13" fmla="*/ 0 60000 65536"/>
                <a:gd name="T14" fmla="*/ 0 60000 65536"/>
                <a:gd name="T15" fmla="*/ 0 w 2260"/>
                <a:gd name="T16" fmla="*/ 0 h 1380"/>
                <a:gd name="T17" fmla="*/ 2260 w 2260"/>
                <a:gd name="T18" fmla="*/ 1380 h 1380"/>
              </a:gdLst>
              <a:ahLst/>
              <a:cxnLst>
                <a:cxn ang="T10">
                  <a:pos x="T0" y="T1"/>
                </a:cxn>
                <a:cxn ang="T11">
                  <a:pos x="T2" y="T3"/>
                </a:cxn>
                <a:cxn ang="T12">
                  <a:pos x="T4" y="T5"/>
                </a:cxn>
                <a:cxn ang="T13">
                  <a:pos x="T6" y="T7"/>
                </a:cxn>
                <a:cxn ang="T14">
                  <a:pos x="T8" y="T9"/>
                </a:cxn>
              </a:cxnLst>
              <a:rect l="T15" t="T16" r="T17" b="T18"/>
              <a:pathLst>
                <a:path w="2260" h="1380">
                  <a:moveTo>
                    <a:pt x="0" y="1380"/>
                  </a:moveTo>
                  <a:cubicBezTo>
                    <a:pt x="12" y="1237"/>
                    <a:pt x="48" y="729"/>
                    <a:pt x="73" y="525"/>
                  </a:cubicBezTo>
                  <a:cubicBezTo>
                    <a:pt x="99" y="321"/>
                    <a:pt x="86" y="236"/>
                    <a:pt x="155" y="157"/>
                  </a:cubicBezTo>
                  <a:cubicBezTo>
                    <a:pt x="223" y="77"/>
                    <a:pt x="132" y="76"/>
                    <a:pt x="483" y="50"/>
                  </a:cubicBezTo>
                  <a:cubicBezTo>
                    <a:pt x="834" y="24"/>
                    <a:pt x="1890" y="10"/>
                    <a:pt x="2260"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2" name="Freeform 11">
              <a:extLst>
                <a:ext uri="{FF2B5EF4-FFF2-40B4-BE49-F238E27FC236}">
                  <a16:creationId xmlns:a16="http://schemas.microsoft.com/office/drawing/2014/main" id="{93B8B902-81C6-44CE-9FCA-E1582A2E0A19}"/>
                </a:ext>
              </a:extLst>
            </p:cNvPr>
            <p:cNvSpPr>
              <a:spLocks/>
            </p:cNvSpPr>
            <p:nvPr/>
          </p:nvSpPr>
          <p:spPr bwMode="auto">
            <a:xfrm>
              <a:off x="1821" y="1795"/>
              <a:ext cx="1472" cy="1302"/>
            </a:xfrm>
            <a:custGeom>
              <a:avLst/>
              <a:gdLst>
                <a:gd name="T0" fmla="*/ 0 w 2224"/>
                <a:gd name="T1" fmla="*/ 1788 h 1788"/>
                <a:gd name="T2" fmla="*/ 89 w 2224"/>
                <a:gd name="T3" fmla="*/ 754 h 1788"/>
                <a:gd name="T4" fmla="*/ 112 w 2224"/>
                <a:gd name="T5" fmla="*/ 312 h 1788"/>
                <a:gd name="T6" fmla="*/ 209 w 2224"/>
                <a:gd name="T7" fmla="*/ 125 h 1788"/>
                <a:gd name="T8" fmla="*/ 640 w 2224"/>
                <a:gd name="T9" fmla="*/ 36 h 1788"/>
                <a:gd name="T10" fmla="*/ 2224 w 2224"/>
                <a:gd name="T11" fmla="*/ 0 h 1788"/>
                <a:gd name="T12" fmla="*/ 0 60000 65536"/>
                <a:gd name="T13" fmla="*/ 0 60000 65536"/>
                <a:gd name="T14" fmla="*/ 0 60000 65536"/>
                <a:gd name="T15" fmla="*/ 0 60000 65536"/>
                <a:gd name="T16" fmla="*/ 0 60000 65536"/>
                <a:gd name="T17" fmla="*/ 0 60000 65536"/>
                <a:gd name="T18" fmla="*/ 0 w 2224"/>
                <a:gd name="T19" fmla="*/ 0 h 1788"/>
                <a:gd name="T20" fmla="*/ 2224 w 2224"/>
                <a:gd name="T21" fmla="*/ 1788 h 1788"/>
              </a:gdLst>
              <a:ahLst/>
              <a:cxnLst>
                <a:cxn ang="T12">
                  <a:pos x="T0" y="T1"/>
                </a:cxn>
                <a:cxn ang="T13">
                  <a:pos x="T2" y="T3"/>
                </a:cxn>
                <a:cxn ang="T14">
                  <a:pos x="T4" y="T5"/>
                </a:cxn>
                <a:cxn ang="T15">
                  <a:pos x="T6" y="T7"/>
                </a:cxn>
                <a:cxn ang="T16">
                  <a:pos x="T8" y="T9"/>
                </a:cxn>
                <a:cxn ang="T17">
                  <a:pos x="T10" y="T11"/>
                </a:cxn>
              </a:cxnLst>
              <a:rect l="T18" t="T19" r="T20" b="T21"/>
              <a:pathLst>
                <a:path w="2224" h="1788">
                  <a:moveTo>
                    <a:pt x="0" y="1788"/>
                  </a:moveTo>
                  <a:cubicBezTo>
                    <a:pt x="15" y="1616"/>
                    <a:pt x="70" y="1000"/>
                    <a:pt x="89" y="754"/>
                  </a:cubicBezTo>
                  <a:cubicBezTo>
                    <a:pt x="108" y="508"/>
                    <a:pt x="92" y="417"/>
                    <a:pt x="112" y="312"/>
                  </a:cubicBezTo>
                  <a:cubicBezTo>
                    <a:pt x="132" y="207"/>
                    <a:pt x="121" y="171"/>
                    <a:pt x="209" y="125"/>
                  </a:cubicBezTo>
                  <a:cubicBezTo>
                    <a:pt x="297" y="79"/>
                    <a:pt x="304" y="57"/>
                    <a:pt x="640" y="36"/>
                  </a:cubicBezTo>
                  <a:cubicBezTo>
                    <a:pt x="976" y="15"/>
                    <a:pt x="1894" y="8"/>
                    <a:pt x="2224"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3" name="Freeform 12">
              <a:extLst>
                <a:ext uri="{FF2B5EF4-FFF2-40B4-BE49-F238E27FC236}">
                  <a16:creationId xmlns:a16="http://schemas.microsoft.com/office/drawing/2014/main" id="{9A4755B7-2ED1-47F0-A60C-A7139C056AED}"/>
                </a:ext>
              </a:extLst>
            </p:cNvPr>
            <p:cNvSpPr>
              <a:spLocks/>
            </p:cNvSpPr>
            <p:nvPr/>
          </p:nvSpPr>
          <p:spPr bwMode="auto">
            <a:xfrm>
              <a:off x="1821" y="1426"/>
              <a:ext cx="1404" cy="1697"/>
            </a:xfrm>
            <a:custGeom>
              <a:avLst/>
              <a:gdLst>
                <a:gd name="T0" fmla="*/ 0 w 2212"/>
                <a:gd name="T1" fmla="*/ 2377 h 2377"/>
                <a:gd name="T2" fmla="*/ 93 w 2212"/>
                <a:gd name="T3" fmla="*/ 1248 h 2377"/>
                <a:gd name="T4" fmla="*/ 186 w 2212"/>
                <a:gd name="T5" fmla="*/ 369 h 2377"/>
                <a:gd name="T6" fmla="*/ 532 w 2212"/>
                <a:gd name="T7" fmla="*/ 61 h 2377"/>
                <a:gd name="T8" fmla="*/ 2212 w 2212"/>
                <a:gd name="T9" fmla="*/ 1 h 2377"/>
                <a:gd name="T10" fmla="*/ 0 60000 65536"/>
                <a:gd name="T11" fmla="*/ 0 60000 65536"/>
                <a:gd name="T12" fmla="*/ 0 60000 65536"/>
                <a:gd name="T13" fmla="*/ 0 60000 65536"/>
                <a:gd name="T14" fmla="*/ 0 60000 65536"/>
                <a:gd name="T15" fmla="*/ 0 w 2212"/>
                <a:gd name="T16" fmla="*/ 0 h 2377"/>
                <a:gd name="T17" fmla="*/ 2212 w 2212"/>
                <a:gd name="T18" fmla="*/ 2377 h 2377"/>
              </a:gdLst>
              <a:ahLst/>
              <a:cxnLst>
                <a:cxn ang="T10">
                  <a:pos x="T0" y="T1"/>
                </a:cxn>
                <a:cxn ang="T11">
                  <a:pos x="T2" y="T3"/>
                </a:cxn>
                <a:cxn ang="T12">
                  <a:pos x="T4" y="T5"/>
                </a:cxn>
                <a:cxn ang="T13">
                  <a:pos x="T6" y="T7"/>
                </a:cxn>
                <a:cxn ang="T14">
                  <a:pos x="T8" y="T9"/>
                </a:cxn>
              </a:cxnLst>
              <a:rect l="T15" t="T16" r="T17" b="T18"/>
              <a:pathLst>
                <a:path w="2212" h="2377">
                  <a:moveTo>
                    <a:pt x="0" y="2377"/>
                  </a:moveTo>
                  <a:cubicBezTo>
                    <a:pt x="15" y="2189"/>
                    <a:pt x="62" y="1583"/>
                    <a:pt x="93" y="1248"/>
                  </a:cubicBezTo>
                  <a:cubicBezTo>
                    <a:pt x="124" y="914"/>
                    <a:pt x="113" y="567"/>
                    <a:pt x="186" y="369"/>
                  </a:cubicBezTo>
                  <a:cubicBezTo>
                    <a:pt x="259" y="171"/>
                    <a:pt x="194" y="122"/>
                    <a:pt x="532" y="61"/>
                  </a:cubicBezTo>
                  <a:cubicBezTo>
                    <a:pt x="870" y="0"/>
                    <a:pt x="1862" y="13"/>
                    <a:pt x="2212" y="1"/>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4" name="Text Box 13">
              <a:extLst>
                <a:ext uri="{FF2B5EF4-FFF2-40B4-BE49-F238E27FC236}">
                  <a16:creationId xmlns:a16="http://schemas.microsoft.com/office/drawing/2014/main" id="{235B630C-4610-40CB-A155-B3632AC980AD}"/>
                </a:ext>
              </a:extLst>
            </p:cNvPr>
            <p:cNvSpPr txBox="1">
              <a:spLocks noChangeArrowheads="1"/>
            </p:cNvSpPr>
            <p:nvPr/>
          </p:nvSpPr>
          <p:spPr bwMode="auto">
            <a:xfrm>
              <a:off x="3465" y="2308"/>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40</a:t>
              </a:r>
              <a:r>
                <a:rPr lang="en-US" altLang="zh-CN" sz="2000" b="1">
                  <a:sym typeface="Symbol" panose="05050102010706020507" pitchFamily="18" charset="2"/>
                </a:rPr>
                <a:t>A</a:t>
              </a:r>
              <a:endParaRPr lang="en-US" altLang="zh-CN" sz="2000" b="1"/>
            </a:p>
          </p:txBody>
        </p:sp>
        <p:sp>
          <p:nvSpPr>
            <p:cNvPr id="15" name="Text Box 14">
              <a:extLst>
                <a:ext uri="{FF2B5EF4-FFF2-40B4-BE49-F238E27FC236}">
                  <a16:creationId xmlns:a16="http://schemas.microsoft.com/office/drawing/2014/main" id="{ABE3B4A8-EF6A-4BAE-83CB-1F73E9DF7C45}"/>
                </a:ext>
              </a:extLst>
            </p:cNvPr>
            <p:cNvSpPr txBox="1">
              <a:spLocks noChangeArrowheads="1"/>
            </p:cNvSpPr>
            <p:nvPr/>
          </p:nvSpPr>
          <p:spPr bwMode="auto">
            <a:xfrm>
              <a:off x="3445" y="1986"/>
              <a:ext cx="48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60</a:t>
              </a:r>
              <a:r>
                <a:rPr lang="en-US" altLang="zh-CN" sz="2000" b="1">
                  <a:sym typeface="Symbol" panose="05050102010706020507" pitchFamily="18" charset="2"/>
                </a:rPr>
                <a:t>A</a:t>
              </a:r>
              <a:endParaRPr lang="en-US" altLang="zh-CN" sz="2000" b="1"/>
            </a:p>
          </p:txBody>
        </p:sp>
        <p:sp>
          <p:nvSpPr>
            <p:cNvPr id="16" name="Text Box 15">
              <a:extLst>
                <a:ext uri="{FF2B5EF4-FFF2-40B4-BE49-F238E27FC236}">
                  <a16:creationId xmlns:a16="http://schemas.microsoft.com/office/drawing/2014/main" id="{26E9F3FE-68C4-4862-B805-AEA68912D188}"/>
                </a:ext>
              </a:extLst>
            </p:cNvPr>
            <p:cNvSpPr txBox="1">
              <a:spLocks noChangeArrowheads="1"/>
            </p:cNvSpPr>
            <p:nvPr/>
          </p:nvSpPr>
          <p:spPr bwMode="auto">
            <a:xfrm>
              <a:off x="3349" y="1698"/>
              <a:ext cx="48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80</a:t>
              </a:r>
              <a:r>
                <a:rPr lang="en-US" altLang="zh-CN" sz="2000" b="1">
                  <a:sym typeface="Symbol" panose="05050102010706020507" pitchFamily="18" charset="2"/>
                </a:rPr>
                <a:t>A</a:t>
              </a:r>
              <a:endParaRPr lang="en-US" altLang="zh-CN" sz="2000" b="1"/>
            </a:p>
          </p:txBody>
        </p:sp>
        <p:sp>
          <p:nvSpPr>
            <p:cNvPr id="17" name="Text Box 16">
              <a:extLst>
                <a:ext uri="{FF2B5EF4-FFF2-40B4-BE49-F238E27FC236}">
                  <a16:creationId xmlns:a16="http://schemas.microsoft.com/office/drawing/2014/main" id="{F7D08D13-ED42-4178-B617-8F125E53CC50}"/>
                </a:ext>
              </a:extLst>
            </p:cNvPr>
            <p:cNvSpPr txBox="1">
              <a:spLocks noChangeArrowheads="1"/>
            </p:cNvSpPr>
            <p:nvPr/>
          </p:nvSpPr>
          <p:spPr bwMode="auto">
            <a:xfrm>
              <a:off x="3261" y="1314"/>
              <a:ext cx="56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100</a:t>
              </a:r>
              <a:r>
                <a:rPr lang="en-US" altLang="zh-CN" sz="2000" b="1">
                  <a:sym typeface="Symbol" panose="05050102010706020507" pitchFamily="18" charset="2"/>
                </a:rPr>
                <a:t>A</a:t>
              </a:r>
              <a:endParaRPr lang="en-US" altLang="zh-CN" sz="2000" b="1"/>
            </a:p>
          </p:txBody>
        </p:sp>
      </p:grpSp>
      <p:graphicFrame>
        <p:nvGraphicFramePr>
          <p:cNvPr id="18" name="Object 17">
            <a:extLst>
              <a:ext uri="{FF2B5EF4-FFF2-40B4-BE49-F238E27FC236}">
                <a16:creationId xmlns:a16="http://schemas.microsoft.com/office/drawing/2014/main" id="{08C1B621-D6C0-4169-93B4-D81AF163A2E7}"/>
              </a:ext>
            </a:extLst>
          </p:cNvPr>
          <p:cNvGraphicFramePr>
            <a:graphicFrameLocks noChangeAspect="1"/>
          </p:cNvGraphicFramePr>
          <p:nvPr>
            <p:extLst>
              <p:ext uri="{D42A27DB-BD31-4B8C-83A1-F6EECF244321}">
                <p14:modId xmlns:p14="http://schemas.microsoft.com/office/powerpoint/2010/main" val="3976125961"/>
              </p:ext>
            </p:extLst>
          </p:nvPr>
        </p:nvGraphicFramePr>
        <p:xfrm>
          <a:off x="4167188" y="620490"/>
          <a:ext cx="2784475" cy="576262"/>
        </p:xfrm>
        <a:graphic>
          <a:graphicData uri="http://schemas.openxmlformats.org/presentationml/2006/ole">
            <mc:AlternateContent xmlns:mc="http://schemas.openxmlformats.org/markup-compatibility/2006">
              <mc:Choice xmlns:v="urn:schemas-microsoft-com:vml" Requires="v">
                <p:oleObj spid="_x0000_s27758" name="公式" r:id="rId5" imgW="1211040" imgH="259560" progId="Equation.3">
                  <p:embed/>
                </p:oleObj>
              </mc:Choice>
              <mc:Fallback>
                <p:oleObj name="公式" r:id="rId5" imgW="1211040" imgH="259560" progId="Equation.3">
                  <p:embed/>
                  <p:pic>
                    <p:nvPicPr>
                      <p:cNvPr id="0" name="Picture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7188" y="620490"/>
                        <a:ext cx="2784475" cy="576262"/>
                      </a:xfrm>
                      <a:prstGeom prst="rect">
                        <a:avLst/>
                      </a:prstGeom>
                      <a:solidFill>
                        <a:srgbClr val="FFFFFF"/>
                      </a:solidFill>
                    </p:spPr>
                  </p:pic>
                </p:oleObj>
              </mc:Fallback>
            </mc:AlternateContent>
          </a:graphicData>
        </a:graphic>
      </p:graphicFrame>
      <p:grpSp>
        <p:nvGrpSpPr>
          <p:cNvPr id="19" name="Group 18">
            <a:extLst>
              <a:ext uri="{FF2B5EF4-FFF2-40B4-BE49-F238E27FC236}">
                <a16:creationId xmlns:a16="http://schemas.microsoft.com/office/drawing/2014/main" id="{D77F3001-495E-4802-AAEE-7E7C6FDA27B5}"/>
              </a:ext>
            </a:extLst>
          </p:cNvPr>
          <p:cNvGrpSpPr>
            <a:grpSpLocks/>
          </p:cNvGrpSpPr>
          <p:nvPr/>
        </p:nvGrpSpPr>
        <p:grpSpPr bwMode="auto">
          <a:xfrm>
            <a:off x="758825" y="1582465"/>
            <a:ext cx="4081463" cy="3886200"/>
            <a:chOff x="1622" y="1008"/>
            <a:chExt cx="2571" cy="2448"/>
          </a:xfrm>
        </p:grpSpPr>
        <p:sp>
          <p:nvSpPr>
            <p:cNvPr id="20" name="Line 19">
              <a:extLst>
                <a:ext uri="{FF2B5EF4-FFF2-40B4-BE49-F238E27FC236}">
                  <a16:creationId xmlns:a16="http://schemas.microsoft.com/office/drawing/2014/main" id="{B3B0F55E-66DB-4979-8DD3-2528A770544F}"/>
                </a:ext>
              </a:extLst>
            </p:cNvPr>
            <p:cNvSpPr>
              <a:spLocks noChangeShapeType="1"/>
            </p:cNvSpPr>
            <p:nvPr/>
          </p:nvSpPr>
          <p:spPr bwMode="auto">
            <a:xfrm>
              <a:off x="2185" y="3072"/>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1" name="Line 20">
              <a:extLst>
                <a:ext uri="{FF2B5EF4-FFF2-40B4-BE49-F238E27FC236}">
                  <a16:creationId xmlns:a16="http://schemas.microsoft.com/office/drawing/2014/main" id="{09D14B31-F738-4AB1-90C9-B09EB12F05FA}"/>
                </a:ext>
              </a:extLst>
            </p:cNvPr>
            <p:cNvSpPr>
              <a:spLocks noChangeShapeType="1"/>
            </p:cNvSpPr>
            <p:nvPr/>
          </p:nvSpPr>
          <p:spPr bwMode="auto">
            <a:xfrm>
              <a:off x="2596" y="3072"/>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nvGrpSpPr>
            <p:cNvPr id="22" name="Group 21">
              <a:extLst>
                <a:ext uri="{FF2B5EF4-FFF2-40B4-BE49-F238E27FC236}">
                  <a16:creationId xmlns:a16="http://schemas.microsoft.com/office/drawing/2014/main" id="{16B5C861-FADE-4532-A595-96820D1C1C2D}"/>
                </a:ext>
              </a:extLst>
            </p:cNvPr>
            <p:cNvGrpSpPr>
              <a:grpSpLocks/>
            </p:cNvGrpSpPr>
            <p:nvPr/>
          </p:nvGrpSpPr>
          <p:grpSpPr bwMode="auto">
            <a:xfrm>
              <a:off x="1622" y="1008"/>
              <a:ext cx="2571" cy="2448"/>
              <a:chOff x="1622" y="1008"/>
              <a:chExt cx="2571" cy="2448"/>
            </a:xfrm>
          </p:grpSpPr>
          <p:sp>
            <p:nvSpPr>
              <p:cNvPr id="23" name="Text Box 22">
                <a:extLst>
                  <a:ext uri="{FF2B5EF4-FFF2-40B4-BE49-F238E27FC236}">
                    <a16:creationId xmlns:a16="http://schemas.microsoft.com/office/drawing/2014/main" id="{8B6244A3-66FE-47DD-93A4-037B67DDA8D9}"/>
                  </a:ext>
                </a:extLst>
              </p:cNvPr>
              <p:cNvSpPr txBox="1">
                <a:spLocks noChangeArrowheads="1"/>
              </p:cNvSpPr>
              <p:nvPr/>
            </p:nvSpPr>
            <p:spPr bwMode="auto">
              <a:xfrm>
                <a:off x="2054" y="310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3</a:t>
                </a:r>
              </a:p>
            </p:txBody>
          </p:sp>
          <p:sp>
            <p:nvSpPr>
              <p:cNvPr id="24" name="Text Box 23">
                <a:extLst>
                  <a:ext uri="{FF2B5EF4-FFF2-40B4-BE49-F238E27FC236}">
                    <a16:creationId xmlns:a16="http://schemas.microsoft.com/office/drawing/2014/main" id="{42CAB5E9-1F19-415A-9912-0A077487240F}"/>
                  </a:ext>
                </a:extLst>
              </p:cNvPr>
              <p:cNvSpPr txBox="1">
                <a:spLocks noChangeArrowheads="1"/>
              </p:cNvSpPr>
              <p:nvPr/>
            </p:nvSpPr>
            <p:spPr bwMode="auto">
              <a:xfrm>
                <a:off x="2508" y="3115"/>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6</a:t>
                </a:r>
              </a:p>
            </p:txBody>
          </p:sp>
          <p:sp>
            <p:nvSpPr>
              <p:cNvPr id="25" name="Text Box 24">
                <a:extLst>
                  <a:ext uri="{FF2B5EF4-FFF2-40B4-BE49-F238E27FC236}">
                    <a16:creationId xmlns:a16="http://schemas.microsoft.com/office/drawing/2014/main" id="{102471DF-5C77-4C80-8861-FC0305210E6D}"/>
                  </a:ext>
                </a:extLst>
              </p:cNvPr>
              <p:cNvSpPr txBox="1">
                <a:spLocks noChangeArrowheads="1"/>
              </p:cNvSpPr>
              <p:nvPr/>
            </p:nvSpPr>
            <p:spPr bwMode="auto">
              <a:xfrm>
                <a:off x="1824" y="1008"/>
                <a:ext cx="8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t>i</a:t>
                </a:r>
                <a:r>
                  <a:rPr lang="en-US" altLang="zh-CN" b="1" baseline="-25000"/>
                  <a:t>C</a:t>
                </a:r>
                <a:r>
                  <a:rPr lang="en-US" altLang="zh-CN" b="1"/>
                  <a:t>(</a:t>
                </a:r>
                <a:r>
                  <a:rPr lang="en-US" altLang="zh-CN" sz="2000" b="1">
                    <a:sym typeface="Symbol" panose="05050102010706020507" pitchFamily="18" charset="2"/>
                  </a:rPr>
                  <a:t>m</a:t>
                </a:r>
                <a:r>
                  <a:rPr lang="en-US" altLang="zh-CN" sz="2000" b="1"/>
                  <a:t>A</a:t>
                </a:r>
                <a:r>
                  <a:rPr lang="en-US" altLang="zh-CN" b="1"/>
                  <a:t>)</a:t>
                </a:r>
              </a:p>
            </p:txBody>
          </p:sp>
          <p:sp>
            <p:nvSpPr>
              <p:cNvPr id="26" name="Line 25">
                <a:extLst>
                  <a:ext uri="{FF2B5EF4-FFF2-40B4-BE49-F238E27FC236}">
                    <a16:creationId xmlns:a16="http://schemas.microsoft.com/office/drawing/2014/main" id="{D9FC7C12-2C04-4501-8108-0918C0E50C0D}"/>
                  </a:ext>
                </a:extLst>
              </p:cNvPr>
              <p:cNvSpPr>
                <a:spLocks noChangeShapeType="1"/>
              </p:cNvSpPr>
              <p:nvPr/>
            </p:nvSpPr>
            <p:spPr bwMode="auto">
              <a:xfrm flipV="1">
                <a:off x="1815" y="1174"/>
                <a:ext cx="0" cy="1957"/>
              </a:xfrm>
              <a:prstGeom prst="line">
                <a:avLst/>
              </a:prstGeom>
              <a:noFill/>
              <a:ln w="19050">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7" name="Line 26">
                <a:extLst>
                  <a:ext uri="{FF2B5EF4-FFF2-40B4-BE49-F238E27FC236}">
                    <a16:creationId xmlns:a16="http://schemas.microsoft.com/office/drawing/2014/main" id="{4DACC0D9-6AE7-4F10-A696-4ABD98A0B449}"/>
                  </a:ext>
                </a:extLst>
              </p:cNvPr>
              <p:cNvSpPr>
                <a:spLocks noChangeShapeType="1"/>
              </p:cNvSpPr>
              <p:nvPr/>
            </p:nvSpPr>
            <p:spPr bwMode="auto">
              <a:xfrm rot="5400000">
                <a:off x="1849" y="2728"/>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 name="Line 27">
                <a:extLst>
                  <a:ext uri="{FF2B5EF4-FFF2-40B4-BE49-F238E27FC236}">
                    <a16:creationId xmlns:a16="http://schemas.microsoft.com/office/drawing/2014/main" id="{D6200609-DAF4-4603-A66A-C49F77694050}"/>
                  </a:ext>
                </a:extLst>
              </p:cNvPr>
              <p:cNvSpPr>
                <a:spLocks noChangeShapeType="1"/>
              </p:cNvSpPr>
              <p:nvPr/>
            </p:nvSpPr>
            <p:spPr bwMode="auto">
              <a:xfrm rot="5400000">
                <a:off x="1841" y="2317"/>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9" name="Line 28">
                <a:extLst>
                  <a:ext uri="{FF2B5EF4-FFF2-40B4-BE49-F238E27FC236}">
                    <a16:creationId xmlns:a16="http://schemas.microsoft.com/office/drawing/2014/main" id="{D76F6D1C-0F00-4D09-852B-A34F8849B751}"/>
                  </a:ext>
                </a:extLst>
              </p:cNvPr>
              <p:cNvSpPr>
                <a:spLocks noChangeShapeType="1"/>
              </p:cNvSpPr>
              <p:nvPr/>
            </p:nvSpPr>
            <p:spPr bwMode="auto">
              <a:xfrm rot="5400000">
                <a:off x="1832" y="1888"/>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 name="Line 29">
                <a:extLst>
                  <a:ext uri="{FF2B5EF4-FFF2-40B4-BE49-F238E27FC236}">
                    <a16:creationId xmlns:a16="http://schemas.microsoft.com/office/drawing/2014/main" id="{EB7B86F9-8EB5-4A0C-8201-0C34D0A541EF}"/>
                  </a:ext>
                </a:extLst>
              </p:cNvPr>
              <p:cNvSpPr>
                <a:spLocks noChangeShapeType="1"/>
              </p:cNvSpPr>
              <p:nvPr/>
            </p:nvSpPr>
            <p:spPr bwMode="auto">
              <a:xfrm rot="5400000">
                <a:off x="1841" y="1484"/>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1" name="Text Box 30">
                <a:extLst>
                  <a:ext uri="{FF2B5EF4-FFF2-40B4-BE49-F238E27FC236}">
                    <a16:creationId xmlns:a16="http://schemas.microsoft.com/office/drawing/2014/main" id="{987F7EAE-D880-4E0B-B7E3-984FC45EC916}"/>
                  </a:ext>
                </a:extLst>
              </p:cNvPr>
              <p:cNvSpPr txBox="1">
                <a:spLocks noChangeArrowheads="1"/>
              </p:cNvSpPr>
              <p:nvPr/>
            </p:nvSpPr>
            <p:spPr bwMode="auto">
              <a:xfrm>
                <a:off x="1622" y="2659"/>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1</a:t>
                </a:r>
              </a:p>
            </p:txBody>
          </p:sp>
          <p:sp>
            <p:nvSpPr>
              <p:cNvPr id="32" name="Text Box 31">
                <a:extLst>
                  <a:ext uri="{FF2B5EF4-FFF2-40B4-BE49-F238E27FC236}">
                    <a16:creationId xmlns:a16="http://schemas.microsoft.com/office/drawing/2014/main" id="{45939546-16A0-4D5C-A58C-981E115332E2}"/>
                  </a:ext>
                </a:extLst>
              </p:cNvPr>
              <p:cNvSpPr txBox="1">
                <a:spLocks noChangeArrowheads="1"/>
              </p:cNvSpPr>
              <p:nvPr/>
            </p:nvSpPr>
            <p:spPr bwMode="auto">
              <a:xfrm>
                <a:off x="1622" y="2227"/>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2</a:t>
                </a:r>
              </a:p>
            </p:txBody>
          </p:sp>
          <p:sp>
            <p:nvSpPr>
              <p:cNvPr id="33" name="Text Box 32">
                <a:extLst>
                  <a:ext uri="{FF2B5EF4-FFF2-40B4-BE49-F238E27FC236}">
                    <a16:creationId xmlns:a16="http://schemas.microsoft.com/office/drawing/2014/main" id="{F385F2A5-31F2-4D44-8EAF-2D5DA69A96E8}"/>
                  </a:ext>
                </a:extLst>
              </p:cNvPr>
              <p:cNvSpPr txBox="1">
                <a:spLocks noChangeArrowheads="1"/>
              </p:cNvSpPr>
              <p:nvPr/>
            </p:nvSpPr>
            <p:spPr bwMode="auto">
              <a:xfrm>
                <a:off x="1622" y="1795"/>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3</a:t>
                </a:r>
              </a:p>
            </p:txBody>
          </p:sp>
          <p:sp>
            <p:nvSpPr>
              <p:cNvPr id="34" name="Text Box 33">
                <a:extLst>
                  <a:ext uri="{FF2B5EF4-FFF2-40B4-BE49-F238E27FC236}">
                    <a16:creationId xmlns:a16="http://schemas.microsoft.com/office/drawing/2014/main" id="{3FA81AB3-7646-4C77-8FE0-CDC836A8500A}"/>
                  </a:ext>
                </a:extLst>
              </p:cNvPr>
              <p:cNvSpPr txBox="1">
                <a:spLocks noChangeArrowheads="1"/>
              </p:cNvSpPr>
              <p:nvPr/>
            </p:nvSpPr>
            <p:spPr bwMode="auto">
              <a:xfrm>
                <a:off x="1622" y="1411"/>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4</a:t>
                </a:r>
              </a:p>
            </p:txBody>
          </p:sp>
          <p:sp>
            <p:nvSpPr>
              <p:cNvPr id="35" name="Line 34">
                <a:extLst>
                  <a:ext uri="{FF2B5EF4-FFF2-40B4-BE49-F238E27FC236}">
                    <a16:creationId xmlns:a16="http://schemas.microsoft.com/office/drawing/2014/main" id="{DB1CF3A2-0539-4A81-88EF-7DDD3A2D9310}"/>
                  </a:ext>
                </a:extLst>
              </p:cNvPr>
              <p:cNvSpPr>
                <a:spLocks noChangeShapeType="1"/>
              </p:cNvSpPr>
              <p:nvPr/>
            </p:nvSpPr>
            <p:spPr bwMode="auto">
              <a:xfrm flipV="1">
                <a:off x="1807" y="3114"/>
                <a:ext cx="1889" cy="8"/>
              </a:xfrm>
              <a:prstGeom prst="line">
                <a:avLst/>
              </a:prstGeom>
              <a:noFill/>
              <a:ln w="19050">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 name="Text Box 35">
                <a:extLst>
                  <a:ext uri="{FF2B5EF4-FFF2-40B4-BE49-F238E27FC236}">
                    <a16:creationId xmlns:a16="http://schemas.microsoft.com/office/drawing/2014/main" id="{6027B059-1845-4B60-8C45-29552264795E}"/>
                  </a:ext>
                </a:extLst>
              </p:cNvPr>
              <p:cNvSpPr txBox="1">
                <a:spLocks noChangeArrowheads="1"/>
              </p:cNvSpPr>
              <p:nvPr/>
            </p:nvSpPr>
            <p:spPr bwMode="auto">
              <a:xfrm>
                <a:off x="3551" y="3168"/>
                <a:ext cx="6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latin typeface="Book Antiqua" panose="02040602050305030304" pitchFamily="18" charset="0"/>
                  </a:rPr>
                  <a:t>v</a:t>
                </a:r>
                <a:r>
                  <a:rPr lang="en-US" altLang="zh-CN" b="1" baseline="-25000"/>
                  <a:t>CE</a:t>
                </a:r>
                <a:r>
                  <a:rPr lang="en-US" altLang="zh-CN" b="1"/>
                  <a:t>(</a:t>
                </a:r>
                <a:r>
                  <a:rPr lang="en-US" altLang="zh-CN" sz="2000" b="1"/>
                  <a:t>V</a:t>
                </a:r>
                <a:r>
                  <a:rPr lang="en-US" altLang="zh-CN" b="1"/>
                  <a:t>)</a:t>
                </a:r>
              </a:p>
            </p:txBody>
          </p:sp>
          <p:sp>
            <p:nvSpPr>
              <p:cNvPr id="37" name="Line 36">
                <a:extLst>
                  <a:ext uri="{FF2B5EF4-FFF2-40B4-BE49-F238E27FC236}">
                    <a16:creationId xmlns:a16="http://schemas.microsoft.com/office/drawing/2014/main" id="{790FB8B2-2814-4CFF-AF82-CB63C276D63C}"/>
                  </a:ext>
                </a:extLst>
              </p:cNvPr>
              <p:cNvSpPr>
                <a:spLocks noChangeShapeType="1"/>
              </p:cNvSpPr>
              <p:nvPr/>
            </p:nvSpPr>
            <p:spPr bwMode="auto">
              <a:xfrm>
                <a:off x="2982" y="3080"/>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8" name="Line 37">
                <a:extLst>
                  <a:ext uri="{FF2B5EF4-FFF2-40B4-BE49-F238E27FC236}">
                    <a16:creationId xmlns:a16="http://schemas.microsoft.com/office/drawing/2014/main" id="{46BD3C7E-426F-4A82-BD84-53A99572C678}"/>
                  </a:ext>
                </a:extLst>
              </p:cNvPr>
              <p:cNvSpPr>
                <a:spLocks noChangeShapeType="1"/>
              </p:cNvSpPr>
              <p:nvPr/>
            </p:nvSpPr>
            <p:spPr bwMode="auto">
              <a:xfrm>
                <a:off x="3368" y="3080"/>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9" name="Text Box 38">
                <a:extLst>
                  <a:ext uri="{FF2B5EF4-FFF2-40B4-BE49-F238E27FC236}">
                    <a16:creationId xmlns:a16="http://schemas.microsoft.com/office/drawing/2014/main" id="{BB984D5D-E61A-4538-9B19-6A4DFD5AD3F5}"/>
                  </a:ext>
                </a:extLst>
              </p:cNvPr>
              <p:cNvSpPr txBox="1">
                <a:spLocks noChangeArrowheads="1"/>
              </p:cNvSpPr>
              <p:nvPr/>
            </p:nvSpPr>
            <p:spPr bwMode="auto">
              <a:xfrm>
                <a:off x="2918" y="3119"/>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9</a:t>
                </a:r>
              </a:p>
            </p:txBody>
          </p:sp>
          <p:sp>
            <p:nvSpPr>
              <p:cNvPr id="40" name="Text Box 39">
                <a:extLst>
                  <a:ext uri="{FF2B5EF4-FFF2-40B4-BE49-F238E27FC236}">
                    <a16:creationId xmlns:a16="http://schemas.microsoft.com/office/drawing/2014/main" id="{A7F98AC4-714A-48CF-88ED-BE51B302DFDF}"/>
                  </a:ext>
                </a:extLst>
              </p:cNvPr>
              <p:cNvSpPr txBox="1">
                <a:spLocks noChangeArrowheads="1"/>
              </p:cNvSpPr>
              <p:nvPr/>
            </p:nvSpPr>
            <p:spPr bwMode="auto">
              <a:xfrm>
                <a:off x="3232" y="3115"/>
                <a:ext cx="2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12</a:t>
                </a:r>
              </a:p>
            </p:txBody>
          </p:sp>
          <p:sp>
            <p:nvSpPr>
              <p:cNvPr id="41" name="Text Box 40">
                <a:extLst>
                  <a:ext uri="{FF2B5EF4-FFF2-40B4-BE49-F238E27FC236}">
                    <a16:creationId xmlns:a16="http://schemas.microsoft.com/office/drawing/2014/main" id="{78D83E0F-15CD-4CB9-840A-4067E4E2FCC7}"/>
                  </a:ext>
                </a:extLst>
              </p:cNvPr>
              <p:cNvSpPr txBox="1">
                <a:spLocks noChangeArrowheads="1"/>
              </p:cNvSpPr>
              <p:nvPr/>
            </p:nvSpPr>
            <p:spPr bwMode="auto">
              <a:xfrm>
                <a:off x="1641" y="3072"/>
                <a:ext cx="2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ea typeface="宋体" panose="02010600030101010101" pitchFamily="2" charset="-122"/>
                  </a:rPr>
                  <a:t>O</a:t>
                </a:r>
              </a:p>
            </p:txBody>
          </p:sp>
        </p:grpSp>
      </p:grpSp>
      <p:sp>
        <p:nvSpPr>
          <p:cNvPr id="42" name="Rectangle 41">
            <a:extLst>
              <a:ext uri="{FF2B5EF4-FFF2-40B4-BE49-F238E27FC236}">
                <a16:creationId xmlns:a16="http://schemas.microsoft.com/office/drawing/2014/main" id="{603C7A21-E64F-49BA-AA56-A277AF459E21}"/>
              </a:ext>
            </a:extLst>
          </p:cNvPr>
          <p:cNvSpPr>
            <a:spLocks noChangeArrowheads="1"/>
          </p:cNvSpPr>
          <p:nvPr/>
        </p:nvSpPr>
        <p:spPr bwMode="auto">
          <a:xfrm>
            <a:off x="1754188" y="3400152"/>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b="1">
                <a:solidFill>
                  <a:srgbClr val="CC0000"/>
                </a:solidFill>
                <a:latin typeface="宋体" panose="02010600030101010101" pitchFamily="2" charset="-122"/>
                <a:ea typeface="宋体" panose="02010600030101010101" pitchFamily="2" charset="-122"/>
                <a:sym typeface="Symbol" panose="05050102010706020507" pitchFamily="18" charset="2"/>
              </a:rPr>
              <a:t>放大区</a:t>
            </a:r>
          </a:p>
        </p:txBody>
      </p:sp>
      <p:sp>
        <p:nvSpPr>
          <p:cNvPr id="43" name="Text Box 42">
            <a:extLst>
              <a:ext uri="{FF2B5EF4-FFF2-40B4-BE49-F238E27FC236}">
                <a16:creationId xmlns:a16="http://schemas.microsoft.com/office/drawing/2014/main" id="{CA3B86A6-C93B-4209-A529-A6527219BDB3}"/>
              </a:ext>
            </a:extLst>
          </p:cNvPr>
          <p:cNvSpPr txBox="1">
            <a:spLocks noChangeArrowheads="1"/>
          </p:cNvSpPr>
          <p:nvPr/>
        </p:nvSpPr>
        <p:spPr bwMode="auto">
          <a:xfrm>
            <a:off x="960438" y="1243608"/>
            <a:ext cx="4776787" cy="457200"/>
          </a:xfrm>
          <a:prstGeom prst="rect">
            <a:avLst/>
          </a:prstGeom>
          <a:noFill/>
          <a:ln w="38100">
            <a:noFill/>
            <a:miter lim="800000"/>
            <a:headEnd/>
            <a:tailEnd/>
          </a:ln>
          <a:effectLst/>
        </p:spPr>
        <p:txBody>
          <a:bodyPr wrap="none" lIns="90000" tIns="46800" rIns="90000" bIns="46800" anchor="ctr">
            <a:spAutoFit/>
          </a:bodyPr>
          <a:lstStyle/>
          <a:p>
            <a:pPr>
              <a:spcBef>
                <a:spcPct val="50000"/>
              </a:spcBef>
              <a:defRPr/>
            </a:pPr>
            <a:r>
              <a:rPr lang="zh-CN" altLang="en-US" b="1" dirty="0">
                <a:effectLst>
                  <a:outerShdw blurRad="38100" dist="38100" dir="2700000" algn="tl">
                    <a:srgbClr val="FFFFFF"/>
                  </a:outerShdw>
                </a:effectLst>
                <a:ea typeface="宋体" pitchFamily="2" charset="-122"/>
              </a:rPr>
              <a:t>输出特性曲线通常分三个工作区：</a:t>
            </a:r>
          </a:p>
        </p:txBody>
      </p:sp>
      <p:sp>
        <p:nvSpPr>
          <p:cNvPr id="44" name="Text Box 43">
            <a:extLst>
              <a:ext uri="{FF2B5EF4-FFF2-40B4-BE49-F238E27FC236}">
                <a16:creationId xmlns:a16="http://schemas.microsoft.com/office/drawing/2014/main" id="{E8B2FEC6-DB89-4616-9848-FBF3B5E4D997}"/>
              </a:ext>
            </a:extLst>
          </p:cNvPr>
          <p:cNvSpPr txBox="1">
            <a:spLocks noChangeArrowheads="1"/>
          </p:cNvSpPr>
          <p:nvPr/>
        </p:nvSpPr>
        <p:spPr bwMode="auto">
          <a:xfrm>
            <a:off x="4976813" y="2617515"/>
            <a:ext cx="208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rgbClr val="CC0000"/>
                </a:solidFill>
                <a:ea typeface="宋体" panose="02010600030101010101" pitchFamily="2" charset="-122"/>
              </a:rPr>
              <a:t>(1)  </a:t>
            </a:r>
            <a:r>
              <a:rPr lang="zh-CN" altLang="en-US" b="1">
                <a:solidFill>
                  <a:srgbClr val="CC0000"/>
                </a:solidFill>
                <a:ea typeface="宋体" panose="02010600030101010101" pitchFamily="2" charset="-122"/>
              </a:rPr>
              <a:t>放大区</a:t>
            </a:r>
          </a:p>
        </p:txBody>
      </p:sp>
      <p:sp>
        <p:nvSpPr>
          <p:cNvPr id="45" name="Text Box 44">
            <a:extLst>
              <a:ext uri="{FF2B5EF4-FFF2-40B4-BE49-F238E27FC236}">
                <a16:creationId xmlns:a16="http://schemas.microsoft.com/office/drawing/2014/main" id="{DCB5CB1B-4926-48B0-A9AD-57CA191FBA74}"/>
              </a:ext>
            </a:extLst>
          </p:cNvPr>
          <p:cNvSpPr txBox="1">
            <a:spLocks noChangeArrowheads="1"/>
          </p:cNvSpPr>
          <p:nvPr/>
        </p:nvSpPr>
        <p:spPr bwMode="auto">
          <a:xfrm>
            <a:off x="4859338" y="3058840"/>
            <a:ext cx="403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solidFill>
                  <a:srgbClr val="000099"/>
                </a:solidFill>
                <a:ea typeface="宋体" panose="02010600030101010101" pitchFamily="2" charset="-122"/>
              </a:rPr>
              <a:t>    </a:t>
            </a:r>
            <a:r>
              <a:rPr lang="zh-CN" altLang="en-US" b="1">
                <a:solidFill>
                  <a:srgbClr val="000099"/>
                </a:solidFill>
                <a:ea typeface="宋体" panose="02010600030101010101" pitchFamily="2" charset="-122"/>
              </a:rPr>
              <a:t>在放大区有 </a:t>
            </a:r>
            <a:r>
              <a:rPr lang="en-US" altLang="zh-CN" b="1" i="1">
                <a:solidFill>
                  <a:srgbClr val="000099"/>
                </a:solidFill>
                <a:ea typeface="宋体" panose="02010600030101010101" pitchFamily="2" charset="-122"/>
              </a:rPr>
              <a:t>i</a:t>
            </a:r>
            <a:r>
              <a:rPr lang="en-US" altLang="zh-CN" b="1" baseline="-25000">
                <a:solidFill>
                  <a:srgbClr val="000099"/>
                </a:solidFill>
                <a:ea typeface="宋体" panose="02010600030101010101" pitchFamily="2" charset="-122"/>
              </a:rPr>
              <a:t>C</a:t>
            </a:r>
            <a:r>
              <a:rPr lang="en-US" altLang="zh-CN" b="1">
                <a:solidFill>
                  <a:srgbClr val="000099"/>
                </a:solidFill>
                <a:ea typeface="宋体" panose="02010600030101010101" pitchFamily="2" charset="-122"/>
              </a:rPr>
              <a:t>=</a:t>
            </a:r>
            <a:r>
              <a:rPr lang="en-US" altLang="zh-CN" b="1">
                <a:solidFill>
                  <a:srgbClr val="000099"/>
                </a:solidFill>
                <a:ea typeface="宋体" panose="02010600030101010101" pitchFamily="2" charset="-122"/>
                <a:sym typeface="Symbol" panose="05050102010706020507" pitchFamily="18" charset="2"/>
              </a:rPr>
              <a:t> </a:t>
            </a:r>
            <a:r>
              <a:rPr lang="en-US" altLang="zh-CN" b="1" i="1">
                <a:solidFill>
                  <a:srgbClr val="000099"/>
                </a:solidFill>
                <a:ea typeface="宋体" panose="02010600030101010101" pitchFamily="2" charset="-122"/>
                <a:sym typeface="Symbol" panose="05050102010706020507" pitchFamily="18" charset="2"/>
              </a:rPr>
              <a:t>i</a:t>
            </a:r>
            <a:r>
              <a:rPr lang="en-US" altLang="zh-CN" b="1" baseline="-25000">
                <a:solidFill>
                  <a:srgbClr val="000099"/>
                </a:solidFill>
                <a:ea typeface="宋体" panose="02010600030101010101" pitchFamily="2" charset="-122"/>
                <a:sym typeface="Symbol" panose="05050102010706020507" pitchFamily="18" charset="2"/>
              </a:rPr>
              <a:t>B</a:t>
            </a:r>
            <a:r>
              <a:rPr lang="en-US" altLang="zh-CN" b="1" baseline="-25000">
                <a:solidFill>
                  <a:srgbClr val="000099"/>
                </a:solidFill>
                <a:latin typeface="宋体" panose="02010600030101010101" pitchFamily="2" charset="-122"/>
                <a:ea typeface="宋体" panose="02010600030101010101" pitchFamily="2" charset="-122"/>
                <a:sym typeface="Symbol" panose="05050102010706020507" pitchFamily="18" charset="2"/>
              </a:rPr>
              <a:t> </a:t>
            </a:r>
            <a:r>
              <a:rPr lang="zh-CN" altLang="en-US" b="1">
                <a:solidFill>
                  <a:srgbClr val="000099"/>
                </a:solidFill>
                <a:ea typeface="宋体" panose="02010600030101010101" pitchFamily="2" charset="-122"/>
              </a:rPr>
              <a:t>，也</a:t>
            </a:r>
            <a:r>
              <a:rPr lang="zh-CN" altLang="en-US" b="1">
                <a:solidFill>
                  <a:srgbClr val="000099"/>
                </a:solidFill>
                <a:latin typeface="宋体" panose="02010600030101010101" pitchFamily="2" charset="-122"/>
                <a:ea typeface="宋体" panose="02010600030101010101" pitchFamily="2" charset="-122"/>
                <a:sym typeface="Symbol" panose="05050102010706020507" pitchFamily="18" charset="2"/>
              </a:rPr>
              <a:t>称为</a:t>
            </a:r>
            <a:r>
              <a:rPr lang="zh-CN" altLang="en-US" b="1">
                <a:solidFill>
                  <a:srgbClr val="FF0000"/>
                </a:solidFill>
                <a:latin typeface="宋体" panose="02010600030101010101" pitchFamily="2" charset="-122"/>
                <a:ea typeface="宋体" panose="02010600030101010101" pitchFamily="2" charset="-122"/>
                <a:sym typeface="Symbol" panose="05050102010706020507" pitchFamily="18" charset="2"/>
              </a:rPr>
              <a:t>线性区</a:t>
            </a:r>
            <a:r>
              <a:rPr lang="zh-CN" altLang="en-US" b="1">
                <a:solidFill>
                  <a:srgbClr val="000099"/>
                </a:solidFill>
                <a:latin typeface="宋体" panose="02010600030101010101" pitchFamily="2" charset="-122"/>
                <a:ea typeface="宋体" panose="02010600030101010101" pitchFamily="2" charset="-122"/>
                <a:sym typeface="Symbol" panose="05050102010706020507" pitchFamily="18" charset="2"/>
              </a:rPr>
              <a:t>，具有恒流特性。</a:t>
            </a:r>
          </a:p>
        </p:txBody>
      </p:sp>
      <p:sp>
        <p:nvSpPr>
          <p:cNvPr id="46" name="Text Box 45">
            <a:extLst>
              <a:ext uri="{FF2B5EF4-FFF2-40B4-BE49-F238E27FC236}">
                <a16:creationId xmlns:a16="http://schemas.microsoft.com/office/drawing/2014/main" id="{B0D1D6F2-7E80-4B73-9ED3-C7621A5261B0}"/>
              </a:ext>
            </a:extLst>
          </p:cNvPr>
          <p:cNvSpPr txBox="1">
            <a:spLocks noChangeArrowheads="1"/>
          </p:cNvSpPr>
          <p:nvPr/>
        </p:nvSpPr>
        <p:spPr bwMode="auto">
          <a:xfrm>
            <a:off x="4932363" y="4066902"/>
            <a:ext cx="3962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solidFill>
                  <a:srgbClr val="000099"/>
                </a:solidFill>
                <a:ea typeface="宋体" panose="02010600030101010101" pitchFamily="2" charset="-122"/>
              </a:rPr>
              <a:t>    </a:t>
            </a:r>
            <a:r>
              <a:rPr lang="zh-CN" altLang="en-US" b="1">
                <a:solidFill>
                  <a:srgbClr val="000099"/>
                </a:solidFill>
                <a:ea typeface="宋体" panose="02010600030101010101" pitchFamily="2" charset="-122"/>
              </a:rPr>
              <a:t>在放大区，</a:t>
            </a:r>
            <a:r>
              <a:rPr lang="zh-CN" altLang="en-US" b="1">
                <a:solidFill>
                  <a:srgbClr val="000099"/>
                </a:solidFill>
                <a:latin typeface="宋体" panose="02010600030101010101" pitchFamily="2" charset="-122"/>
                <a:ea typeface="宋体" panose="02010600030101010101" pitchFamily="2" charset="-122"/>
              </a:rPr>
              <a:t>发射结处于正向偏置、集电结处于反向偏置，晶体管工作于</a:t>
            </a:r>
            <a:r>
              <a:rPr lang="zh-CN" altLang="en-US" b="1">
                <a:solidFill>
                  <a:srgbClr val="FF0000"/>
                </a:solidFill>
                <a:latin typeface="宋体" panose="02010600030101010101" pitchFamily="2" charset="-122"/>
                <a:ea typeface="宋体" panose="02010600030101010101" pitchFamily="2" charset="-122"/>
              </a:rPr>
              <a:t>放大状态</a:t>
            </a:r>
            <a:r>
              <a:rPr lang="zh-CN" altLang="en-US" b="1">
                <a:solidFill>
                  <a:srgbClr val="000099"/>
                </a:solidFill>
                <a:latin typeface="宋体" panose="02010600030101010101" pitchFamily="2" charset="-122"/>
                <a:ea typeface="宋体" panose="02010600030101010101" pitchFamily="2" charset="-122"/>
              </a:rPr>
              <a:t>。</a:t>
            </a:r>
          </a:p>
        </p:txBody>
      </p:sp>
      <p:graphicFrame>
        <p:nvGraphicFramePr>
          <p:cNvPr id="47" name="Object 46">
            <a:extLst>
              <a:ext uri="{FF2B5EF4-FFF2-40B4-BE49-F238E27FC236}">
                <a16:creationId xmlns:a16="http://schemas.microsoft.com/office/drawing/2014/main" id="{52EA5D44-2947-40D8-859E-3239DDA6C054}"/>
              </a:ext>
            </a:extLst>
          </p:cNvPr>
          <p:cNvGraphicFramePr>
            <a:graphicFrameLocks noChangeAspect="1"/>
          </p:cNvGraphicFramePr>
          <p:nvPr>
            <p:extLst>
              <p:ext uri="{D42A27DB-BD31-4B8C-83A1-F6EECF244321}">
                <p14:modId xmlns:p14="http://schemas.microsoft.com/office/powerpoint/2010/main" val="3736927008"/>
              </p:ext>
            </p:extLst>
          </p:nvPr>
        </p:nvGraphicFramePr>
        <p:xfrm>
          <a:off x="6011863" y="1115640"/>
          <a:ext cx="2636837" cy="1665288"/>
        </p:xfrm>
        <a:graphic>
          <a:graphicData uri="http://schemas.openxmlformats.org/presentationml/2006/ole">
            <mc:AlternateContent xmlns:mc="http://schemas.openxmlformats.org/markup-compatibility/2006">
              <mc:Choice xmlns:v="urn:schemas-microsoft-com:vml" Requires="v">
                <p:oleObj spid="_x0000_s27759" name="BMP 图象" r:id="rId7" imgW="4609933" imgH="4172089" progId="PBrush">
                  <p:embed/>
                </p:oleObj>
              </mc:Choice>
              <mc:Fallback>
                <p:oleObj name="BMP 图象" r:id="rId7" imgW="4609933" imgH="4172089" progId="PBrush">
                  <p:embed/>
                  <p:pic>
                    <p:nvPicPr>
                      <p:cNvPr id="0" name="Picture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863" y="1115640"/>
                        <a:ext cx="2636837" cy="166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Text Box 47">
            <a:extLst>
              <a:ext uri="{FF2B5EF4-FFF2-40B4-BE49-F238E27FC236}">
                <a16:creationId xmlns:a16="http://schemas.microsoft.com/office/drawing/2014/main" id="{52BC85E9-DE4E-4F0D-8D19-2A735342D994}"/>
              </a:ext>
            </a:extLst>
          </p:cNvPr>
          <p:cNvSpPr txBox="1">
            <a:spLocks noChangeArrowheads="1"/>
          </p:cNvSpPr>
          <p:nvPr/>
        </p:nvSpPr>
        <p:spPr bwMode="auto">
          <a:xfrm>
            <a:off x="7380288" y="971277"/>
            <a:ext cx="282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1800" b="1">
                <a:solidFill>
                  <a:srgbClr val="FF0000"/>
                </a:solidFill>
                <a:ea typeface="宋体" panose="02010600030101010101" pitchFamily="2" charset="-122"/>
              </a:rPr>
              <a:t>+</a:t>
            </a:r>
            <a:endParaRPr lang="en-US" altLang="zh-CN" sz="1800" b="1" baseline="-25000">
              <a:solidFill>
                <a:srgbClr val="FF0000"/>
              </a:solidFill>
              <a:ea typeface="宋体" panose="02010600030101010101" pitchFamily="2" charset="-122"/>
            </a:endParaRPr>
          </a:p>
        </p:txBody>
      </p:sp>
      <p:sp>
        <p:nvSpPr>
          <p:cNvPr id="49" name="Text Box 48">
            <a:extLst>
              <a:ext uri="{FF2B5EF4-FFF2-40B4-BE49-F238E27FC236}">
                <a16:creationId xmlns:a16="http://schemas.microsoft.com/office/drawing/2014/main" id="{C7DCB37A-B628-4908-ADE8-A2667807B866}"/>
              </a:ext>
            </a:extLst>
          </p:cNvPr>
          <p:cNvSpPr txBox="1">
            <a:spLocks noChangeArrowheads="1"/>
          </p:cNvSpPr>
          <p:nvPr/>
        </p:nvSpPr>
        <p:spPr bwMode="auto">
          <a:xfrm>
            <a:off x="7380288" y="1763440"/>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solidFill>
                  <a:srgbClr val="FF0000"/>
                </a:solidFill>
                <a:ea typeface="宋体" panose="02010600030101010101" pitchFamily="2" charset="-122"/>
              </a:rPr>
              <a:t>-</a:t>
            </a:r>
            <a:endParaRPr lang="en-US" altLang="zh-CN" sz="2000" baseline="-25000">
              <a:solidFill>
                <a:srgbClr val="FF0000"/>
              </a:solidFill>
              <a:ea typeface="宋体" panose="02010600030101010101" pitchFamily="2" charset="-122"/>
            </a:endParaRPr>
          </a:p>
        </p:txBody>
      </p:sp>
      <p:sp>
        <p:nvSpPr>
          <p:cNvPr id="50" name="Text Box 49">
            <a:extLst>
              <a:ext uri="{FF2B5EF4-FFF2-40B4-BE49-F238E27FC236}">
                <a16:creationId xmlns:a16="http://schemas.microsoft.com/office/drawing/2014/main" id="{BF236451-41A9-4CA7-8A3A-75E1C249CBD9}"/>
              </a:ext>
            </a:extLst>
          </p:cNvPr>
          <p:cNvSpPr txBox="1">
            <a:spLocks noChangeArrowheads="1"/>
          </p:cNvSpPr>
          <p:nvPr/>
        </p:nvSpPr>
        <p:spPr bwMode="auto">
          <a:xfrm>
            <a:off x="6867525" y="1447527"/>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b</a:t>
            </a:r>
            <a:endParaRPr lang="en-US" altLang="zh-CN" sz="2000" baseline="-25000">
              <a:ea typeface="宋体" panose="02010600030101010101" pitchFamily="2" charset="-122"/>
            </a:endParaRPr>
          </a:p>
        </p:txBody>
      </p:sp>
      <p:sp>
        <p:nvSpPr>
          <p:cNvPr id="51" name="Text Box 50">
            <a:extLst>
              <a:ext uri="{FF2B5EF4-FFF2-40B4-BE49-F238E27FC236}">
                <a16:creationId xmlns:a16="http://schemas.microsoft.com/office/drawing/2014/main" id="{0F34C65B-E059-41EE-8D28-D2928A3051BB}"/>
              </a:ext>
            </a:extLst>
          </p:cNvPr>
          <p:cNvSpPr txBox="1">
            <a:spLocks noChangeArrowheads="1"/>
          </p:cNvSpPr>
          <p:nvPr/>
        </p:nvSpPr>
        <p:spPr bwMode="auto">
          <a:xfrm>
            <a:off x="7272338" y="1088752"/>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c</a:t>
            </a:r>
            <a:endParaRPr lang="en-US" altLang="zh-CN" sz="2000" baseline="-25000">
              <a:ea typeface="宋体" panose="02010600030101010101" pitchFamily="2" charset="-122"/>
            </a:endParaRPr>
          </a:p>
        </p:txBody>
      </p:sp>
      <p:sp>
        <p:nvSpPr>
          <p:cNvPr id="52" name="Text Box 51">
            <a:extLst>
              <a:ext uri="{FF2B5EF4-FFF2-40B4-BE49-F238E27FC236}">
                <a16:creationId xmlns:a16="http://schemas.microsoft.com/office/drawing/2014/main" id="{E6F77261-8711-4401-A61F-9BD1B44AE1A3}"/>
              </a:ext>
            </a:extLst>
          </p:cNvPr>
          <p:cNvSpPr txBox="1">
            <a:spLocks noChangeArrowheads="1"/>
          </p:cNvSpPr>
          <p:nvPr/>
        </p:nvSpPr>
        <p:spPr bwMode="auto">
          <a:xfrm>
            <a:off x="7272338" y="1538015"/>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a:ea typeface="宋体" panose="02010600030101010101" pitchFamily="2" charset="-122"/>
              </a:rPr>
              <a:t>e</a:t>
            </a:r>
            <a:endParaRPr lang="en-US" altLang="zh-CN" sz="2000" baseline="-25000">
              <a:ea typeface="宋体" panose="02010600030101010101" pitchFamily="2" charset="-122"/>
            </a:endParaRPr>
          </a:p>
        </p:txBody>
      </p:sp>
      <p:sp>
        <p:nvSpPr>
          <p:cNvPr id="53" name="Text Box 52">
            <a:extLst>
              <a:ext uri="{FF2B5EF4-FFF2-40B4-BE49-F238E27FC236}">
                <a16:creationId xmlns:a16="http://schemas.microsoft.com/office/drawing/2014/main" id="{251A9C2D-09B5-47FC-AB20-9CE94C65E1CD}"/>
              </a:ext>
            </a:extLst>
          </p:cNvPr>
          <p:cNvSpPr txBox="1">
            <a:spLocks noChangeArrowheads="1"/>
          </p:cNvSpPr>
          <p:nvPr/>
        </p:nvSpPr>
        <p:spPr bwMode="auto">
          <a:xfrm>
            <a:off x="8243888" y="1042715"/>
            <a:ext cx="4778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1600" b="1" i="1">
                <a:ea typeface="宋体" panose="02010600030101010101" pitchFamily="2" charset="-122"/>
              </a:rPr>
              <a:t>R</a:t>
            </a:r>
            <a:r>
              <a:rPr lang="en-US" altLang="zh-CN" sz="1600" b="1" baseline="-25000">
                <a:ea typeface="宋体" panose="02010600030101010101" pitchFamily="2" charset="-122"/>
              </a:rPr>
              <a:t>L</a:t>
            </a:r>
          </a:p>
        </p:txBody>
      </p:sp>
    </p:spTree>
    <p:extLst>
      <p:ext uri="{BB962C8B-B14F-4D97-AF65-F5344CB8AC3E}">
        <p14:creationId xmlns:p14="http://schemas.microsoft.com/office/powerpoint/2010/main" val="190539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3000"/>
                                        <p:tgtEl>
                                          <p:spTgt spid="18"/>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upRight)">
                                      <p:cBhvr>
                                        <p:cTn id="12" dur="5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upRight)">
                                      <p:cBhvr>
                                        <p:cTn id="17" dur="3000"/>
                                        <p:tgtEl>
                                          <p:spTgt spid="5"/>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par>
                          <p:cTn id="18" fill="hold">
                            <p:stCondLst>
                              <p:cond delay="30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trips(upRight)">
                                      <p:cBhvr>
                                        <p:cTn id="25" dur="3000"/>
                                        <p:tgtEl>
                                          <p:spTgt spid="6"/>
                                        </p:tgtEl>
                                      </p:cBhvr>
                                    </p:animEffect>
                                  </p:childTnLst>
                                  <p:subTnLst>
                                    <p:audio>
                                      <p:cMediaNode>
                                        <p:cTn display="0" masterRel="sameClick">
                                          <p:stCondLst>
                                            <p:cond evt="begin" delay="0">
                                              <p:tn val="23"/>
                                            </p:cond>
                                          </p:stCondLst>
                                          <p:endCondLst>
                                            <p:cond evt="onStopAudio" delay="0">
                                              <p:tgtEl>
                                                <p:sldTgt/>
                                              </p:tgtEl>
                                            </p:cond>
                                          </p:endCondLst>
                                        </p:cTn>
                                        <p:tgtEl>
                                          <p:sndTgt r:embed="rId3" name="type.wav"/>
                                        </p:tgtEl>
                                      </p:cMediaNode>
                                    </p:audio>
                                  </p:subTnLst>
                                </p:cTn>
                              </p:par>
                            </p:childTnLst>
                          </p:cTn>
                        </p:par>
                        <p:par>
                          <p:cTn id="26" fill="hold">
                            <p:stCondLst>
                              <p:cond delay="3000"/>
                            </p:stCondLst>
                            <p:childTnLst>
                              <p:par>
                                <p:cTn id="27" presetID="1" presetClass="entr" presetSubtype="0" fill="hold" grpId="0" nodeType="afterEffect">
                                  <p:stCondLst>
                                    <p:cond delay="0"/>
                                  </p:stCondLst>
                                  <p:childTnLst>
                                    <p:set>
                                      <p:cBhvr>
                                        <p:cTn id="28" dur="1" fill="hold">
                                          <p:stCondLst>
                                            <p:cond delay="499"/>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strips(upRight)">
                                      <p:cBhvr>
                                        <p:cTn id="33" dur="3000"/>
                                        <p:tgtEl>
                                          <p:spTgt spid="9"/>
                                        </p:tgtEl>
                                      </p:cBhvr>
                                    </p:animEffect>
                                  </p:childTnLst>
                                  <p:subTnLst>
                                    <p:audio>
                                      <p:cMediaNode>
                                        <p:cTn display="0" masterRel="sameClick">
                                          <p:stCondLst>
                                            <p:cond evt="begin" delay="0">
                                              <p:tn val="31"/>
                                            </p:cond>
                                          </p:stCondLst>
                                          <p:endCondLst>
                                            <p:cond evt="onStopAudio" delay="0">
                                              <p:tgtEl>
                                                <p:sldTgt/>
                                              </p:tgtEl>
                                            </p:cond>
                                          </p:endCondLst>
                                        </p:cTn>
                                        <p:tgtEl>
                                          <p:sndTgt r:embed="rId3" name="type.wav"/>
                                        </p:tgtEl>
                                      </p:cMediaNode>
                                    </p:audio>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20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left)">
                                      <p:cBhvr>
                                        <p:cTn id="43" dur="2000"/>
                                        <p:tgtEl>
                                          <p:spTgt spid="44"/>
                                        </p:tgtEl>
                                      </p:cBhvr>
                                    </p:animEffect>
                                  </p:childTnLst>
                                  <p:subTnLst>
                                    <p:audio>
                                      <p:cMediaNode>
                                        <p:cTn display="0" masterRel="sameClick">
                                          <p:stCondLst>
                                            <p:cond evt="begin" delay="0">
                                              <p:tn val="41"/>
                                            </p:cond>
                                          </p:stCondLst>
                                          <p:endCondLst>
                                            <p:cond evt="onStopAudio" delay="0">
                                              <p:tgtEl>
                                                <p:sldTgt/>
                                              </p:tgtEl>
                                            </p:cond>
                                          </p:endCondLst>
                                        </p:cTn>
                                        <p:tgtEl>
                                          <p:sndTgt r:embed="rId3" name="type.wav"/>
                                        </p:tgtEl>
                                      </p:cMediaNode>
                                    </p:audio>
                                  </p:subTnLst>
                                </p:cTn>
                              </p:par>
                            </p:childTnLst>
                          </p:cTn>
                        </p:par>
                      </p:childTnLst>
                    </p:cTn>
                  </p:par>
                  <p:par>
                    <p:cTn id="44" fill="hold">
                      <p:stCondLst>
                        <p:cond delay="indefinite"/>
                      </p:stCondLst>
                      <p:childTnLst>
                        <p:par>
                          <p:cTn id="45" fill="hold">
                            <p:stCondLst>
                              <p:cond delay="0"/>
                            </p:stCondLst>
                            <p:childTnLst>
                              <p:par>
                                <p:cTn id="46" presetID="20"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edge">
                                      <p:cBhvr>
                                        <p:cTn id="48" dur="3000"/>
                                        <p:tgtEl>
                                          <p:spTgt spid="4"/>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30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left)">
                                      <p:cBhvr>
                                        <p:cTn id="57" dur="30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3000"/>
                                        <p:tgtEl>
                                          <p:spTgt spid="46"/>
                                        </p:tgtEl>
                                      </p:cBhvr>
                                    </p:animEffect>
                                  </p:childTnLst>
                                  <p:subTnLst>
                                    <p:audio>
                                      <p:cMediaNode>
                                        <p:cTn display="0" masterRel="sameClick">
                                          <p:stCondLst>
                                            <p:cond evt="begin" delay="0">
                                              <p:tn val="60"/>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utoUpdateAnimBg="0"/>
      <p:bldP spid="8" grpId="0" autoUpdateAnimBg="0"/>
      <p:bldP spid="42" grpId="0" autoUpdateAnimBg="0"/>
      <p:bldP spid="43" grpId="0" autoUpdateAnimBg="0"/>
      <p:bldP spid="44" grpId="0" autoUpdateAnimBg="0"/>
      <p:bldP spid="45" grpId="0" autoUpdateAnimBg="0"/>
      <p:bldP spid="4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4F636-23F1-40DF-801D-901C28BF1B85}"/>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FEA5587A-E5F1-454B-8FDF-DFB3782843F8}"/>
              </a:ext>
            </a:extLst>
          </p:cNvPr>
          <p:cNvGrpSpPr>
            <a:grpSpLocks/>
          </p:cNvGrpSpPr>
          <p:nvPr/>
        </p:nvGrpSpPr>
        <p:grpSpPr bwMode="auto">
          <a:xfrm>
            <a:off x="971550" y="2124075"/>
            <a:ext cx="4113213" cy="3886200"/>
            <a:chOff x="576" y="1056"/>
            <a:chExt cx="2591" cy="2448"/>
          </a:xfrm>
        </p:grpSpPr>
        <p:sp>
          <p:nvSpPr>
            <p:cNvPr id="4" name="Freeform 3">
              <a:extLst>
                <a:ext uri="{FF2B5EF4-FFF2-40B4-BE49-F238E27FC236}">
                  <a16:creationId xmlns:a16="http://schemas.microsoft.com/office/drawing/2014/main" id="{2653222A-B189-4EE3-8166-B95313B706BC}"/>
                </a:ext>
              </a:extLst>
            </p:cNvPr>
            <p:cNvSpPr>
              <a:spLocks/>
            </p:cNvSpPr>
            <p:nvPr/>
          </p:nvSpPr>
          <p:spPr bwMode="auto">
            <a:xfrm>
              <a:off x="786" y="3076"/>
              <a:ext cx="1670" cy="92"/>
            </a:xfrm>
            <a:custGeom>
              <a:avLst/>
              <a:gdLst>
                <a:gd name="T0" fmla="*/ 19 w 2387"/>
                <a:gd name="T1" fmla="*/ 131 h 131"/>
                <a:gd name="T2" fmla="*/ 69 w 2387"/>
                <a:gd name="T3" fmla="*/ 95 h 131"/>
                <a:gd name="T4" fmla="*/ 431 w 2387"/>
                <a:gd name="T5" fmla="*/ 24 h 131"/>
                <a:gd name="T6" fmla="*/ 2387 w 2387"/>
                <a:gd name="T7" fmla="*/ 0 h 131"/>
                <a:gd name="T8" fmla="*/ 0 60000 65536"/>
                <a:gd name="T9" fmla="*/ 0 60000 65536"/>
                <a:gd name="T10" fmla="*/ 0 60000 65536"/>
                <a:gd name="T11" fmla="*/ 0 60000 65536"/>
                <a:gd name="T12" fmla="*/ 0 w 2387"/>
                <a:gd name="T13" fmla="*/ 0 h 131"/>
                <a:gd name="T14" fmla="*/ 2387 w 2387"/>
                <a:gd name="T15" fmla="*/ 131 h 131"/>
              </a:gdLst>
              <a:ahLst/>
              <a:cxnLst>
                <a:cxn ang="T8">
                  <a:pos x="T0" y="T1"/>
                </a:cxn>
                <a:cxn ang="T9">
                  <a:pos x="T2" y="T3"/>
                </a:cxn>
                <a:cxn ang="T10">
                  <a:pos x="T4" y="T5"/>
                </a:cxn>
                <a:cxn ang="T11">
                  <a:pos x="T6" y="T7"/>
                </a:cxn>
              </a:cxnLst>
              <a:rect l="T12" t="T13" r="T14" b="T15"/>
              <a:pathLst>
                <a:path w="2387" h="131">
                  <a:moveTo>
                    <a:pt x="19" y="131"/>
                  </a:moveTo>
                  <a:cubicBezTo>
                    <a:pt x="27" y="125"/>
                    <a:pt x="0" y="113"/>
                    <a:pt x="69" y="95"/>
                  </a:cubicBezTo>
                  <a:cubicBezTo>
                    <a:pt x="138" y="77"/>
                    <a:pt x="45" y="40"/>
                    <a:pt x="431" y="24"/>
                  </a:cubicBezTo>
                  <a:cubicBezTo>
                    <a:pt x="817" y="8"/>
                    <a:pt x="1980" y="5"/>
                    <a:pt x="2387"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 name="Freeform 4">
              <a:extLst>
                <a:ext uri="{FF2B5EF4-FFF2-40B4-BE49-F238E27FC236}">
                  <a16:creationId xmlns:a16="http://schemas.microsoft.com/office/drawing/2014/main" id="{08F6E29F-DAD8-4995-9B46-3D4F2B8ED31A}"/>
                </a:ext>
              </a:extLst>
            </p:cNvPr>
            <p:cNvSpPr>
              <a:spLocks/>
            </p:cNvSpPr>
            <p:nvPr/>
          </p:nvSpPr>
          <p:spPr bwMode="auto">
            <a:xfrm>
              <a:off x="783" y="2818"/>
              <a:ext cx="1614" cy="353"/>
            </a:xfrm>
            <a:custGeom>
              <a:avLst/>
              <a:gdLst>
                <a:gd name="T0" fmla="*/ 0 w 2308"/>
                <a:gd name="T1" fmla="*/ 504 h 504"/>
                <a:gd name="T2" fmla="*/ 15 w 2308"/>
                <a:gd name="T3" fmla="*/ 314 h 504"/>
                <a:gd name="T4" fmla="*/ 52 w 2308"/>
                <a:gd name="T5" fmla="*/ 276 h 504"/>
                <a:gd name="T6" fmla="*/ 172 w 2308"/>
                <a:gd name="T7" fmla="*/ 156 h 504"/>
                <a:gd name="T8" fmla="*/ 340 w 2308"/>
                <a:gd name="T9" fmla="*/ 72 h 504"/>
                <a:gd name="T10" fmla="*/ 748 w 2308"/>
                <a:gd name="T11" fmla="*/ 48 h 504"/>
                <a:gd name="T12" fmla="*/ 2308 w 2308"/>
                <a:gd name="T13" fmla="*/ 0 h 504"/>
                <a:gd name="T14" fmla="*/ 0 60000 65536"/>
                <a:gd name="T15" fmla="*/ 0 60000 65536"/>
                <a:gd name="T16" fmla="*/ 0 60000 65536"/>
                <a:gd name="T17" fmla="*/ 0 60000 65536"/>
                <a:gd name="T18" fmla="*/ 0 60000 65536"/>
                <a:gd name="T19" fmla="*/ 0 60000 65536"/>
                <a:gd name="T20" fmla="*/ 0 60000 65536"/>
                <a:gd name="T21" fmla="*/ 0 w 2308"/>
                <a:gd name="T22" fmla="*/ 0 h 504"/>
                <a:gd name="T23" fmla="*/ 2308 w 2308"/>
                <a:gd name="T24" fmla="*/ 504 h 5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8" h="504">
                  <a:moveTo>
                    <a:pt x="0" y="504"/>
                  </a:moveTo>
                  <a:cubicBezTo>
                    <a:pt x="3" y="472"/>
                    <a:pt x="6" y="352"/>
                    <a:pt x="15" y="314"/>
                  </a:cubicBezTo>
                  <a:cubicBezTo>
                    <a:pt x="24" y="276"/>
                    <a:pt x="26" y="302"/>
                    <a:pt x="52" y="276"/>
                  </a:cubicBezTo>
                  <a:cubicBezTo>
                    <a:pt x="78" y="250"/>
                    <a:pt x="124" y="190"/>
                    <a:pt x="172" y="156"/>
                  </a:cubicBezTo>
                  <a:cubicBezTo>
                    <a:pt x="220" y="122"/>
                    <a:pt x="244" y="90"/>
                    <a:pt x="340" y="72"/>
                  </a:cubicBezTo>
                  <a:cubicBezTo>
                    <a:pt x="436" y="54"/>
                    <a:pt x="420" y="60"/>
                    <a:pt x="748" y="48"/>
                  </a:cubicBezTo>
                  <a:cubicBezTo>
                    <a:pt x="1076" y="36"/>
                    <a:pt x="1983" y="10"/>
                    <a:pt x="2308"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6" name="Text Box 5">
              <a:extLst>
                <a:ext uri="{FF2B5EF4-FFF2-40B4-BE49-F238E27FC236}">
                  <a16:creationId xmlns:a16="http://schemas.microsoft.com/office/drawing/2014/main" id="{F2B60CFC-214E-490B-855C-A2AAD5EDB672}"/>
                </a:ext>
              </a:extLst>
            </p:cNvPr>
            <p:cNvSpPr txBox="1">
              <a:spLocks noChangeArrowheads="1"/>
            </p:cNvSpPr>
            <p:nvPr/>
          </p:nvSpPr>
          <p:spPr bwMode="auto">
            <a:xfrm>
              <a:off x="2506" y="2886"/>
              <a:ext cx="3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i="1"/>
                <a:t>i</a:t>
              </a:r>
              <a:r>
                <a:rPr lang="en-US" altLang="zh-CN" sz="2000" b="1" baseline="-25000"/>
                <a:t>B</a:t>
              </a:r>
              <a:r>
                <a:rPr lang="en-US" altLang="zh-CN" sz="2000" b="1"/>
                <a:t>=0</a:t>
              </a:r>
            </a:p>
          </p:txBody>
        </p:sp>
        <p:sp>
          <p:nvSpPr>
            <p:cNvPr id="7" name="Text Box 6">
              <a:extLst>
                <a:ext uri="{FF2B5EF4-FFF2-40B4-BE49-F238E27FC236}">
                  <a16:creationId xmlns:a16="http://schemas.microsoft.com/office/drawing/2014/main" id="{F90A3C5F-7AFF-4FA4-839A-80F39B0F2EBE}"/>
                </a:ext>
              </a:extLst>
            </p:cNvPr>
            <p:cNvSpPr txBox="1">
              <a:spLocks noChangeArrowheads="1"/>
            </p:cNvSpPr>
            <p:nvPr/>
          </p:nvSpPr>
          <p:spPr bwMode="auto">
            <a:xfrm>
              <a:off x="2455" y="2659"/>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20</a:t>
              </a:r>
              <a:r>
                <a:rPr lang="en-US" altLang="zh-CN" sz="2000" b="1">
                  <a:sym typeface="Symbol" panose="05050102010706020507" pitchFamily="18" charset="2"/>
                </a:rPr>
                <a:t>A</a:t>
              </a:r>
              <a:endParaRPr lang="en-US" altLang="zh-CN" sz="2000" b="1"/>
            </a:p>
          </p:txBody>
        </p:sp>
        <p:grpSp>
          <p:nvGrpSpPr>
            <p:cNvPr id="8" name="Group 7">
              <a:extLst>
                <a:ext uri="{FF2B5EF4-FFF2-40B4-BE49-F238E27FC236}">
                  <a16:creationId xmlns:a16="http://schemas.microsoft.com/office/drawing/2014/main" id="{B962B582-D368-4EF0-B4DE-7648C15EFA5B}"/>
                </a:ext>
              </a:extLst>
            </p:cNvPr>
            <p:cNvGrpSpPr>
              <a:grpSpLocks/>
            </p:cNvGrpSpPr>
            <p:nvPr/>
          </p:nvGrpSpPr>
          <p:grpSpPr bwMode="auto">
            <a:xfrm>
              <a:off x="780" y="1363"/>
              <a:ext cx="2129" cy="1808"/>
              <a:chOff x="1818" y="1315"/>
              <a:chExt cx="2129" cy="1808"/>
            </a:xfrm>
          </p:grpSpPr>
          <p:sp>
            <p:nvSpPr>
              <p:cNvPr id="32" name="Freeform 8">
                <a:extLst>
                  <a:ext uri="{FF2B5EF4-FFF2-40B4-BE49-F238E27FC236}">
                    <a16:creationId xmlns:a16="http://schemas.microsoft.com/office/drawing/2014/main" id="{BA3CF944-1473-49E9-BF31-042A0BBA7C8E}"/>
                  </a:ext>
                </a:extLst>
              </p:cNvPr>
              <p:cNvSpPr>
                <a:spLocks/>
              </p:cNvSpPr>
              <p:nvPr/>
            </p:nvSpPr>
            <p:spPr bwMode="auto">
              <a:xfrm>
                <a:off x="1818" y="2434"/>
                <a:ext cx="1575" cy="689"/>
              </a:xfrm>
              <a:custGeom>
                <a:avLst/>
                <a:gdLst>
                  <a:gd name="T0" fmla="*/ 0 w 2299"/>
                  <a:gd name="T1" fmla="*/ 948 h 948"/>
                  <a:gd name="T2" fmla="*/ 55 w 2299"/>
                  <a:gd name="T3" fmla="*/ 408 h 948"/>
                  <a:gd name="T4" fmla="*/ 211 w 2299"/>
                  <a:gd name="T5" fmla="*/ 156 h 948"/>
                  <a:gd name="T6" fmla="*/ 413 w 2299"/>
                  <a:gd name="T7" fmla="*/ 69 h 948"/>
                  <a:gd name="T8" fmla="*/ 1207 w 2299"/>
                  <a:gd name="T9" fmla="*/ 12 h 948"/>
                  <a:gd name="T10" fmla="*/ 2299 w 2299"/>
                  <a:gd name="T11" fmla="*/ 0 h 948"/>
                  <a:gd name="T12" fmla="*/ 0 60000 65536"/>
                  <a:gd name="T13" fmla="*/ 0 60000 65536"/>
                  <a:gd name="T14" fmla="*/ 0 60000 65536"/>
                  <a:gd name="T15" fmla="*/ 0 60000 65536"/>
                  <a:gd name="T16" fmla="*/ 0 60000 65536"/>
                  <a:gd name="T17" fmla="*/ 0 60000 65536"/>
                  <a:gd name="T18" fmla="*/ 0 w 2299"/>
                  <a:gd name="T19" fmla="*/ 0 h 948"/>
                  <a:gd name="T20" fmla="*/ 2299 w 2299"/>
                  <a:gd name="T21" fmla="*/ 948 h 948"/>
                </a:gdLst>
                <a:ahLst/>
                <a:cxnLst>
                  <a:cxn ang="T12">
                    <a:pos x="T0" y="T1"/>
                  </a:cxn>
                  <a:cxn ang="T13">
                    <a:pos x="T2" y="T3"/>
                  </a:cxn>
                  <a:cxn ang="T14">
                    <a:pos x="T4" y="T5"/>
                  </a:cxn>
                  <a:cxn ang="T15">
                    <a:pos x="T6" y="T7"/>
                  </a:cxn>
                  <a:cxn ang="T16">
                    <a:pos x="T8" y="T9"/>
                  </a:cxn>
                  <a:cxn ang="T17">
                    <a:pos x="T10" y="T11"/>
                  </a:cxn>
                </a:cxnLst>
                <a:rect l="T18" t="T19" r="T20" b="T21"/>
                <a:pathLst>
                  <a:path w="2299" h="948">
                    <a:moveTo>
                      <a:pt x="0" y="948"/>
                    </a:moveTo>
                    <a:cubicBezTo>
                      <a:pt x="9" y="858"/>
                      <a:pt x="20" y="540"/>
                      <a:pt x="55" y="408"/>
                    </a:cubicBezTo>
                    <a:cubicBezTo>
                      <a:pt x="90" y="276"/>
                      <a:pt x="151" y="212"/>
                      <a:pt x="211" y="156"/>
                    </a:cubicBezTo>
                    <a:cubicBezTo>
                      <a:pt x="271" y="100"/>
                      <a:pt x="247" y="93"/>
                      <a:pt x="413" y="69"/>
                    </a:cubicBezTo>
                    <a:cubicBezTo>
                      <a:pt x="579" y="45"/>
                      <a:pt x="893" y="23"/>
                      <a:pt x="1207" y="12"/>
                    </a:cubicBezTo>
                    <a:cubicBezTo>
                      <a:pt x="1521" y="1"/>
                      <a:pt x="2072" y="2"/>
                      <a:pt x="2299"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3" name="Freeform 9">
                <a:extLst>
                  <a:ext uri="{FF2B5EF4-FFF2-40B4-BE49-F238E27FC236}">
                    <a16:creationId xmlns:a16="http://schemas.microsoft.com/office/drawing/2014/main" id="{B99897B8-B6B9-4F10-BAC6-EAC968E77296}"/>
                  </a:ext>
                </a:extLst>
              </p:cNvPr>
              <p:cNvSpPr>
                <a:spLocks/>
              </p:cNvSpPr>
              <p:nvPr/>
            </p:nvSpPr>
            <p:spPr bwMode="auto">
              <a:xfrm>
                <a:off x="1821" y="2131"/>
                <a:ext cx="1539" cy="966"/>
              </a:xfrm>
              <a:custGeom>
                <a:avLst/>
                <a:gdLst>
                  <a:gd name="T0" fmla="*/ 0 w 2260"/>
                  <a:gd name="T1" fmla="*/ 1380 h 1380"/>
                  <a:gd name="T2" fmla="*/ 73 w 2260"/>
                  <a:gd name="T3" fmla="*/ 525 h 1380"/>
                  <a:gd name="T4" fmla="*/ 155 w 2260"/>
                  <a:gd name="T5" fmla="*/ 157 h 1380"/>
                  <a:gd name="T6" fmla="*/ 483 w 2260"/>
                  <a:gd name="T7" fmla="*/ 50 h 1380"/>
                  <a:gd name="T8" fmla="*/ 2260 w 2260"/>
                  <a:gd name="T9" fmla="*/ 0 h 1380"/>
                  <a:gd name="T10" fmla="*/ 0 60000 65536"/>
                  <a:gd name="T11" fmla="*/ 0 60000 65536"/>
                  <a:gd name="T12" fmla="*/ 0 60000 65536"/>
                  <a:gd name="T13" fmla="*/ 0 60000 65536"/>
                  <a:gd name="T14" fmla="*/ 0 60000 65536"/>
                  <a:gd name="T15" fmla="*/ 0 w 2260"/>
                  <a:gd name="T16" fmla="*/ 0 h 1380"/>
                  <a:gd name="T17" fmla="*/ 2260 w 2260"/>
                  <a:gd name="T18" fmla="*/ 1380 h 1380"/>
                </a:gdLst>
                <a:ahLst/>
                <a:cxnLst>
                  <a:cxn ang="T10">
                    <a:pos x="T0" y="T1"/>
                  </a:cxn>
                  <a:cxn ang="T11">
                    <a:pos x="T2" y="T3"/>
                  </a:cxn>
                  <a:cxn ang="T12">
                    <a:pos x="T4" y="T5"/>
                  </a:cxn>
                  <a:cxn ang="T13">
                    <a:pos x="T6" y="T7"/>
                  </a:cxn>
                  <a:cxn ang="T14">
                    <a:pos x="T8" y="T9"/>
                  </a:cxn>
                </a:cxnLst>
                <a:rect l="T15" t="T16" r="T17" b="T18"/>
                <a:pathLst>
                  <a:path w="2260" h="1380">
                    <a:moveTo>
                      <a:pt x="0" y="1380"/>
                    </a:moveTo>
                    <a:cubicBezTo>
                      <a:pt x="12" y="1237"/>
                      <a:pt x="48" y="729"/>
                      <a:pt x="73" y="525"/>
                    </a:cubicBezTo>
                    <a:cubicBezTo>
                      <a:pt x="99" y="321"/>
                      <a:pt x="86" y="236"/>
                      <a:pt x="155" y="157"/>
                    </a:cubicBezTo>
                    <a:cubicBezTo>
                      <a:pt x="223" y="77"/>
                      <a:pt x="132" y="76"/>
                      <a:pt x="483" y="50"/>
                    </a:cubicBezTo>
                    <a:cubicBezTo>
                      <a:pt x="834" y="24"/>
                      <a:pt x="1890" y="10"/>
                      <a:pt x="2260"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4" name="Freeform 10">
                <a:extLst>
                  <a:ext uri="{FF2B5EF4-FFF2-40B4-BE49-F238E27FC236}">
                    <a16:creationId xmlns:a16="http://schemas.microsoft.com/office/drawing/2014/main" id="{B28824B7-5DDC-482D-99AD-8066F9F3A07A}"/>
                  </a:ext>
                </a:extLst>
              </p:cNvPr>
              <p:cNvSpPr>
                <a:spLocks/>
              </p:cNvSpPr>
              <p:nvPr/>
            </p:nvSpPr>
            <p:spPr bwMode="auto">
              <a:xfrm>
                <a:off x="1821" y="1795"/>
                <a:ext cx="1472" cy="1302"/>
              </a:xfrm>
              <a:custGeom>
                <a:avLst/>
                <a:gdLst>
                  <a:gd name="T0" fmla="*/ 0 w 2224"/>
                  <a:gd name="T1" fmla="*/ 1788 h 1788"/>
                  <a:gd name="T2" fmla="*/ 89 w 2224"/>
                  <a:gd name="T3" fmla="*/ 754 h 1788"/>
                  <a:gd name="T4" fmla="*/ 112 w 2224"/>
                  <a:gd name="T5" fmla="*/ 312 h 1788"/>
                  <a:gd name="T6" fmla="*/ 209 w 2224"/>
                  <a:gd name="T7" fmla="*/ 125 h 1788"/>
                  <a:gd name="T8" fmla="*/ 640 w 2224"/>
                  <a:gd name="T9" fmla="*/ 36 h 1788"/>
                  <a:gd name="T10" fmla="*/ 2224 w 2224"/>
                  <a:gd name="T11" fmla="*/ 0 h 1788"/>
                  <a:gd name="T12" fmla="*/ 0 60000 65536"/>
                  <a:gd name="T13" fmla="*/ 0 60000 65536"/>
                  <a:gd name="T14" fmla="*/ 0 60000 65536"/>
                  <a:gd name="T15" fmla="*/ 0 60000 65536"/>
                  <a:gd name="T16" fmla="*/ 0 60000 65536"/>
                  <a:gd name="T17" fmla="*/ 0 60000 65536"/>
                  <a:gd name="T18" fmla="*/ 0 w 2224"/>
                  <a:gd name="T19" fmla="*/ 0 h 1788"/>
                  <a:gd name="T20" fmla="*/ 2224 w 2224"/>
                  <a:gd name="T21" fmla="*/ 1788 h 1788"/>
                </a:gdLst>
                <a:ahLst/>
                <a:cxnLst>
                  <a:cxn ang="T12">
                    <a:pos x="T0" y="T1"/>
                  </a:cxn>
                  <a:cxn ang="T13">
                    <a:pos x="T2" y="T3"/>
                  </a:cxn>
                  <a:cxn ang="T14">
                    <a:pos x="T4" y="T5"/>
                  </a:cxn>
                  <a:cxn ang="T15">
                    <a:pos x="T6" y="T7"/>
                  </a:cxn>
                  <a:cxn ang="T16">
                    <a:pos x="T8" y="T9"/>
                  </a:cxn>
                  <a:cxn ang="T17">
                    <a:pos x="T10" y="T11"/>
                  </a:cxn>
                </a:cxnLst>
                <a:rect l="T18" t="T19" r="T20" b="T21"/>
                <a:pathLst>
                  <a:path w="2224" h="1788">
                    <a:moveTo>
                      <a:pt x="0" y="1788"/>
                    </a:moveTo>
                    <a:cubicBezTo>
                      <a:pt x="15" y="1616"/>
                      <a:pt x="70" y="1000"/>
                      <a:pt x="89" y="754"/>
                    </a:cubicBezTo>
                    <a:cubicBezTo>
                      <a:pt x="108" y="508"/>
                      <a:pt x="92" y="417"/>
                      <a:pt x="112" y="312"/>
                    </a:cubicBezTo>
                    <a:cubicBezTo>
                      <a:pt x="132" y="207"/>
                      <a:pt x="121" y="171"/>
                      <a:pt x="209" y="125"/>
                    </a:cubicBezTo>
                    <a:cubicBezTo>
                      <a:pt x="297" y="79"/>
                      <a:pt x="304" y="57"/>
                      <a:pt x="640" y="36"/>
                    </a:cubicBezTo>
                    <a:cubicBezTo>
                      <a:pt x="976" y="15"/>
                      <a:pt x="1894" y="8"/>
                      <a:pt x="2224"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5" name="Freeform 11">
                <a:extLst>
                  <a:ext uri="{FF2B5EF4-FFF2-40B4-BE49-F238E27FC236}">
                    <a16:creationId xmlns:a16="http://schemas.microsoft.com/office/drawing/2014/main" id="{9307617F-831D-475B-85AA-A7E53427553C}"/>
                  </a:ext>
                </a:extLst>
              </p:cNvPr>
              <p:cNvSpPr>
                <a:spLocks/>
              </p:cNvSpPr>
              <p:nvPr/>
            </p:nvSpPr>
            <p:spPr bwMode="auto">
              <a:xfrm>
                <a:off x="1821" y="1426"/>
                <a:ext cx="1404" cy="1697"/>
              </a:xfrm>
              <a:custGeom>
                <a:avLst/>
                <a:gdLst>
                  <a:gd name="T0" fmla="*/ 0 w 2212"/>
                  <a:gd name="T1" fmla="*/ 2377 h 2377"/>
                  <a:gd name="T2" fmla="*/ 93 w 2212"/>
                  <a:gd name="T3" fmla="*/ 1248 h 2377"/>
                  <a:gd name="T4" fmla="*/ 186 w 2212"/>
                  <a:gd name="T5" fmla="*/ 369 h 2377"/>
                  <a:gd name="T6" fmla="*/ 532 w 2212"/>
                  <a:gd name="T7" fmla="*/ 61 h 2377"/>
                  <a:gd name="T8" fmla="*/ 2212 w 2212"/>
                  <a:gd name="T9" fmla="*/ 1 h 2377"/>
                  <a:gd name="T10" fmla="*/ 0 60000 65536"/>
                  <a:gd name="T11" fmla="*/ 0 60000 65536"/>
                  <a:gd name="T12" fmla="*/ 0 60000 65536"/>
                  <a:gd name="T13" fmla="*/ 0 60000 65536"/>
                  <a:gd name="T14" fmla="*/ 0 60000 65536"/>
                  <a:gd name="T15" fmla="*/ 0 w 2212"/>
                  <a:gd name="T16" fmla="*/ 0 h 2377"/>
                  <a:gd name="T17" fmla="*/ 2212 w 2212"/>
                  <a:gd name="T18" fmla="*/ 2377 h 2377"/>
                </a:gdLst>
                <a:ahLst/>
                <a:cxnLst>
                  <a:cxn ang="T10">
                    <a:pos x="T0" y="T1"/>
                  </a:cxn>
                  <a:cxn ang="T11">
                    <a:pos x="T2" y="T3"/>
                  </a:cxn>
                  <a:cxn ang="T12">
                    <a:pos x="T4" y="T5"/>
                  </a:cxn>
                  <a:cxn ang="T13">
                    <a:pos x="T6" y="T7"/>
                  </a:cxn>
                  <a:cxn ang="T14">
                    <a:pos x="T8" y="T9"/>
                  </a:cxn>
                </a:cxnLst>
                <a:rect l="T15" t="T16" r="T17" b="T18"/>
                <a:pathLst>
                  <a:path w="2212" h="2377">
                    <a:moveTo>
                      <a:pt x="0" y="2377"/>
                    </a:moveTo>
                    <a:cubicBezTo>
                      <a:pt x="15" y="2189"/>
                      <a:pt x="62" y="1583"/>
                      <a:pt x="93" y="1248"/>
                    </a:cubicBezTo>
                    <a:cubicBezTo>
                      <a:pt x="124" y="914"/>
                      <a:pt x="113" y="567"/>
                      <a:pt x="186" y="369"/>
                    </a:cubicBezTo>
                    <a:cubicBezTo>
                      <a:pt x="259" y="171"/>
                      <a:pt x="194" y="122"/>
                      <a:pt x="532" y="61"/>
                    </a:cubicBezTo>
                    <a:cubicBezTo>
                      <a:pt x="870" y="0"/>
                      <a:pt x="1862" y="13"/>
                      <a:pt x="2212" y="1"/>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6" name="Text Box 12">
                <a:extLst>
                  <a:ext uri="{FF2B5EF4-FFF2-40B4-BE49-F238E27FC236}">
                    <a16:creationId xmlns:a16="http://schemas.microsoft.com/office/drawing/2014/main" id="{84D31490-AC9C-4868-BB31-3CC47DC6ECC8}"/>
                  </a:ext>
                </a:extLst>
              </p:cNvPr>
              <p:cNvSpPr txBox="1">
                <a:spLocks noChangeArrowheads="1"/>
              </p:cNvSpPr>
              <p:nvPr/>
            </p:nvSpPr>
            <p:spPr bwMode="auto">
              <a:xfrm>
                <a:off x="3465" y="2308"/>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40</a:t>
                </a:r>
                <a:r>
                  <a:rPr lang="en-US" altLang="zh-CN" sz="2000" b="1">
                    <a:sym typeface="Symbol" panose="05050102010706020507" pitchFamily="18" charset="2"/>
                  </a:rPr>
                  <a:t>A</a:t>
                </a:r>
                <a:endParaRPr lang="en-US" altLang="zh-CN" sz="2000" b="1"/>
              </a:p>
            </p:txBody>
          </p:sp>
          <p:sp>
            <p:nvSpPr>
              <p:cNvPr id="37" name="Text Box 13">
                <a:extLst>
                  <a:ext uri="{FF2B5EF4-FFF2-40B4-BE49-F238E27FC236}">
                    <a16:creationId xmlns:a16="http://schemas.microsoft.com/office/drawing/2014/main" id="{F4B14862-5477-4454-82EC-702454C1C063}"/>
                  </a:ext>
                </a:extLst>
              </p:cNvPr>
              <p:cNvSpPr txBox="1">
                <a:spLocks noChangeArrowheads="1"/>
              </p:cNvSpPr>
              <p:nvPr/>
            </p:nvSpPr>
            <p:spPr bwMode="auto">
              <a:xfrm>
                <a:off x="3445" y="1987"/>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60</a:t>
                </a:r>
                <a:r>
                  <a:rPr lang="en-US" altLang="zh-CN" sz="2000" b="1">
                    <a:sym typeface="Symbol" panose="05050102010706020507" pitchFamily="18" charset="2"/>
                  </a:rPr>
                  <a:t>A</a:t>
                </a:r>
                <a:endParaRPr lang="en-US" altLang="zh-CN" sz="2000" b="1"/>
              </a:p>
            </p:txBody>
          </p:sp>
          <p:sp>
            <p:nvSpPr>
              <p:cNvPr id="38" name="Text Box 14">
                <a:extLst>
                  <a:ext uri="{FF2B5EF4-FFF2-40B4-BE49-F238E27FC236}">
                    <a16:creationId xmlns:a16="http://schemas.microsoft.com/office/drawing/2014/main" id="{6F537447-B25F-447D-B649-1512D9211005}"/>
                  </a:ext>
                </a:extLst>
              </p:cNvPr>
              <p:cNvSpPr txBox="1">
                <a:spLocks noChangeArrowheads="1"/>
              </p:cNvSpPr>
              <p:nvPr/>
            </p:nvSpPr>
            <p:spPr bwMode="auto">
              <a:xfrm>
                <a:off x="3349" y="1699"/>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80</a:t>
                </a:r>
                <a:r>
                  <a:rPr lang="en-US" altLang="zh-CN" sz="2000" b="1">
                    <a:sym typeface="Symbol" panose="05050102010706020507" pitchFamily="18" charset="2"/>
                  </a:rPr>
                  <a:t>A</a:t>
                </a:r>
                <a:endParaRPr lang="en-US" altLang="zh-CN" sz="2000" b="1"/>
              </a:p>
            </p:txBody>
          </p:sp>
          <p:sp>
            <p:nvSpPr>
              <p:cNvPr id="39" name="Text Box 15">
                <a:extLst>
                  <a:ext uri="{FF2B5EF4-FFF2-40B4-BE49-F238E27FC236}">
                    <a16:creationId xmlns:a16="http://schemas.microsoft.com/office/drawing/2014/main" id="{E766D79F-2646-4F81-BB86-D32CC7143FDD}"/>
                  </a:ext>
                </a:extLst>
              </p:cNvPr>
              <p:cNvSpPr txBox="1">
                <a:spLocks noChangeArrowheads="1"/>
              </p:cNvSpPr>
              <p:nvPr/>
            </p:nvSpPr>
            <p:spPr bwMode="auto">
              <a:xfrm>
                <a:off x="3261" y="1315"/>
                <a:ext cx="5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a:t>100</a:t>
                </a:r>
                <a:r>
                  <a:rPr lang="en-US" altLang="zh-CN" sz="2000" b="1">
                    <a:sym typeface="Symbol" panose="05050102010706020507" pitchFamily="18" charset="2"/>
                  </a:rPr>
                  <a:t>A</a:t>
                </a:r>
                <a:endParaRPr lang="en-US" altLang="zh-CN" sz="2000" b="1"/>
              </a:p>
            </p:txBody>
          </p:sp>
        </p:grpSp>
        <p:grpSp>
          <p:nvGrpSpPr>
            <p:cNvPr id="9" name="Group 16">
              <a:extLst>
                <a:ext uri="{FF2B5EF4-FFF2-40B4-BE49-F238E27FC236}">
                  <a16:creationId xmlns:a16="http://schemas.microsoft.com/office/drawing/2014/main" id="{1AD39786-8198-4E6C-A358-632413898B92}"/>
                </a:ext>
              </a:extLst>
            </p:cNvPr>
            <p:cNvGrpSpPr>
              <a:grpSpLocks/>
            </p:cNvGrpSpPr>
            <p:nvPr/>
          </p:nvGrpSpPr>
          <p:grpSpPr bwMode="auto">
            <a:xfrm>
              <a:off x="576" y="1056"/>
              <a:ext cx="2591" cy="2448"/>
              <a:chOff x="1614" y="1008"/>
              <a:chExt cx="2591" cy="2448"/>
            </a:xfrm>
          </p:grpSpPr>
          <p:sp>
            <p:nvSpPr>
              <p:cNvPr id="10" name="Line 17">
                <a:extLst>
                  <a:ext uri="{FF2B5EF4-FFF2-40B4-BE49-F238E27FC236}">
                    <a16:creationId xmlns:a16="http://schemas.microsoft.com/office/drawing/2014/main" id="{BAE002CE-A1CD-4559-B1D1-06CFF3EB90DB}"/>
                  </a:ext>
                </a:extLst>
              </p:cNvPr>
              <p:cNvSpPr>
                <a:spLocks noChangeShapeType="1"/>
              </p:cNvSpPr>
              <p:nvPr/>
            </p:nvSpPr>
            <p:spPr bwMode="auto">
              <a:xfrm>
                <a:off x="2185" y="3072"/>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1" name="Line 18">
                <a:extLst>
                  <a:ext uri="{FF2B5EF4-FFF2-40B4-BE49-F238E27FC236}">
                    <a16:creationId xmlns:a16="http://schemas.microsoft.com/office/drawing/2014/main" id="{BE58DEF9-2D76-4FD9-937E-F3DFD375BF1E}"/>
                  </a:ext>
                </a:extLst>
              </p:cNvPr>
              <p:cNvSpPr>
                <a:spLocks noChangeShapeType="1"/>
              </p:cNvSpPr>
              <p:nvPr/>
            </p:nvSpPr>
            <p:spPr bwMode="auto">
              <a:xfrm>
                <a:off x="2596" y="3072"/>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nvGrpSpPr>
              <p:cNvPr id="12" name="Group 19">
                <a:extLst>
                  <a:ext uri="{FF2B5EF4-FFF2-40B4-BE49-F238E27FC236}">
                    <a16:creationId xmlns:a16="http://schemas.microsoft.com/office/drawing/2014/main" id="{5137BDFE-3169-4512-B487-BBA6AA1F3A02}"/>
                  </a:ext>
                </a:extLst>
              </p:cNvPr>
              <p:cNvGrpSpPr>
                <a:grpSpLocks/>
              </p:cNvGrpSpPr>
              <p:nvPr/>
            </p:nvGrpSpPr>
            <p:grpSpPr bwMode="auto">
              <a:xfrm>
                <a:off x="1614" y="1008"/>
                <a:ext cx="2591" cy="2448"/>
                <a:chOff x="1614" y="1008"/>
                <a:chExt cx="2591" cy="2448"/>
              </a:xfrm>
            </p:grpSpPr>
            <p:sp>
              <p:nvSpPr>
                <p:cNvPr id="13" name="Text Box 20">
                  <a:extLst>
                    <a:ext uri="{FF2B5EF4-FFF2-40B4-BE49-F238E27FC236}">
                      <a16:creationId xmlns:a16="http://schemas.microsoft.com/office/drawing/2014/main" id="{D12E926D-CB00-4255-ACE4-0A42E3A8845D}"/>
                    </a:ext>
                  </a:extLst>
                </p:cNvPr>
                <p:cNvSpPr txBox="1">
                  <a:spLocks noChangeArrowheads="1"/>
                </p:cNvSpPr>
                <p:nvPr/>
              </p:nvSpPr>
              <p:spPr bwMode="auto">
                <a:xfrm>
                  <a:off x="2046" y="3087"/>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3</a:t>
                  </a:r>
                </a:p>
              </p:txBody>
            </p:sp>
            <p:sp>
              <p:nvSpPr>
                <p:cNvPr id="14" name="Text Box 21">
                  <a:extLst>
                    <a:ext uri="{FF2B5EF4-FFF2-40B4-BE49-F238E27FC236}">
                      <a16:creationId xmlns:a16="http://schemas.microsoft.com/office/drawing/2014/main" id="{8B8ACC1C-3A2B-4F63-BF7C-47614967CF57}"/>
                    </a:ext>
                  </a:extLst>
                </p:cNvPr>
                <p:cNvSpPr txBox="1">
                  <a:spLocks noChangeArrowheads="1"/>
                </p:cNvSpPr>
                <p:nvPr/>
              </p:nvSpPr>
              <p:spPr bwMode="auto">
                <a:xfrm>
                  <a:off x="2500" y="3096"/>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6</a:t>
                  </a:r>
                </a:p>
              </p:txBody>
            </p:sp>
            <p:sp>
              <p:nvSpPr>
                <p:cNvPr id="15" name="Text Box 22">
                  <a:extLst>
                    <a:ext uri="{FF2B5EF4-FFF2-40B4-BE49-F238E27FC236}">
                      <a16:creationId xmlns:a16="http://schemas.microsoft.com/office/drawing/2014/main" id="{5C26BF81-16BC-47E1-AFB8-2AAD88451312}"/>
                    </a:ext>
                  </a:extLst>
                </p:cNvPr>
                <p:cNvSpPr txBox="1">
                  <a:spLocks noChangeArrowheads="1"/>
                </p:cNvSpPr>
                <p:nvPr/>
              </p:nvSpPr>
              <p:spPr bwMode="auto">
                <a:xfrm>
                  <a:off x="1824" y="1008"/>
                  <a:ext cx="808" cy="288"/>
                </a:xfrm>
                <a:prstGeom prst="rect">
                  <a:avLst/>
                </a:prstGeom>
                <a:noFill/>
                <a:ln w="38100">
                  <a:noFill/>
                  <a:miter lim="800000"/>
                  <a:headEnd type="none" w="sm" len="sm"/>
                  <a:tailEnd type="none" w="med" len="lg"/>
                </a:ln>
                <a:effectLst/>
              </p:spPr>
              <p:txBody>
                <a:bodyPr lIns="90000" tIns="46800" rIns="90000" bIns="46800" anchor="ctr">
                  <a:spAutoFit/>
                </a:bodyPr>
                <a:lstStyle/>
                <a:p>
                  <a:pPr algn="l">
                    <a:spcBef>
                      <a:spcPct val="50000"/>
                    </a:spcBef>
                    <a:defRPr/>
                  </a:pPr>
                  <a:r>
                    <a:rPr lang="en-US" altLang="zh-CN" b="1" i="1">
                      <a:effectLst>
                        <a:outerShdw blurRad="38100" dist="38100" dir="2700000" algn="tl">
                          <a:srgbClr val="FFFFFF"/>
                        </a:outerShdw>
                      </a:effectLst>
                    </a:rPr>
                    <a:t>i</a:t>
                  </a:r>
                  <a:r>
                    <a:rPr lang="en-US" altLang="zh-CN" b="1" baseline="-25000">
                      <a:effectLst>
                        <a:outerShdw blurRad="38100" dist="38100" dir="2700000" algn="tl">
                          <a:srgbClr val="FFFFFF"/>
                        </a:outerShdw>
                      </a:effectLst>
                    </a:rPr>
                    <a:t>C</a:t>
                  </a:r>
                  <a:r>
                    <a:rPr lang="en-US" altLang="zh-CN" b="1">
                      <a:effectLst>
                        <a:outerShdw blurRad="38100" dist="38100" dir="2700000" algn="tl">
                          <a:srgbClr val="FFFFFF"/>
                        </a:outerShdw>
                      </a:effectLst>
                    </a:rPr>
                    <a:t>(</a:t>
                  </a:r>
                  <a:r>
                    <a:rPr lang="en-US" altLang="zh-CN" sz="2000" b="1">
                      <a:sym typeface="Symbol" pitchFamily="18" charset="2"/>
                    </a:rPr>
                    <a:t>m</a:t>
                  </a:r>
                  <a:r>
                    <a:rPr lang="en-US" altLang="zh-CN" sz="2000" b="1"/>
                    <a:t>A </a:t>
                  </a:r>
                  <a:r>
                    <a:rPr lang="en-US" altLang="zh-CN" b="1">
                      <a:effectLst>
                        <a:outerShdw blurRad="38100" dist="38100" dir="2700000" algn="tl">
                          <a:srgbClr val="FFFFFF"/>
                        </a:outerShdw>
                      </a:effectLst>
                    </a:rPr>
                    <a:t> )</a:t>
                  </a:r>
                </a:p>
              </p:txBody>
            </p:sp>
            <p:sp>
              <p:nvSpPr>
                <p:cNvPr id="16" name="Line 23">
                  <a:extLst>
                    <a:ext uri="{FF2B5EF4-FFF2-40B4-BE49-F238E27FC236}">
                      <a16:creationId xmlns:a16="http://schemas.microsoft.com/office/drawing/2014/main" id="{8890588C-40D9-4ABD-AD69-0EB9F71C5D0D}"/>
                    </a:ext>
                  </a:extLst>
                </p:cNvPr>
                <p:cNvSpPr>
                  <a:spLocks noChangeShapeType="1"/>
                </p:cNvSpPr>
                <p:nvPr/>
              </p:nvSpPr>
              <p:spPr bwMode="auto">
                <a:xfrm flipV="1">
                  <a:off x="1815" y="1174"/>
                  <a:ext cx="0" cy="1957"/>
                </a:xfrm>
                <a:prstGeom prst="line">
                  <a:avLst/>
                </a:prstGeom>
                <a:noFill/>
                <a:ln w="19050">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7" name="Line 24">
                  <a:extLst>
                    <a:ext uri="{FF2B5EF4-FFF2-40B4-BE49-F238E27FC236}">
                      <a16:creationId xmlns:a16="http://schemas.microsoft.com/office/drawing/2014/main" id="{CABF4995-AED5-4C9C-A7D0-8464EEAF19FD}"/>
                    </a:ext>
                  </a:extLst>
                </p:cNvPr>
                <p:cNvSpPr>
                  <a:spLocks noChangeShapeType="1"/>
                </p:cNvSpPr>
                <p:nvPr/>
              </p:nvSpPr>
              <p:spPr bwMode="auto">
                <a:xfrm rot="5400000">
                  <a:off x="1849" y="2728"/>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8" name="Line 25">
                  <a:extLst>
                    <a:ext uri="{FF2B5EF4-FFF2-40B4-BE49-F238E27FC236}">
                      <a16:creationId xmlns:a16="http://schemas.microsoft.com/office/drawing/2014/main" id="{DAAF618E-8090-427B-B3AC-A989C3BD7B7C}"/>
                    </a:ext>
                  </a:extLst>
                </p:cNvPr>
                <p:cNvSpPr>
                  <a:spLocks noChangeShapeType="1"/>
                </p:cNvSpPr>
                <p:nvPr/>
              </p:nvSpPr>
              <p:spPr bwMode="auto">
                <a:xfrm rot="5400000">
                  <a:off x="1841" y="2317"/>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9" name="Line 26">
                  <a:extLst>
                    <a:ext uri="{FF2B5EF4-FFF2-40B4-BE49-F238E27FC236}">
                      <a16:creationId xmlns:a16="http://schemas.microsoft.com/office/drawing/2014/main" id="{72A0972F-4D15-452E-94A6-D1A01F679803}"/>
                    </a:ext>
                  </a:extLst>
                </p:cNvPr>
                <p:cNvSpPr>
                  <a:spLocks noChangeShapeType="1"/>
                </p:cNvSpPr>
                <p:nvPr/>
              </p:nvSpPr>
              <p:spPr bwMode="auto">
                <a:xfrm rot="5400000">
                  <a:off x="1832" y="1888"/>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0" name="Line 27">
                  <a:extLst>
                    <a:ext uri="{FF2B5EF4-FFF2-40B4-BE49-F238E27FC236}">
                      <a16:creationId xmlns:a16="http://schemas.microsoft.com/office/drawing/2014/main" id="{1559A461-944C-405F-97EA-CF2109685BE9}"/>
                    </a:ext>
                  </a:extLst>
                </p:cNvPr>
                <p:cNvSpPr>
                  <a:spLocks noChangeShapeType="1"/>
                </p:cNvSpPr>
                <p:nvPr/>
              </p:nvSpPr>
              <p:spPr bwMode="auto">
                <a:xfrm rot="5400000">
                  <a:off x="1841" y="1484"/>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1" name="Text Box 28">
                  <a:extLst>
                    <a:ext uri="{FF2B5EF4-FFF2-40B4-BE49-F238E27FC236}">
                      <a16:creationId xmlns:a16="http://schemas.microsoft.com/office/drawing/2014/main" id="{CF38195C-5E46-4F7D-8BDA-669E11293FA9}"/>
                    </a:ext>
                  </a:extLst>
                </p:cNvPr>
                <p:cNvSpPr txBox="1">
                  <a:spLocks noChangeArrowheads="1"/>
                </p:cNvSpPr>
                <p:nvPr/>
              </p:nvSpPr>
              <p:spPr bwMode="auto">
                <a:xfrm>
                  <a:off x="1614" y="2640"/>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1</a:t>
                  </a:r>
                </a:p>
              </p:txBody>
            </p:sp>
            <p:sp>
              <p:nvSpPr>
                <p:cNvPr id="22" name="Text Box 29">
                  <a:extLst>
                    <a:ext uri="{FF2B5EF4-FFF2-40B4-BE49-F238E27FC236}">
                      <a16:creationId xmlns:a16="http://schemas.microsoft.com/office/drawing/2014/main" id="{240B6E76-EDBE-4273-A472-CAA5002D94CB}"/>
                    </a:ext>
                  </a:extLst>
                </p:cNvPr>
                <p:cNvSpPr txBox="1">
                  <a:spLocks noChangeArrowheads="1"/>
                </p:cNvSpPr>
                <p:nvPr/>
              </p:nvSpPr>
              <p:spPr bwMode="auto">
                <a:xfrm>
                  <a:off x="1614" y="2208"/>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2</a:t>
                  </a:r>
                </a:p>
              </p:txBody>
            </p:sp>
            <p:sp>
              <p:nvSpPr>
                <p:cNvPr id="23" name="Text Box 30">
                  <a:extLst>
                    <a:ext uri="{FF2B5EF4-FFF2-40B4-BE49-F238E27FC236}">
                      <a16:creationId xmlns:a16="http://schemas.microsoft.com/office/drawing/2014/main" id="{F31E69FB-7D1B-466B-A289-8B008EE71545}"/>
                    </a:ext>
                  </a:extLst>
                </p:cNvPr>
                <p:cNvSpPr txBox="1">
                  <a:spLocks noChangeArrowheads="1"/>
                </p:cNvSpPr>
                <p:nvPr/>
              </p:nvSpPr>
              <p:spPr bwMode="auto">
                <a:xfrm>
                  <a:off x="1614" y="1776"/>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3</a:t>
                  </a:r>
                </a:p>
              </p:txBody>
            </p:sp>
            <p:sp>
              <p:nvSpPr>
                <p:cNvPr id="24" name="Text Box 31">
                  <a:extLst>
                    <a:ext uri="{FF2B5EF4-FFF2-40B4-BE49-F238E27FC236}">
                      <a16:creationId xmlns:a16="http://schemas.microsoft.com/office/drawing/2014/main" id="{B52FBC0C-15AA-446D-B9FE-0A4E804CFDC2}"/>
                    </a:ext>
                  </a:extLst>
                </p:cNvPr>
                <p:cNvSpPr txBox="1">
                  <a:spLocks noChangeArrowheads="1"/>
                </p:cNvSpPr>
                <p:nvPr/>
              </p:nvSpPr>
              <p:spPr bwMode="auto">
                <a:xfrm>
                  <a:off x="1614" y="1392"/>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4</a:t>
                  </a:r>
                </a:p>
              </p:txBody>
            </p:sp>
            <p:sp>
              <p:nvSpPr>
                <p:cNvPr id="25" name="Line 32">
                  <a:extLst>
                    <a:ext uri="{FF2B5EF4-FFF2-40B4-BE49-F238E27FC236}">
                      <a16:creationId xmlns:a16="http://schemas.microsoft.com/office/drawing/2014/main" id="{33EA278E-74D7-4EE4-95B6-6924818C1972}"/>
                    </a:ext>
                  </a:extLst>
                </p:cNvPr>
                <p:cNvSpPr>
                  <a:spLocks noChangeShapeType="1"/>
                </p:cNvSpPr>
                <p:nvPr/>
              </p:nvSpPr>
              <p:spPr bwMode="auto">
                <a:xfrm flipV="1">
                  <a:off x="1807" y="3114"/>
                  <a:ext cx="1889" cy="8"/>
                </a:xfrm>
                <a:prstGeom prst="line">
                  <a:avLst/>
                </a:prstGeom>
                <a:noFill/>
                <a:ln w="19050">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6" name="Text Box 33">
                  <a:extLst>
                    <a:ext uri="{FF2B5EF4-FFF2-40B4-BE49-F238E27FC236}">
                      <a16:creationId xmlns:a16="http://schemas.microsoft.com/office/drawing/2014/main" id="{05BD0A64-C53C-47FE-A9C5-723F00825E75}"/>
                    </a:ext>
                  </a:extLst>
                </p:cNvPr>
                <p:cNvSpPr txBox="1">
                  <a:spLocks noChangeArrowheads="1"/>
                </p:cNvSpPr>
                <p:nvPr/>
              </p:nvSpPr>
              <p:spPr bwMode="auto">
                <a:xfrm>
                  <a:off x="3540" y="3168"/>
                  <a:ext cx="665"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i="1">
                      <a:effectLst>
                        <a:outerShdw blurRad="38100" dist="38100" dir="2700000" algn="tl">
                          <a:srgbClr val="FFFFFF"/>
                        </a:outerShdw>
                      </a:effectLst>
                      <a:latin typeface="Book Antiqua" pitchFamily="18" charset="0"/>
                    </a:rPr>
                    <a:t>v</a:t>
                  </a:r>
                  <a:r>
                    <a:rPr lang="en-US" altLang="zh-CN" b="1" baseline="-25000">
                      <a:effectLst>
                        <a:outerShdw blurRad="38100" dist="38100" dir="2700000" algn="tl">
                          <a:srgbClr val="FFFFFF"/>
                        </a:outerShdw>
                      </a:effectLst>
                    </a:rPr>
                    <a:t>CE</a:t>
                  </a:r>
                  <a:r>
                    <a:rPr lang="en-US" altLang="zh-CN" b="1">
                      <a:effectLst>
                        <a:outerShdw blurRad="38100" dist="38100" dir="2700000" algn="tl">
                          <a:srgbClr val="FFFFFF"/>
                        </a:outerShdw>
                      </a:effectLst>
                    </a:rPr>
                    <a:t>(V)</a:t>
                  </a:r>
                </a:p>
              </p:txBody>
            </p:sp>
            <p:sp>
              <p:nvSpPr>
                <p:cNvPr id="27" name="Line 34">
                  <a:extLst>
                    <a:ext uri="{FF2B5EF4-FFF2-40B4-BE49-F238E27FC236}">
                      <a16:creationId xmlns:a16="http://schemas.microsoft.com/office/drawing/2014/main" id="{92DC7EA9-866A-4D0D-ADF4-D263216C591C}"/>
                    </a:ext>
                  </a:extLst>
                </p:cNvPr>
                <p:cNvSpPr>
                  <a:spLocks noChangeShapeType="1"/>
                </p:cNvSpPr>
                <p:nvPr/>
              </p:nvSpPr>
              <p:spPr bwMode="auto">
                <a:xfrm>
                  <a:off x="2982" y="3080"/>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 name="Line 35">
                  <a:extLst>
                    <a:ext uri="{FF2B5EF4-FFF2-40B4-BE49-F238E27FC236}">
                      <a16:creationId xmlns:a16="http://schemas.microsoft.com/office/drawing/2014/main" id="{9B77BED8-9E08-48EB-A63B-6AEAE1D77A6F}"/>
                    </a:ext>
                  </a:extLst>
                </p:cNvPr>
                <p:cNvSpPr>
                  <a:spLocks noChangeShapeType="1"/>
                </p:cNvSpPr>
                <p:nvPr/>
              </p:nvSpPr>
              <p:spPr bwMode="auto">
                <a:xfrm>
                  <a:off x="3368" y="3080"/>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9" name="Text Box 36">
                  <a:extLst>
                    <a:ext uri="{FF2B5EF4-FFF2-40B4-BE49-F238E27FC236}">
                      <a16:creationId xmlns:a16="http://schemas.microsoft.com/office/drawing/2014/main" id="{BEB3753D-E1E0-485A-897D-88248F98355B}"/>
                    </a:ext>
                  </a:extLst>
                </p:cNvPr>
                <p:cNvSpPr txBox="1">
                  <a:spLocks noChangeArrowheads="1"/>
                </p:cNvSpPr>
                <p:nvPr/>
              </p:nvSpPr>
              <p:spPr bwMode="auto">
                <a:xfrm>
                  <a:off x="2910" y="3100"/>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9</a:t>
                  </a:r>
                </a:p>
              </p:txBody>
            </p:sp>
            <p:sp>
              <p:nvSpPr>
                <p:cNvPr id="30" name="Text Box 37">
                  <a:extLst>
                    <a:ext uri="{FF2B5EF4-FFF2-40B4-BE49-F238E27FC236}">
                      <a16:creationId xmlns:a16="http://schemas.microsoft.com/office/drawing/2014/main" id="{8FD10563-A4F9-4485-B8AC-DA1EB7DDC508}"/>
                    </a:ext>
                  </a:extLst>
                </p:cNvPr>
                <p:cNvSpPr txBox="1">
                  <a:spLocks noChangeArrowheads="1"/>
                </p:cNvSpPr>
                <p:nvPr/>
              </p:nvSpPr>
              <p:spPr bwMode="auto">
                <a:xfrm>
                  <a:off x="3216" y="3096"/>
                  <a:ext cx="306"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a:effectLst>
                        <a:outerShdw blurRad="38100" dist="38100" dir="2700000" algn="tl">
                          <a:srgbClr val="FFFFFF"/>
                        </a:outerShdw>
                      </a:effectLst>
                    </a:rPr>
                    <a:t>12</a:t>
                  </a:r>
                </a:p>
              </p:txBody>
            </p:sp>
            <p:sp>
              <p:nvSpPr>
                <p:cNvPr id="31" name="Text Box 38">
                  <a:extLst>
                    <a:ext uri="{FF2B5EF4-FFF2-40B4-BE49-F238E27FC236}">
                      <a16:creationId xmlns:a16="http://schemas.microsoft.com/office/drawing/2014/main" id="{34948E02-5597-44CD-AF59-FC4D8E1CCA22}"/>
                    </a:ext>
                  </a:extLst>
                </p:cNvPr>
                <p:cNvSpPr txBox="1">
                  <a:spLocks noChangeArrowheads="1"/>
                </p:cNvSpPr>
                <p:nvPr/>
              </p:nvSpPr>
              <p:spPr bwMode="auto">
                <a:xfrm>
                  <a:off x="1641" y="3072"/>
                  <a:ext cx="2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ea typeface="宋体" panose="02010600030101010101" pitchFamily="2" charset="-122"/>
                    </a:rPr>
                    <a:t>O</a:t>
                  </a:r>
                </a:p>
              </p:txBody>
            </p:sp>
          </p:grpSp>
        </p:grpSp>
      </p:grpSp>
      <p:sp>
        <p:nvSpPr>
          <p:cNvPr id="40" name="Text Box 39">
            <a:extLst>
              <a:ext uri="{FF2B5EF4-FFF2-40B4-BE49-F238E27FC236}">
                <a16:creationId xmlns:a16="http://schemas.microsoft.com/office/drawing/2014/main" id="{2BEC3ACA-DBB0-457F-AF18-43B34CF3476F}"/>
              </a:ext>
            </a:extLst>
          </p:cNvPr>
          <p:cNvSpPr txBox="1">
            <a:spLocks noChangeArrowheads="1"/>
          </p:cNvSpPr>
          <p:nvPr/>
        </p:nvSpPr>
        <p:spPr bwMode="auto">
          <a:xfrm>
            <a:off x="149225" y="242888"/>
            <a:ext cx="2551113" cy="519112"/>
          </a:xfrm>
          <a:prstGeom prst="rect">
            <a:avLst/>
          </a:prstGeom>
          <a:noFill/>
          <a:ln w="38100">
            <a:noFill/>
            <a:miter lim="800000"/>
            <a:headEnd/>
            <a:tailEnd/>
          </a:ln>
          <a:effectLst/>
        </p:spPr>
        <p:txBody>
          <a:bodyPr lIns="90000" tIns="46800" rIns="90000" bIns="46800" anchor="ctr">
            <a:spAutoFit/>
          </a:bodyPr>
          <a:lstStyle/>
          <a:p>
            <a:pPr>
              <a:spcBef>
                <a:spcPct val="50000"/>
              </a:spcBef>
              <a:defRPr/>
            </a:pPr>
            <a:r>
              <a:rPr lang="zh-CN" altLang="en-US" sz="2800" b="1">
                <a:solidFill>
                  <a:srgbClr val="CC0000"/>
                </a:solidFill>
                <a:effectLst>
                  <a:outerShdw blurRad="38100" dist="38100" dir="2700000" algn="tl">
                    <a:srgbClr val="000000"/>
                  </a:outerShdw>
                </a:effectLst>
                <a:ea typeface="宋体" pitchFamily="2" charset="-122"/>
              </a:rPr>
              <a:t>（</a:t>
            </a:r>
            <a:r>
              <a:rPr lang="en-US" altLang="zh-CN" sz="2800" b="1">
                <a:solidFill>
                  <a:srgbClr val="CC0000"/>
                </a:solidFill>
                <a:effectLst>
                  <a:outerShdw blurRad="38100" dist="38100" dir="2700000" algn="tl">
                    <a:srgbClr val="000000"/>
                  </a:outerShdw>
                </a:effectLst>
                <a:ea typeface="宋体" pitchFamily="2" charset="-122"/>
              </a:rPr>
              <a:t>2</a:t>
            </a:r>
            <a:r>
              <a:rPr lang="zh-CN" altLang="en-US" sz="2800" b="1">
                <a:solidFill>
                  <a:srgbClr val="CC0000"/>
                </a:solidFill>
                <a:effectLst>
                  <a:outerShdw blurRad="38100" dist="38100" dir="2700000" algn="tl">
                    <a:srgbClr val="000000"/>
                  </a:outerShdw>
                </a:effectLst>
                <a:ea typeface="宋体" pitchFamily="2" charset="-122"/>
              </a:rPr>
              <a:t>）截止区</a:t>
            </a:r>
          </a:p>
        </p:txBody>
      </p:sp>
      <p:sp>
        <p:nvSpPr>
          <p:cNvPr id="41" name="Text Box 40">
            <a:extLst>
              <a:ext uri="{FF2B5EF4-FFF2-40B4-BE49-F238E27FC236}">
                <a16:creationId xmlns:a16="http://schemas.microsoft.com/office/drawing/2014/main" id="{DD48EA3D-FBEF-41C9-8661-A3EFDB28D9A8}"/>
              </a:ext>
            </a:extLst>
          </p:cNvPr>
          <p:cNvSpPr txBox="1">
            <a:spLocks noChangeArrowheads="1"/>
          </p:cNvSpPr>
          <p:nvPr/>
        </p:nvSpPr>
        <p:spPr bwMode="auto">
          <a:xfrm>
            <a:off x="611188" y="836613"/>
            <a:ext cx="5761037" cy="457200"/>
          </a:xfrm>
          <a:prstGeom prst="rect">
            <a:avLst/>
          </a:prstGeom>
          <a:noFill/>
          <a:ln w="38100">
            <a:noFill/>
            <a:miter lim="800000"/>
            <a:headEnd/>
            <a:tailEnd/>
          </a:ln>
          <a:effectLst/>
        </p:spPr>
        <p:txBody>
          <a:bodyPr lIns="90000" tIns="46800" rIns="90000" bIns="46800" anchor="ctr">
            <a:spAutoFit/>
          </a:bodyPr>
          <a:lstStyle/>
          <a:p>
            <a:pPr algn="l">
              <a:spcBef>
                <a:spcPct val="50000"/>
              </a:spcBef>
              <a:defRPr/>
            </a:pPr>
            <a:r>
              <a:rPr lang="en-US" altLang="zh-CN" b="1" i="1">
                <a:solidFill>
                  <a:srgbClr val="010000"/>
                </a:solidFill>
                <a:effectLst>
                  <a:outerShdw blurRad="38100" dist="38100" dir="2700000" algn="tl">
                    <a:srgbClr val="FFFFFF"/>
                  </a:outerShdw>
                </a:effectLst>
                <a:ea typeface="宋体" pitchFamily="2" charset="-122"/>
              </a:rPr>
              <a:t>i</a:t>
            </a:r>
            <a:r>
              <a:rPr lang="en-US" altLang="zh-CN" b="1" baseline="-25000">
                <a:solidFill>
                  <a:srgbClr val="010000"/>
                </a:solidFill>
                <a:effectLst>
                  <a:outerShdw blurRad="38100" dist="38100" dir="2700000" algn="tl">
                    <a:srgbClr val="FFFFFF"/>
                  </a:outerShdw>
                </a:effectLst>
                <a:ea typeface="宋体" pitchFamily="2" charset="-122"/>
              </a:rPr>
              <a:t>B </a:t>
            </a:r>
            <a:r>
              <a:rPr lang="en-US" altLang="en-US" b="1">
                <a:effectLst>
                  <a:outerShdw blurRad="38100" dist="38100" dir="2700000" algn="tl">
                    <a:srgbClr val="FFFFFF"/>
                  </a:outerShdw>
                </a:effectLst>
                <a:ea typeface="宋体" pitchFamily="2" charset="-122"/>
                <a:sym typeface="Symbol" pitchFamily="18" charset="2"/>
              </a:rPr>
              <a:t>＝</a:t>
            </a:r>
            <a:r>
              <a:rPr lang="en-US" altLang="zh-CN" b="1">
                <a:solidFill>
                  <a:srgbClr val="010000"/>
                </a:solidFill>
                <a:effectLst>
                  <a:outerShdw blurRad="38100" dist="38100" dir="2700000" algn="tl">
                    <a:srgbClr val="FFFFFF"/>
                  </a:outerShdw>
                </a:effectLst>
                <a:ea typeface="宋体" pitchFamily="2" charset="-122"/>
                <a:sym typeface="Symbol" pitchFamily="18" charset="2"/>
              </a:rPr>
              <a:t>0 </a:t>
            </a:r>
            <a:r>
              <a:rPr lang="zh-CN" altLang="en-US" b="1">
                <a:solidFill>
                  <a:srgbClr val="010000"/>
                </a:solidFill>
                <a:effectLst>
                  <a:outerShdw blurRad="38100" dist="38100" dir="2700000" algn="tl">
                    <a:srgbClr val="FFFFFF"/>
                  </a:outerShdw>
                </a:effectLst>
                <a:ea typeface="宋体" pitchFamily="2" charset="-122"/>
                <a:sym typeface="Symbol" pitchFamily="18" charset="2"/>
              </a:rPr>
              <a:t>以下区域为</a:t>
            </a:r>
            <a:r>
              <a:rPr lang="zh-CN" altLang="en-US" b="1">
                <a:solidFill>
                  <a:srgbClr val="010000"/>
                </a:solidFill>
                <a:effectLst>
                  <a:outerShdw blurRad="38100" dist="38100" dir="2700000" algn="tl">
                    <a:srgbClr val="FFFFFF"/>
                  </a:outerShdw>
                </a:effectLst>
                <a:ea typeface="宋体" pitchFamily="2" charset="-122"/>
              </a:rPr>
              <a:t>截止区，有 </a:t>
            </a:r>
            <a:r>
              <a:rPr lang="en-US" altLang="zh-CN" b="1" i="1">
                <a:solidFill>
                  <a:srgbClr val="010000"/>
                </a:solidFill>
                <a:effectLst>
                  <a:outerShdw blurRad="38100" dist="38100" dir="2700000" algn="tl">
                    <a:srgbClr val="FFFFFF"/>
                  </a:outerShdw>
                </a:effectLst>
                <a:ea typeface="宋体" pitchFamily="2" charset="-122"/>
              </a:rPr>
              <a:t>i</a:t>
            </a:r>
            <a:r>
              <a:rPr lang="en-US" altLang="zh-CN" b="1" baseline="-25000">
                <a:solidFill>
                  <a:srgbClr val="010000"/>
                </a:solidFill>
                <a:effectLst>
                  <a:outerShdw blurRad="38100" dist="38100" dir="2700000" algn="tl">
                    <a:srgbClr val="FFFFFF"/>
                  </a:outerShdw>
                </a:effectLst>
                <a:ea typeface="宋体" pitchFamily="2" charset="-122"/>
              </a:rPr>
              <a:t>C </a:t>
            </a:r>
            <a:r>
              <a:rPr lang="en-US" altLang="zh-CN" b="1">
                <a:solidFill>
                  <a:srgbClr val="010000"/>
                </a:solidFill>
                <a:effectLst>
                  <a:outerShdw blurRad="38100" dist="38100" dir="2700000" algn="tl">
                    <a:srgbClr val="FFFFFF"/>
                  </a:outerShdw>
                </a:effectLst>
                <a:ea typeface="宋体" pitchFamily="2" charset="-122"/>
              </a:rPr>
              <a:t>=I</a:t>
            </a:r>
            <a:r>
              <a:rPr lang="en-US" altLang="zh-CN" b="1" baseline="-25000">
                <a:solidFill>
                  <a:srgbClr val="010000"/>
                </a:solidFill>
                <a:effectLst>
                  <a:outerShdw blurRad="38100" dist="38100" dir="2700000" algn="tl">
                    <a:srgbClr val="FFFFFF"/>
                  </a:outerShdw>
                </a:effectLst>
                <a:ea typeface="宋体" pitchFamily="2" charset="-122"/>
              </a:rPr>
              <a:t>CEO</a:t>
            </a:r>
            <a:r>
              <a:rPr lang="en-US" altLang="zh-CN" b="1">
                <a:solidFill>
                  <a:srgbClr val="010000"/>
                </a:solidFill>
                <a:effectLst>
                  <a:outerShdw blurRad="38100" dist="38100" dir="2700000" algn="tl">
                    <a:srgbClr val="FFFFFF"/>
                  </a:outerShdw>
                </a:effectLst>
                <a:ea typeface="宋体" pitchFamily="2" charset="-122"/>
                <a:sym typeface="Symbol" pitchFamily="18" charset="2"/>
              </a:rPr>
              <a:t> 0</a:t>
            </a:r>
            <a:r>
              <a:rPr lang="en-US" altLang="zh-CN" b="1" baseline="-25000">
                <a:solidFill>
                  <a:srgbClr val="010000"/>
                </a:solidFill>
                <a:effectLst>
                  <a:outerShdw blurRad="38100" dist="38100" dir="2700000" algn="tl">
                    <a:srgbClr val="FFFFFF"/>
                  </a:outerShdw>
                </a:effectLst>
                <a:latin typeface="宋体" pitchFamily="2" charset="-122"/>
                <a:ea typeface="宋体" pitchFamily="2" charset="-122"/>
                <a:sym typeface="Symbol" pitchFamily="18" charset="2"/>
              </a:rPr>
              <a:t> </a:t>
            </a:r>
            <a:r>
              <a:rPr lang="zh-CN" altLang="en-US" b="1">
                <a:solidFill>
                  <a:srgbClr val="010000"/>
                </a:solidFill>
                <a:effectLst>
                  <a:outerShdw blurRad="38100" dist="38100" dir="2700000" algn="tl">
                    <a:srgbClr val="FFFFFF"/>
                  </a:outerShdw>
                </a:effectLst>
                <a:latin typeface="宋体" pitchFamily="2" charset="-122"/>
                <a:ea typeface="宋体" pitchFamily="2" charset="-122"/>
                <a:sym typeface="Symbol" pitchFamily="18" charset="2"/>
              </a:rPr>
              <a:t>。</a:t>
            </a:r>
          </a:p>
        </p:txBody>
      </p:sp>
      <p:sp>
        <p:nvSpPr>
          <p:cNvPr id="42" name="Text Box 41">
            <a:extLst>
              <a:ext uri="{FF2B5EF4-FFF2-40B4-BE49-F238E27FC236}">
                <a16:creationId xmlns:a16="http://schemas.microsoft.com/office/drawing/2014/main" id="{891235A2-F485-4DDE-BBBE-7D15B4607A29}"/>
              </a:ext>
            </a:extLst>
          </p:cNvPr>
          <p:cNvSpPr txBox="1">
            <a:spLocks noChangeArrowheads="1"/>
          </p:cNvSpPr>
          <p:nvPr/>
        </p:nvSpPr>
        <p:spPr bwMode="auto">
          <a:xfrm>
            <a:off x="395288" y="1341438"/>
            <a:ext cx="777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solidFill>
                  <a:srgbClr val="000099"/>
                </a:solidFill>
                <a:latin typeface="宋体" panose="02010600030101010101" pitchFamily="2" charset="-122"/>
                <a:ea typeface="宋体" panose="02010600030101010101" pitchFamily="2" charset="-122"/>
              </a:rPr>
              <a:t>    </a:t>
            </a:r>
            <a:r>
              <a:rPr lang="zh-CN" altLang="en-US" b="1">
                <a:solidFill>
                  <a:srgbClr val="000099"/>
                </a:solidFill>
                <a:latin typeface="宋体" panose="02010600030101010101" pitchFamily="2" charset="-122"/>
                <a:ea typeface="宋体" panose="02010600030101010101" pitchFamily="2" charset="-122"/>
              </a:rPr>
              <a:t>在截止区发射结</a:t>
            </a:r>
            <a:r>
              <a:rPr lang="en-US" altLang="zh-CN" b="1">
                <a:solidFill>
                  <a:srgbClr val="000099"/>
                </a:solidFill>
                <a:latin typeface="宋体" panose="02010600030101010101" pitchFamily="2" charset="-122"/>
                <a:ea typeface="宋体" panose="02010600030101010101" pitchFamily="2" charset="-122"/>
              </a:rPr>
              <a:t>J</a:t>
            </a:r>
            <a:r>
              <a:rPr lang="en-US" altLang="zh-CN" b="1" baseline="-14000">
                <a:solidFill>
                  <a:srgbClr val="000099"/>
                </a:solidFill>
                <a:latin typeface="宋体" panose="02010600030101010101" pitchFamily="2" charset="-122"/>
                <a:ea typeface="宋体" panose="02010600030101010101" pitchFamily="2" charset="-122"/>
              </a:rPr>
              <a:t>e</a:t>
            </a:r>
            <a:r>
              <a:rPr lang="zh-CN" altLang="en-US" b="1">
                <a:solidFill>
                  <a:srgbClr val="000099"/>
                </a:solidFill>
                <a:latin typeface="宋体" panose="02010600030101010101" pitchFamily="2" charset="-122"/>
                <a:ea typeface="宋体" panose="02010600030101010101" pitchFamily="2" charset="-122"/>
              </a:rPr>
              <a:t>处于反向偏置，集电结</a:t>
            </a:r>
            <a:r>
              <a:rPr lang="en-US" altLang="zh-CN" b="1">
                <a:solidFill>
                  <a:srgbClr val="000099"/>
                </a:solidFill>
                <a:latin typeface="宋体" panose="02010600030101010101" pitchFamily="2" charset="-122"/>
                <a:ea typeface="宋体" panose="02010600030101010101" pitchFamily="2" charset="-122"/>
              </a:rPr>
              <a:t>J</a:t>
            </a:r>
            <a:r>
              <a:rPr lang="en-US" altLang="zh-CN" b="1" baseline="-14000">
                <a:solidFill>
                  <a:srgbClr val="000099"/>
                </a:solidFill>
                <a:latin typeface="宋体" panose="02010600030101010101" pitchFamily="2" charset="-122"/>
                <a:ea typeface="宋体" panose="02010600030101010101" pitchFamily="2" charset="-122"/>
              </a:rPr>
              <a:t>c</a:t>
            </a:r>
            <a:r>
              <a:rPr lang="zh-CN" altLang="en-US" b="1">
                <a:solidFill>
                  <a:srgbClr val="000099"/>
                </a:solidFill>
                <a:latin typeface="宋体" panose="02010600030101010101" pitchFamily="2" charset="-122"/>
                <a:ea typeface="宋体" panose="02010600030101010101" pitchFamily="2" charset="-122"/>
              </a:rPr>
              <a:t>处于反向偏置，晶体管工作于截止状态。</a:t>
            </a:r>
          </a:p>
        </p:txBody>
      </p:sp>
      <p:sp>
        <p:nvSpPr>
          <p:cNvPr id="43" name="Freeform 42">
            <a:extLst>
              <a:ext uri="{FF2B5EF4-FFF2-40B4-BE49-F238E27FC236}">
                <a16:creationId xmlns:a16="http://schemas.microsoft.com/office/drawing/2014/main" id="{CC470DEE-AC93-43A0-99C9-6C0B93257A01}"/>
              </a:ext>
            </a:extLst>
          </p:cNvPr>
          <p:cNvSpPr>
            <a:spLocks/>
          </p:cNvSpPr>
          <p:nvPr/>
        </p:nvSpPr>
        <p:spPr bwMode="auto">
          <a:xfrm>
            <a:off x="1258888" y="2852738"/>
            <a:ext cx="457200" cy="2590800"/>
          </a:xfrm>
          <a:custGeom>
            <a:avLst/>
            <a:gdLst>
              <a:gd name="T0" fmla="*/ 0 w 432"/>
              <a:gd name="T1" fmla="*/ 2268 h 2268"/>
              <a:gd name="T2" fmla="*/ 60 w 432"/>
              <a:gd name="T3" fmla="*/ 1512 h 2268"/>
              <a:gd name="T4" fmla="*/ 96 w 432"/>
              <a:gd name="T5" fmla="*/ 864 h 2268"/>
              <a:gd name="T6" fmla="*/ 144 w 432"/>
              <a:gd name="T7" fmla="*/ 432 h 2268"/>
              <a:gd name="T8" fmla="*/ 204 w 432"/>
              <a:gd name="T9" fmla="*/ 192 h 2268"/>
              <a:gd name="T10" fmla="*/ 312 w 432"/>
              <a:gd name="T11" fmla="*/ 24 h 2268"/>
              <a:gd name="T12" fmla="*/ 432 w 432"/>
              <a:gd name="T13" fmla="*/ 0 h 2268"/>
              <a:gd name="T14" fmla="*/ 288 w 432"/>
              <a:gd name="T15" fmla="*/ 1104 h 2268"/>
              <a:gd name="T16" fmla="*/ 132 w 432"/>
              <a:gd name="T17" fmla="*/ 2184 h 2268"/>
              <a:gd name="T18" fmla="*/ 84 w 432"/>
              <a:gd name="T19" fmla="*/ 2256 h 2268"/>
              <a:gd name="T20" fmla="*/ 0 w 432"/>
              <a:gd name="T21" fmla="*/ 2268 h 22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
              <a:gd name="T34" fmla="*/ 0 h 2268"/>
              <a:gd name="T35" fmla="*/ 432 w 432"/>
              <a:gd name="T36" fmla="*/ 2268 h 22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 h="2268">
                <a:moveTo>
                  <a:pt x="0" y="2268"/>
                </a:moveTo>
                <a:lnTo>
                  <a:pt x="60" y="1512"/>
                </a:lnTo>
                <a:lnTo>
                  <a:pt x="96" y="864"/>
                </a:lnTo>
                <a:lnTo>
                  <a:pt x="144" y="432"/>
                </a:lnTo>
                <a:lnTo>
                  <a:pt x="204" y="192"/>
                </a:lnTo>
                <a:lnTo>
                  <a:pt x="312" y="24"/>
                </a:lnTo>
                <a:lnTo>
                  <a:pt x="432" y="0"/>
                </a:lnTo>
                <a:lnTo>
                  <a:pt x="288" y="1104"/>
                </a:lnTo>
                <a:lnTo>
                  <a:pt x="132" y="2184"/>
                </a:lnTo>
                <a:lnTo>
                  <a:pt x="84" y="2256"/>
                </a:lnTo>
                <a:lnTo>
                  <a:pt x="0" y="2268"/>
                </a:lnTo>
                <a:close/>
              </a:path>
            </a:pathLst>
          </a:custGeom>
          <a:solidFill>
            <a:schemeClr val="accent2">
              <a:alpha val="50195"/>
            </a:schemeClr>
          </a:solidFill>
          <a:ln>
            <a:noFill/>
          </a:ln>
          <a:extLst>
            <a:ext uri="{91240B29-F687-4F45-9708-019B960494DF}">
              <a14:hiddenLine xmlns:a14="http://schemas.microsoft.com/office/drawing/2010/main" w="38100">
                <a:solidFill>
                  <a:srgbClr val="000000"/>
                </a:solidFill>
                <a:round/>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4" name="Freeform 43">
            <a:extLst>
              <a:ext uri="{FF2B5EF4-FFF2-40B4-BE49-F238E27FC236}">
                <a16:creationId xmlns:a16="http://schemas.microsoft.com/office/drawing/2014/main" id="{4F021154-B1BB-447B-9D82-5DD6BA8B3BA1}"/>
              </a:ext>
            </a:extLst>
          </p:cNvPr>
          <p:cNvSpPr>
            <a:spLocks/>
          </p:cNvSpPr>
          <p:nvPr/>
        </p:nvSpPr>
        <p:spPr bwMode="auto">
          <a:xfrm>
            <a:off x="1295400" y="5334000"/>
            <a:ext cx="2598738" cy="147638"/>
          </a:xfrm>
          <a:custGeom>
            <a:avLst/>
            <a:gdLst>
              <a:gd name="T0" fmla="*/ 0 w 2340"/>
              <a:gd name="T1" fmla="*/ 120 h 132"/>
              <a:gd name="T2" fmla="*/ 180 w 2340"/>
              <a:gd name="T3" fmla="*/ 36 h 132"/>
              <a:gd name="T4" fmla="*/ 624 w 2340"/>
              <a:gd name="T5" fmla="*/ 12 h 132"/>
              <a:gd name="T6" fmla="*/ 2328 w 2340"/>
              <a:gd name="T7" fmla="*/ 0 h 132"/>
              <a:gd name="T8" fmla="*/ 2340 w 2340"/>
              <a:gd name="T9" fmla="*/ 132 h 132"/>
              <a:gd name="T10" fmla="*/ 0 w 2340"/>
              <a:gd name="T11" fmla="*/ 120 h 132"/>
              <a:gd name="T12" fmla="*/ 0 60000 65536"/>
              <a:gd name="T13" fmla="*/ 0 60000 65536"/>
              <a:gd name="T14" fmla="*/ 0 60000 65536"/>
              <a:gd name="T15" fmla="*/ 0 60000 65536"/>
              <a:gd name="T16" fmla="*/ 0 60000 65536"/>
              <a:gd name="T17" fmla="*/ 0 60000 65536"/>
              <a:gd name="T18" fmla="*/ 0 w 2340"/>
              <a:gd name="T19" fmla="*/ 0 h 132"/>
              <a:gd name="T20" fmla="*/ 2340 w 2340"/>
              <a:gd name="T21" fmla="*/ 132 h 132"/>
            </a:gdLst>
            <a:ahLst/>
            <a:cxnLst>
              <a:cxn ang="T12">
                <a:pos x="T0" y="T1"/>
              </a:cxn>
              <a:cxn ang="T13">
                <a:pos x="T2" y="T3"/>
              </a:cxn>
              <a:cxn ang="T14">
                <a:pos x="T4" y="T5"/>
              </a:cxn>
              <a:cxn ang="T15">
                <a:pos x="T6" y="T7"/>
              </a:cxn>
              <a:cxn ang="T16">
                <a:pos x="T8" y="T9"/>
              </a:cxn>
              <a:cxn ang="T17">
                <a:pos x="T10" y="T11"/>
              </a:cxn>
            </a:cxnLst>
            <a:rect l="T18" t="T19" r="T20" b="T21"/>
            <a:pathLst>
              <a:path w="2340" h="132">
                <a:moveTo>
                  <a:pt x="0" y="120"/>
                </a:moveTo>
                <a:lnTo>
                  <a:pt x="180" y="36"/>
                </a:lnTo>
                <a:lnTo>
                  <a:pt x="624" y="12"/>
                </a:lnTo>
                <a:lnTo>
                  <a:pt x="2328" y="0"/>
                </a:lnTo>
                <a:lnTo>
                  <a:pt x="2340" y="132"/>
                </a:lnTo>
                <a:lnTo>
                  <a:pt x="0" y="120"/>
                </a:lnTo>
                <a:close/>
              </a:path>
            </a:pathLst>
          </a:custGeom>
          <a:solidFill>
            <a:srgbClr val="33CC33">
              <a:alpha val="50195"/>
            </a:srgbClr>
          </a:solidFill>
          <a:ln>
            <a:noFill/>
          </a:ln>
          <a:extLst>
            <a:ext uri="{91240B29-F687-4F45-9708-019B960494DF}">
              <a14:hiddenLine xmlns:a14="http://schemas.microsoft.com/office/drawing/2010/main" w="38100">
                <a:solidFill>
                  <a:srgbClr val="000000"/>
                </a:solidFill>
                <a:round/>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5" name="AutoShape 44">
            <a:extLst>
              <a:ext uri="{FF2B5EF4-FFF2-40B4-BE49-F238E27FC236}">
                <a16:creationId xmlns:a16="http://schemas.microsoft.com/office/drawing/2014/main" id="{73C1BC48-40BC-4563-98D6-0C7194039FA9}"/>
              </a:ext>
            </a:extLst>
          </p:cNvPr>
          <p:cNvSpPr>
            <a:spLocks noChangeArrowheads="1"/>
          </p:cNvSpPr>
          <p:nvPr/>
        </p:nvSpPr>
        <p:spPr bwMode="auto">
          <a:xfrm>
            <a:off x="476250" y="2701925"/>
            <a:ext cx="450850" cy="1287463"/>
          </a:xfrm>
          <a:prstGeom prst="wedgeRoundRectCallout">
            <a:avLst>
              <a:gd name="adj1" fmla="val 163028"/>
              <a:gd name="adj2" fmla="val 34833"/>
              <a:gd name="adj3" fmla="val 16667"/>
            </a:avLst>
          </a:prstGeom>
          <a:solidFill>
            <a:srgbClr val="FFC000"/>
          </a:solidFill>
          <a:ln w="12700">
            <a:solidFill>
              <a:schemeClr val="accent2"/>
            </a:solidFill>
            <a:miter lim="800000"/>
            <a:headEnd type="none" w="sm" len="sm"/>
            <a:tailEnd type="none" w="med" len="lg"/>
          </a:ln>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dirty="0">
                <a:solidFill>
                  <a:srgbClr val="006600"/>
                </a:solidFill>
                <a:latin typeface="宋体" panose="02010600030101010101" pitchFamily="2" charset="-122"/>
                <a:ea typeface="宋体" panose="02010600030101010101" pitchFamily="2" charset="-122"/>
                <a:sym typeface="Symbol" panose="05050102010706020507" pitchFamily="18" charset="2"/>
              </a:rPr>
              <a:t>饱和区</a:t>
            </a:r>
          </a:p>
        </p:txBody>
      </p:sp>
      <p:sp>
        <p:nvSpPr>
          <p:cNvPr id="46" name="AutoShape 45">
            <a:extLst>
              <a:ext uri="{FF2B5EF4-FFF2-40B4-BE49-F238E27FC236}">
                <a16:creationId xmlns:a16="http://schemas.microsoft.com/office/drawing/2014/main" id="{EDA70701-4B43-4E15-83D3-8EB701382B6A}"/>
              </a:ext>
            </a:extLst>
          </p:cNvPr>
          <p:cNvSpPr>
            <a:spLocks noChangeArrowheads="1"/>
          </p:cNvSpPr>
          <p:nvPr/>
        </p:nvSpPr>
        <p:spPr bwMode="auto">
          <a:xfrm>
            <a:off x="2438400" y="5929313"/>
            <a:ext cx="1233488" cy="498475"/>
          </a:xfrm>
          <a:prstGeom prst="wedgeRoundRectCallout">
            <a:avLst>
              <a:gd name="adj1" fmla="val -38287"/>
              <a:gd name="adj2" fmla="val -155412"/>
              <a:gd name="adj3" fmla="val 16667"/>
            </a:avLst>
          </a:prstGeom>
          <a:solidFill>
            <a:srgbClr val="FFC000"/>
          </a:solidFill>
          <a:ln w="12700">
            <a:solidFill>
              <a:schemeClr val="accent2"/>
            </a:solidFill>
            <a:miter lim="800000"/>
            <a:headEnd type="none" w="sm" len="sm"/>
            <a:tailEnd type="none" w="med" len="lg"/>
          </a:ln>
          <a:effectLst/>
        </p:spPr>
        <p:txBody>
          <a:bodyPr lIns="90000" tIns="46800" rIns="90000" bIns="46800" anchor="ctr">
            <a:spAutoFit/>
          </a:bodyPr>
          <a:lstStyle/>
          <a:p>
            <a:pPr algn="l">
              <a:spcBef>
                <a:spcPct val="50000"/>
              </a:spcBef>
              <a:defRPr/>
            </a:pPr>
            <a:r>
              <a:rPr lang="zh-CN" altLang="en-US" b="1">
                <a:solidFill>
                  <a:srgbClr val="006600"/>
                </a:solidFill>
                <a:effectLst>
                  <a:outerShdw blurRad="38100" dist="38100" dir="2700000" algn="tl">
                    <a:srgbClr val="000000"/>
                  </a:outerShdw>
                </a:effectLst>
                <a:latin typeface="宋体" pitchFamily="2" charset="-122"/>
                <a:ea typeface="宋体" pitchFamily="2" charset="-122"/>
                <a:sym typeface="Symbol" pitchFamily="18" charset="2"/>
              </a:rPr>
              <a:t>截止区</a:t>
            </a:r>
          </a:p>
        </p:txBody>
      </p:sp>
      <p:sp>
        <p:nvSpPr>
          <p:cNvPr id="47" name="Text Box 46">
            <a:extLst>
              <a:ext uri="{FF2B5EF4-FFF2-40B4-BE49-F238E27FC236}">
                <a16:creationId xmlns:a16="http://schemas.microsoft.com/office/drawing/2014/main" id="{9631C76E-0449-4BE7-824B-61C1F5D9C533}"/>
              </a:ext>
            </a:extLst>
          </p:cNvPr>
          <p:cNvSpPr txBox="1">
            <a:spLocks noChangeArrowheads="1"/>
          </p:cNvSpPr>
          <p:nvPr/>
        </p:nvSpPr>
        <p:spPr bwMode="auto">
          <a:xfrm>
            <a:off x="5076825" y="2133600"/>
            <a:ext cx="2590800" cy="519113"/>
          </a:xfrm>
          <a:prstGeom prst="rect">
            <a:avLst/>
          </a:prstGeom>
          <a:noFill/>
          <a:ln w="38100">
            <a:noFill/>
            <a:miter lim="800000"/>
            <a:headEnd/>
            <a:tailEnd/>
          </a:ln>
          <a:effectLst/>
        </p:spPr>
        <p:txBody>
          <a:bodyPr lIns="90000" tIns="46800" rIns="90000" bIns="46800" anchor="ctr">
            <a:spAutoFit/>
          </a:bodyPr>
          <a:lstStyle/>
          <a:p>
            <a:pPr algn="l">
              <a:spcBef>
                <a:spcPct val="50000"/>
              </a:spcBef>
              <a:defRPr/>
            </a:pPr>
            <a:r>
              <a:rPr lang="zh-CN" altLang="en-US" sz="2800" b="1">
                <a:solidFill>
                  <a:srgbClr val="CC0000"/>
                </a:solidFill>
                <a:effectLst>
                  <a:outerShdw blurRad="38100" dist="38100" dir="2700000" algn="tl">
                    <a:srgbClr val="000000"/>
                  </a:outerShdw>
                </a:effectLst>
                <a:ea typeface="宋体" pitchFamily="2" charset="-122"/>
              </a:rPr>
              <a:t>（</a:t>
            </a:r>
            <a:r>
              <a:rPr lang="en-US" altLang="zh-CN" sz="2800" b="1">
                <a:solidFill>
                  <a:srgbClr val="CC0000"/>
                </a:solidFill>
                <a:effectLst>
                  <a:outerShdw blurRad="38100" dist="38100" dir="2700000" algn="tl">
                    <a:srgbClr val="000000"/>
                  </a:outerShdw>
                </a:effectLst>
                <a:ea typeface="宋体" pitchFamily="2" charset="-122"/>
              </a:rPr>
              <a:t>3</a:t>
            </a:r>
            <a:r>
              <a:rPr lang="zh-CN" altLang="en-US" sz="2800" b="1">
                <a:solidFill>
                  <a:srgbClr val="CC0000"/>
                </a:solidFill>
                <a:effectLst>
                  <a:outerShdw blurRad="38100" dist="38100" dir="2700000" algn="tl">
                    <a:srgbClr val="000000"/>
                  </a:outerShdw>
                </a:effectLst>
                <a:ea typeface="宋体" pitchFamily="2" charset="-122"/>
              </a:rPr>
              <a:t>）饱和区</a:t>
            </a:r>
          </a:p>
        </p:txBody>
      </p:sp>
      <p:sp>
        <p:nvSpPr>
          <p:cNvPr id="48" name="Text Box 47">
            <a:extLst>
              <a:ext uri="{FF2B5EF4-FFF2-40B4-BE49-F238E27FC236}">
                <a16:creationId xmlns:a16="http://schemas.microsoft.com/office/drawing/2014/main" id="{1AEFADD9-49A6-4F39-A505-6F9A45641480}"/>
              </a:ext>
            </a:extLst>
          </p:cNvPr>
          <p:cNvSpPr txBox="1">
            <a:spLocks noChangeArrowheads="1"/>
          </p:cNvSpPr>
          <p:nvPr/>
        </p:nvSpPr>
        <p:spPr bwMode="auto">
          <a:xfrm>
            <a:off x="5105400" y="2752725"/>
            <a:ext cx="3657600" cy="3159125"/>
          </a:xfrm>
          <a:prstGeom prst="rect">
            <a:avLst/>
          </a:prstGeom>
          <a:noFill/>
          <a:ln w="38100">
            <a:noFill/>
            <a:miter lim="800000"/>
            <a:headEnd/>
            <a:tailEnd/>
          </a:ln>
          <a:effectLst/>
        </p:spPr>
        <p:txBody>
          <a:bodyPr lIns="90000" tIns="46800" rIns="90000" bIns="46800" anchor="ctr">
            <a:spAutoFit/>
          </a:bodyPr>
          <a:lstStyle/>
          <a:p>
            <a:pPr algn="l">
              <a:spcBef>
                <a:spcPct val="10000"/>
              </a:spcBef>
              <a:defRPr/>
            </a:pPr>
            <a:r>
              <a:rPr lang="en-US" altLang="zh-CN" b="1">
                <a:solidFill>
                  <a:srgbClr val="003399"/>
                </a:solidFill>
                <a:effectLst>
                  <a:outerShdw blurRad="38100" dist="38100" dir="2700000" algn="tl">
                    <a:srgbClr val="000000"/>
                  </a:outerShdw>
                </a:effectLst>
                <a:latin typeface="宋体" pitchFamily="2" charset="-122"/>
                <a:ea typeface="宋体" pitchFamily="2" charset="-122"/>
              </a:rPr>
              <a:t>    </a:t>
            </a:r>
            <a:r>
              <a:rPr lang="zh-CN" altLang="en-US" b="1">
                <a:solidFill>
                  <a:srgbClr val="000099"/>
                </a:solidFill>
                <a:latin typeface="宋体" pitchFamily="2" charset="-122"/>
                <a:ea typeface="宋体" pitchFamily="2" charset="-122"/>
              </a:rPr>
              <a:t>当</a:t>
            </a:r>
            <a:r>
              <a:rPr lang="en-US" altLang="zh-CN" b="1" i="1">
                <a:solidFill>
                  <a:srgbClr val="000099"/>
                </a:solidFill>
                <a:latin typeface="Book Antiqua" pitchFamily="18" charset="0"/>
                <a:ea typeface="宋体" pitchFamily="2" charset="-122"/>
              </a:rPr>
              <a:t>v</a:t>
            </a:r>
            <a:r>
              <a:rPr lang="en-US" altLang="zh-CN" b="1" baseline="-25000">
                <a:solidFill>
                  <a:srgbClr val="000099"/>
                </a:solidFill>
                <a:ea typeface="宋体" pitchFamily="2" charset="-122"/>
              </a:rPr>
              <a:t>CE</a:t>
            </a:r>
            <a:r>
              <a:rPr lang="en-US" altLang="zh-CN" b="1">
                <a:solidFill>
                  <a:srgbClr val="000099"/>
                </a:solidFill>
                <a:ea typeface="宋体" pitchFamily="2" charset="-122"/>
                <a:sym typeface="Symbol" pitchFamily="18" charset="2"/>
              </a:rPr>
              <a:t> </a:t>
            </a:r>
            <a:r>
              <a:rPr lang="en-US" altLang="zh-CN" b="1" i="1">
                <a:solidFill>
                  <a:srgbClr val="000099"/>
                </a:solidFill>
                <a:latin typeface="Book Antiqua" pitchFamily="18" charset="0"/>
                <a:ea typeface="宋体" pitchFamily="2" charset="-122"/>
                <a:sym typeface="Symbol" pitchFamily="18" charset="2"/>
              </a:rPr>
              <a:t>v</a:t>
            </a:r>
            <a:r>
              <a:rPr lang="en-US" altLang="zh-CN" b="1" baseline="-25000">
                <a:solidFill>
                  <a:srgbClr val="000099"/>
                </a:solidFill>
                <a:ea typeface="宋体" pitchFamily="2" charset="-122"/>
                <a:sym typeface="Symbol" pitchFamily="18" charset="2"/>
              </a:rPr>
              <a:t>BE</a:t>
            </a:r>
            <a:r>
              <a:rPr lang="zh-CN" altLang="en-US" b="1">
                <a:solidFill>
                  <a:srgbClr val="000099"/>
                </a:solidFill>
                <a:ea typeface="宋体" pitchFamily="2" charset="-122"/>
                <a:sym typeface="Symbol" pitchFamily="18" charset="2"/>
              </a:rPr>
              <a:t>时</a:t>
            </a:r>
            <a:r>
              <a:rPr lang="zh-CN" altLang="en-US" b="1">
                <a:solidFill>
                  <a:srgbClr val="000099"/>
                </a:solidFill>
                <a:latin typeface="宋体" pitchFamily="2" charset="-122"/>
                <a:ea typeface="宋体" pitchFamily="2" charset="-122"/>
                <a:sym typeface="Symbol" pitchFamily="18" charset="2"/>
              </a:rPr>
              <a:t>，</a:t>
            </a:r>
            <a:r>
              <a:rPr lang="zh-CN" altLang="en-US" b="1">
                <a:solidFill>
                  <a:srgbClr val="000099"/>
                </a:solidFill>
                <a:latin typeface="宋体" pitchFamily="2" charset="-122"/>
                <a:ea typeface="宋体" pitchFamily="2" charset="-122"/>
              </a:rPr>
              <a:t>晶体管工作于饱和状态。</a:t>
            </a:r>
          </a:p>
          <a:p>
            <a:pPr algn="l">
              <a:spcBef>
                <a:spcPct val="10000"/>
              </a:spcBef>
              <a:defRPr/>
            </a:pPr>
            <a:r>
              <a:rPr lang="zh-CN" altLang="en-US" b="1">
                <a:solidFill>
                  <a:srgbClr val="000099"/>
                </a:solidFill>
                <a:effectLst>
                  <a:outerShdw blurRad="38100" dist="38100" dir="2700000" algn="tl">
                    <a:srgbClr val="000000"/>
                  </a:outerShdw>
                </a:effectLst>
                <a:latin typeface="宋体" pitchFamily="2" charset="-122"/>
                <a:ea typeface="宋体" pitchFamily="2" charset="-122"/>
                <a:sym typeface="Symbol" pitchFamily="18" charset="2"/>
              </a:rPr>
              <a:t>    </a:t>
            </a:r>
            <a:r>
              <a:rPr lang="zh-CN" altLang="en-US" b="1">
                <a:solidFill>
                  <a:srgbClr val="000099"/>
                </a:solidFill>
                <a:latin typeface="宋体" pitchFamily="2" charset="-122"/>
                <a:ea typeface="宋体" pitchFamily="2" charset="-122"/>
                <a:sym typeface="Symbol" pitchFamily="18" charset="2"/>
              </a:rPr>
              <a:t>在饱和区，</a:t>
            </a:r>
            <a:r>
              <a:rPr lang="zh-CN" altLang="en-US" b="1">
                <a:solidFill>
                  <a:srgbClr val="000099"/>
                </a:solidFill>
                <a:ea typeface="宋体" pitchFamily="2" charset="-122"/>
                <a:sym typeface="Symbol" pitchFamily="18" charset="2"/>
              </a:rPr>
              <a:t></a:t>
            </a:r>
            <a:r>
              <a:rPr lang="en-US" altLang="zh-CN" b="1" i="1">
                <a:solidFill>
                  <a:srgbClr val="000099"/>
                </a:solidFill>
                <a:ea typeface="宋体" pitchFamily="2" charset="-122"/>
                <a:sym typeface="Symbol" pitchFamily="18" charset="2"/>
              </a:rPr>
              <a:t>I</a:t>
            </a:r>
            <a:r>
              <a:rPr lang="en-US" altLang="zh-CN" b="1" baseline="-25000">
                <a:solidFill>
                  <a:srgbClr val="000099"/>
                </a:solidFill>
                <a:ea typeface="宋体" pitchFamily="2" charset="-122"/>
                <a:sym typeface="Symbol" pitchFamily="18" charset="2"/>
              </a:rPr>
              <a:t>B </a:t>
            </a:r>
            <a:r>
              <a:rPr lang="en-US" altLang="zh-CN" b="1">
                <a:solidFill>
                  <a:srgbClr val="000099"/>
                </a:solidFill>
                <a:ea typeface="宋体" pitchFamily="2" charset="-122"/>
                <a:sym typeface="Symbol" pitchFamily="18" charset="2"/>
              </a:rPr>
              <a:t></a:t>
            </a:r>
            <a:r>
              <a:rPr lang="en-US" altLang="zh-CN" b="1" i="1">
                <a:solidFill>
                  <a:srgbClr val="000099"/>
                </a:solidFill>
                <a:ea typeface="宋体" pitchFamily="2" charset="-122"/>
                <a:sym typeface="Symbol" pitchFamily="18" charset="2"/>
              </a:rPr>
              <a:t>I</a:t>
            </a:r>
            <a:r>
              <a:rPr lang="en-US" altLang="zh-CN" b="1" baseline="-25000">
                <a:solidFill>
                  <a:srgbClr val="000099"/>
                </a:solidFill>
                <a:ea typeface="宋体" pitchFamily="2" charset="-122"/>
                <a:sym typeface="Symbol" pitchFamily="18" charset="2"/>
              </a:rPr>
              <a:t>C</a:t>
            </a:r>
            <a:r>
              <a:rPr lang="zh-CN" altLang="en-US" b="1">
                <a:solidFill>
                  <a:srgbClr val="000099"/>
                </a:solidFill>
                <a:latin typeface="宋体" pitchFamily="2" charset="-122"/>
                <a:ea typeface="宋体" pitchFamily="2" charset="-122"/>
                <a:sym typeface="Symbol" pitchFamily="18" charset="2"/>
              </a:rPr>
              <a:t>，</a:t>
            </a:r>
            <a:r>
              <a:rPr lang="zh-CN" altLang="en-US" b="1">
                <a:solidFill>
                  <a:srgbClr val="CC0000"/>
                </a:solidFill>
                <a:latin typeface="宋体" pitchFamily="2" charset="-122"/>
                <a:ea typeface="宋体" pitchFamily="2" charset="-122"/>
              </a:rPr>
              <a:t>发射结处于正向偏置，</a:t>
            </a:r>
            <a:r>
              <a:rPr lang="zh-CN" altLang="en-US" b="1">
                <a:solidFill>
                  <a:srgbClr val="CC0000"/>
                </a:solidFill>
                <a:latin typeface="宋体" pitchFamily="2" charset="-122"/>
                <a:ea typeface="宋体" pitchFamily="2" charset="-122"/>
                <a:sym typeface="Symbol" pitchFamily="18" charset="2"/>
              </a:rPr>
              <a:t>集电结也处于正</a:t>
            </a:r>
            <a:r>
              <a:rPr lang="zh-CN" altLang="en-US" b="1">
                <a:solidFill>
                  <a:srgbClr val="CC0000"/>
                </a:solidFill>
                <a:latin typeface="宋体" pitchFamily="2" charset="-122"/>
                <a:ea typeface="宋体" pitchFamily="2" charset="-122"/>
              </a:rPr>
              <a:t>偏。</a:t>
            </a:r>
            <a:r>
              <a:rPr lang="zh-CN" altLang="en-US" b="1" baseline="-25000">
                <a:solidFill>
                  <a:srgbClr val="003399"/>
                </a:solidFill>
                <a:latin typeface="宋体" pitchFamily="2" charset="-122"/>
                <a:ea typeface="宋体" pitchFamily="2" charset="-122"/>
                <a:sym typeface="Symbol" pitchFamily="18" charset="2"/>
              </a:rPr>
              <a:t> </a:t>
            </a:r>
            <a:endParaRPr lang="zh-CN" altLang="en-US" b="1">
              <a:solidFill>
                <a:srgbClr val="003399"/>
              </a:solidFill>
              <a:latin typeface="宋体" pitchFamily="2" charset="-122"/>
              <a:ea typeface="宋体" pitchFamily="2" charset="-122"/>
              <a:sym typeface="Symbol" pitchFamily="18" charset="2"/>
            </a:endParaRPr>
          </a:p>
          <a:p>
            <a:pPr algn="l">
              <a:spcBef>
                <a:spcPct val="10000"/>
              </a:spcBef>
              <a:defRPr/>
            </a:pPr>
            <a:r>
              <a:rPr lang="zh-CN" altLang="en-US" b="1">
                <a:solidFill>
                  <a:srgbClr val="003399"/>
                </a:solidFill>
                <a:latin typeface="宋体" pitchFamily="2" charset="-122"/>
                <a:ea typeface="宋体" pitchFamily="2" charset="-122"/>
                <a:sym typeface="Symbol" pitchFamily="18" charset="2"/>
              </a:rPr>
              <a:t>  </a:t>
            </a:r>
            <a:r>
              <a:rPr lang="zh-CN" altLang="en-US" b="1">
                <a:solidFill>
                  <a:srgbClr val="000099"/>
                </a:solidFill>
                <a:latin typeface="宋体" pitchFamily="2" charset="-122"/>
                <a:ea typeface="宋体" pitchFamily="2" charset="-122"/>
                <a:sym typeface="Symbol" pitchFamily="18" charset="2"/>
              </a:rPr>
              <a:t>深度饱和时，</a:t>
            </a:r>
          </a:p>
          <a:p>
            <a:pPr algn="l">
              <a:spcBef>
                <a:spcPct val="10000"/>
              </a:spcBef>
              <a:defRPr/>
            </a:pPr>
            <a:r>
              <a:rPr lang="zh-CN" altLang="en-US" b="1">
                <a:solidFill>
                  <a:srgbClr val="000099"/>
                </a:solidFill>
                <a:latin typeface="宋体" pitchFamily="2" charset="-122"/>
                <a:ea typeface="宋体" pitchFamily="2" charset="-122"/>
                <a:sym typeface="Symbol" pitchFamily="18" charset="2"/>
              </a:rPr>
              <a:t>  硅管</a:t>
            </a:r>
            <a:r>
              <a:rPr lang="en-US" altLang="zh-CN" b="1" i="1">
                <a:solidFill>
                  <a:srgbClr val="000099"/>
                </a:solidFill>
                <a:latin typeface="Book Antiqua" pitchFamily="18" charset="0"/>
                <a:ea typeface="宋体" pitchFamily="2" charset="-122"/>
                <a:sym typeface="Symbol" pitchFamily="18" charset="2"/>
              </a:rPr>
              <a:t>v</a:t>
            </a:r>
            <a:r>
              <a:rPr lang="en-US" altLang="zh-CN" b="1" baseline="-25000">
                <a:solidFill>
                  <a:srgbClr val="000099"/>
                </a:solidFill>
                <a:ea typeface="宋体" pitchFamily="2" charset="-122"/>
                <a:sym typeface="Symbol" pitchFamily="18" charset="2"/>
              </a:rPr>
              <a:t>CES </a:t>
            </a:r>
            <a:r>
              <a:rPr lang="en-US" altLang="zh-CN" b="1">
                <a:solidFill>
                  <a:srgbClr val="000099"/>
                </a:solidFill>
                <a:ea typeface="宋体" pitchFamily="2" charset="-122"/>
                <a:sym typeface="Symbol" pitchFamily="18" charset="2"/>
              </a:rPr>
              <a:t> 0.3V</a:t>
            </a:r>
            <a:r>
              <a:rPr lang="zh-CN" altLang="en-US" b="1">
                <a:solidFill>
                  <a:srgbClr val="000099"/>
                </a:solidFill>
                <a:ea typeface="宋体" pitchFamily="2" charset="-122"/>
                <a:sym typeface="Symbol" pitchFamily="18" charset="2"/>
              </a:rPr>
              <a:t>，</a:t>
            </a:r>
          </a:p>
          <a:p>
            <a:pPr algn="l">
              <a:spcBef>
                <a:spcPct val="10000"/>
              </a:spcBef>
              <a:defRPr/>
            </a:pPr>
            <a:r>
              <a:rPr lang="zh-CN" altLang="en-US" b="1">
                <a:solidFill>
                  <a:srgbClr val="000099"/>
                </a:solidFill>
                <a:ea typeface="宋体" pitchFamily="2" charset="-122"/>
                <a:sym typeface="Symbol" pitchFamily="18" charset="2"/>
              </a:rPr>
              <a:t>    </a:t>
            </a:r>
            <a:r>
              <a:rPr lang="zh-CN" altLang="en-US" b="1">
                <a:solidFill>
                  <a:srgbClr val="000099"/>
                </a:solidFill>
                <a:latin typeface="宋体" pitchFamily="2" charset="-122"/>
                <a:ea typeface="宋体" pitchFamily="2" charset="-122"/>
                <a:sym typeface="Symbol" pitchFamily="18" charset="2"/>
              </a:rPr>
              <a:t>锗管</a:t>
            </a:r>
            <a:r>
              <a:rPr lang="en-US" altLang="zh-CN" b="1" i="1">
                <a:solidFill>
                  <a:srgbClr val="000099"/>
                </a:solidFill>
                <a:latin typeface="Book Antiqua" pitchFamily="18" charset="0"/>
                <a:ea typeface="宋体" pitchFamily="2" charset="-122"/>
                <a:sym typeface="Symbol" pitchFamily="18" charset="2"/>
              </a:rPr>
              <a:t>v</a:t>
            </a:r>
            <a:r>
              <a:rPr lang="en-US" altLang="zh-CN" b="1" baseline="-25000">
                <a:solidFill>
                  <a:srgbClr val="000099"/>
                </a:solidFill>
                <a:ea typeface="宋体" pitchFamily="2" charset="-122"/>
                <a:sym typeface="Symbol" pitchFamily="18" charset="2"/>
              </a:rPr>
              <a:t>CES </a:t>
            </a:r>
            <a:r>
              <a:rPr lang="en-US" altLang="zh-CN" b="1">
                <a:solidFill>
                  <a:srgbClr val="000099"/>
                </a:solidFill>
                <a:ea typeface="宋体" pitchFamily="2" charset="-122"/>
                <a:sym typeface="Symbol" pitchFamily="18" charset="2"/>
              </a:rPr>
              <a:t> 0.1V</a:t>
            </a:r>
            <a:r>
              <a:rPr lang="zh-CN" altLang="en-US" b="1">
                <a:solidFill>
                  <a:srgbClr val="000099"/>
                </a:solidFill>
                <a:ea typeface="宋体" pitchFamily="2" charset="-122"/>
                <a:sym typeface="Symbol" pitchFamily="18" charset="2"/>
              </a:rPr>
              <a:t>。</a:t>
            </a:r>
          </a:p>
        </p:txBody>
      </p:sp>
      <p:pic>
        <p:nvPicPr>
          <p:cNvPr id="49" name="Picture 48">
            <a:extLst>
              <a:ext uri="{FF2B5EF4-FFF2-40B4-BE49-F238E27FC236}">
                <a16:creationId xmlns:a16="http://schemas.microsoft.com/office/drawing/2014/main" id="{5CD28121-6085-4BC0-AD1D-5461A2FD5A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115888"/>
            <a:ext cx="227647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Line 49">
            <a:extLst>
              <a:ext uri="{FF2B5EF4-FFF2-40B4-BE49-F238E27FC236}">
                <a16:creationId xmlns:a16="http://schemas.microsoft.com/office/drawing/2014/main" id="{EA2033F2-2126-4527-9248-184EF658E441}"/>
              </a:ext>
            </a:extLst>
          </p:cNvPr>
          <p:cNvSpPr>
            <a:spLocks noChangeShapeType="1"/>
          </p:cNvSpPr>
          <p:nvPr/>
        </p:nvSpPr>
        <p:spPr bwMode="auto">
          <a:xfrm flipH="1">
            <a:off x="1422400" y="2619375"/>
            <a:ext cx="90488" cy="2925763"/>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Text Box 50">
            <a:extLst>
              <a:ext uri="{FF2B5EF4-FFF2-40B4-BE49-F238E27FC236}">
                <a16:creationId xmlns:a16="http://schemas.microsoft.com/office/drawing/2014/main" id="{EBB82043-0521-4817-8995-5CD7BEFAFABF}"/>
              </a:ext>
            </a:extLst>
          </p:cNvPr>
          <p:cNvSpPr txBox="1">
            <a:spLocks noChangeArrowheads="1"/>
          </p:cNvSpPr>
          <p:nvPr/>
        </p:nvSpPr>
        <p:spPr bwMode="auto">
          <a:xfrm>
            <a:off x="1331913" y="5543550"/>
            <a:ext cx="722312"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1800" b="1">
                <a:solidFill>
                  <a:srgbClr val="FF0000"/>
                </a:solidFill>
                <a:ea typeface="宋体" panose="02010600030101010101" pitchFamily="2" charset="-122"/>
              </a:rPr>
              <a:t>V</a:t>
            </a:r>
            <a:r>
              <a:rPr kumimoji="0" lang="en-US" altLang="zh-CN" sz="1800" b="1" baseline="-25000">
                <a:solidFill>
                  <a:srgbClr val="FF0000"/>
                </a:solidFill>
                <a:ea typeface="宋体" panose="02010600030101010101" pitchFamily="2" charset="-122"/>
              </a:rPr>
              <a:t>CES</a:t>
            </a:r>
          </a:p>
        </p:txBody>
      </p:sp>
    </p:spTree>
    <p:extLst>
      <p:ext uri="{BB962C8B-B14F-4D97-AF65-F5344CB8AC3E}">
        <p14:creationId xmlns:p14="http://schemas.microsoft.com/office/powerpoint/2010/main" val="240924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2000"/>
                                        <p:tgtEl>
                                          <p:spTgt spid="40"/>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3000"/>
                                        <p:tgtEl>
                                          <p:spTgt spid="41"/>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3000"/>
                                        <p:tgtEl>
                                          <p:spTgt spid="44"/>
                                        </p:tgtEl>
                                      </p:cBhvr>
                                    </p:animEffect>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2000"/>
                                        <p:tgtEl>
                                          <p:spTgt spid="46"/>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30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3000"/>
                                        <p:tgtEl>
                                          <p:spTgt spid="47"/>
                                        </p:tgtEl>
                                      </p:cBhvr>
                                    </p:animEffect>
                                  </p:childTnLst>
                                  <p:subTnLst>
                                    <p:audio>
                                      <p:cMediaNode>
                                        <p:cTn display="0" masterRel="sameClick">
                                          <p:stCondLst>
                                            <p:cond evt="begin" delay="0">
                                              <p:tn val="30"/>
                                            </p:cond>
                                          </p:stCondLst>
                                          <p:endCondLst>
                                            <p:cond evt="onStopAudio" delay="0">
                                              <p:tgtEl>
                                                <p:sldTgt/>
                                              </p:tgtEl>
                                            </p:cond>
                                          </p:endCondLst>
                                        </p:cTn>
                                        <p:tgtEl>
                                          <p:sndTgt r:embed="rId2" name="type.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down)">
                                      <p:cBhvr>
                                        <p:cTn id="37" dur="3000"/>
                                        <p:tgtEl>
                                          <p:spTgt spid="43"/>
                                        </p:tgtEl>
                                      </p:cBhvr>
                                    </p:animEffect>
                                  </p:childTnLst>
                                  <p:subTnLst>
                                    <p:audio>
                                      <p:cMediaNode>
                                        <p:cTn display="0" masterRel="sameClick">
                                          <p:stCondLst>
                                            <p:cond evt="begin" delay="0">
                                              <p:tn val="35"/>
                                            </p:cond>
                                          </p:stCondLst>
                                          <p:endCondLst>
                                            <p:cond evt="onStopAudio" delay="0">
                                              <p:tgtEl>
                                                <p:sldTgt/>
                                              </p:tgtEl>
                                            </p:cond>
                                          </p:endCondLst>
                                        </p:cTn>
                                        <p:tgtEl>
                                          <p:sndTgt r:embed="rId4" name="CHIMES.WAV"/>
                                        </p:tgtEl>
                                      </p:cMediaNode>
                                    </p:audio>
                                  </p:sub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strips(downRight)">
                                      <p:cBhvr>
                                        <p:cTn id="42" dur="3000"/>
                                        <p:tgtEl>
                                          <p:spTgt spid="45"/>
                                        </p:tgtEl>
                                      </p:cBhvr>
                                    </p:animEffect>
                                  </p:childTnLst>
                                  <p:subTnLst>
                                    <p:audio>
                                      <p:cMediaNode>
                                        <p:cTn display="0" masterRel="sameClick">
                                          <p:stCondLst>
                                            <p:cond evt="begin" delay="0">
                                              <p:tn val="40"/>
                                            </p:cond>
                                          </p:stCondLst>
                                          <p:endCondLst>
                                            <p:cond evt="onStopAudio" delay="0">
                                              <p:tgtEl>
                                                <p:sldTgt/>
                                              </p:tgtEl>
                                            </p:cond>
                                          </p:endCondLst>
                                        </p:cTn>
                                        <p:tgtEl>
                                          <p:sndTgt r:embed="rId3" name="CAMERA.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
                                            <p:txEl>
                                              <p:pRg st="0" end="0"/>
                                            </p:txEl>
                                          </p:spTgt>
                                        </p:tgtEl>
                                        <p:attrNameLst>
                                          <p:attrName>style.visibility</p:attrName>
                                        </p:attrNameLst>
                                      </p:cBhvr>
                                      <p:to>
                                        <p:strVal val="visible"/>
                                      </p:to>
                                    </p:set>
                                    <p:animEffect transition="in" filter="wipe(left)">
                                      <p:cBhvr>
                                        <p:cTn id="47" dur="3000"/>
                                        <p:tgtEl>
                                          <p:spTgt spid="4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xEl>
                                              <p:pRg st="1" end="1"/>
                                            </p:txEl>
                                          </p:spTgt>
                                        </p:tgtEl>
                                        <p:attrNameLst>
                                          <p:attrName>style.visibility</p:attrName>
                                        </p:attrNameLst>
                                      </p:cBhvr>
                                      <p:to>
                                        <p:strVal val="visible"/>
                                      </p:to>
                                    </p:set>
                                    <p:animEffect transition="in" filter="wipe(left)">
                                      <p:cBhvr>
                                        <p:cTn id="52" dur="3000"/>
                                        <p:tgtEl>
                                          <p:spTgt spid="48">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8">
                                            <p:txEl>
                                              <p:pRg st="2" end="2"/>
                                            </p:txEl>
                                          </p:spTgt>
                                        </p:tgtEl>
                                        <p:attrNameLst>
                                          <p:attrName>style.visibility</p:attrName>
                                        </p:attrNameLst>
                                      </p:cBhvr>
                                      <p:to>
                                        <p:strVal val="visible"/>
                                      </p:to>
                                    </p:set>
                                    <p:animEffect transition="in" filter="wipe(left)">
                                      <p:cBhvr>
                                        <p:cTn id="57" dur="3000"/>
                                        <p:tgtEl>
                                          <p:spTgt spid="48">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8">
                                            <p:txEl>
                                              <p:pRg st="3" end="3"/>
                                            </p:txEl>
                                          </p:spTgt>
                                        </p:tgtEl>
                                        <p:attrNameLst>
                                          <p:attrName>style.visibility</p:attrName>
                                        </p:attrNameLst>
                                      </p:cBhvr>
                                      <p:to>
                                        <p:strVal val="visible"/>
                                      </p:to>
                                    </p:set>
                                    <p:animEffect transition="in" filter="wipe(left)">
                                      <p:cBhvr>
                                        <p:cTn id="62" dur="3000"/>
                                        <p:tgtEl>
                                          <p:spTgt spid="48">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8">
                                            <p:txEl>
                                              <p:pRg st="4" end="4"/>
                                            </p:txEl>
                                          </p:spTgt>
                                        </p:tgtEl>
                                        <p:attrNameLst>
                                          <p:attrName>style.visibility</p:attrName>
                                        </p:attrNameLst>
                                      </p:cBhvr>
                                      <p:to>
                                        <p:strVal val="visible"/>
                                      </p:to>
                                    </p:set>
                                    <p:animEffect transition="in" filter="wipe(left)">
                                      <p:cBhvr>
                                        <p:cTn id="67" dur="3000"/>
                                        <p:tgtEl>
                                          <p:spTgt spid="48">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subTnLst>
                                    <p:audio>
                                      <p:cMediaNode>
                                        <p:cTn display="0" masterRel="sameClick">
                                          <p:stCondLst>
                                            <p:cond evt="begin" delay="0">
                                              <p:tn val="70"/>
                                            </p:cond>
                                          </p:stCondLst>
                                          <p:endCondLst>
                                            <p:cond evt="onStopAudio" delay="0">
                                              <p:tgtEl>
                                                <p:sldTgt/>
                                              </p:tgtEl>
                                            </p:cond>
                                          </p:endCondLst>
                                        </p:cTn>
                                        <p:tgtEl>
                                          <p:sndTgt r:embed="rId2" name="type.wav"/>
                                        </p:tgtEl>
                                      </p:cMediaNode>
                                    </p:audio>
                                  </p:sub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down)">
                                      <p:cBhvr>
                                        <p:cTn id="77" dur="2000"/>
                                        <p:tgtEl>
                                          <p:spTgt spid="50"/>
                                        </p:tgtEl>
                                      </p:cBhvr>
                                    </p:animEffect>
                                  </p:childTnLst>
                                  <p:subTnLst>
                                    <p:audio>
                                      <p:cMediaNode>
                                        <p:cTn display="0" masterRel="sameClick">
                                          <p:stCondLst>
                                            <p:cond evt="begin" delay="0">
                                              <p:tn val="7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P spid="41" grpId="0" autoUpdateAnimBg="0"/>
      <p:bldP spid="42" grpId="0" autoUpdateAnimBg="0"/>
      <p:bldP spid="43" grpId="0" animBg="1"/>
      <p:bldP spid="44" grpId="0" animBg="1"/>
      <p:bldP spid="45" grpId="0" animBg="1" autoUpdateAnimBg="0"/>
      <p:bldP spid="46" grpId="0" animBg="1" autoUpdateAnimBg="0"/>
      <p:bldP spid="47" grpId="0" autoUpdateAnimBg="0"/>
      <p:bldP spid="48" grpId="0" build="p" autoUpdateAnimBg="0"/>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32AE4-9076-4349-B343-3E4B9116BA9F}"/>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E519307B-5AAF-4A71-B7C1-E8345A2BD8A4}"/>
              </a:ext>
            </a:extLst>
          </p:cNvPr>
          <p:cNvSpPr txBox="1">
            <a:spLocks noChangeArrowheads="1"/>
          </p:cNvSpPr>
          <p:nvPr/>
        </p:nvSpPr>
        <p:spPr bwMode="auto">
          <a:xfrm>
            <a:off x="539750" y="1753269"/>
            <a:ext cx="7993063" cy="10668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buFontTx/>
              <a:buAutoNum type="arabicParenBoth"/>
            </a:pPr>
            <a:r>
              <a:rPr lang="zh-CN" altLang="en-US" sz="2800" b="1"/>
              <a:t>放大区</a:t>
            </a:r>
            <a:r>
              <a:rPr lang="zh-CN" altLang="en-US" b="1"/>
              <a:t>：</a:t>
            </a:r>
            <a:r>
              <a:rPr lang="en-US" altLang="zh-CN" b="1"/>
              <a:t>J</a:t>
            </a:r>
            <a:r>
              <a:rPr lang="en-US" altLang="zh-CN" b="1" baseline="-25000"/>
              <a:t>e</a:t>
            </a:r>
            <a:r>
              <a:rPr lang="zh-CN" altLang="en-US" b="1"/>
              <a:t>正偏，</a:t>
            </a:r>
            <a:r>
              <a:rPr lang="en-US" altLang="zh-CN" b="1"/>
              <a:t>J</a:t>
            </a:r>
            <a:r>
              <a:rPr lang="en-US" altLang="zh-CN" b="1" baseline="-25000"/>
              <a:t>c</a:t>
            </a:r>
            <a:r>
              <a:rPr lang="zh-CN" altLang="en-US" b="1"/>
              <a:t>反偏</a:t>
            </a:r>
            <a:r>
              <a:rPr lang="zh-CN" altLang="en-US" b="1">
                <a:ea typeface="宋体" panose="02010600030101010101" pitchFamily="2" charset="-122"/>
              </a:rPr>
              <a:t>；</a:t>
            </a:r>
            <a:r>
              <a:rPr lang="zh-CN" altLang="en-US" b="1"/>
              <a:t> </a:t>
            </a:r>
            <a:r>
              <a:rPr lang="en-US" altLang="zh-CN" b="1"/>
              <a:t>I</a:t>
            </a:r>
            <a:r>
              <a:rPr lang="en-US" altLang="zh-CN" b="1" baseline="-25000"/>
              <a:t>C</a:t>
            </a:r>
            <a:r>
              <a:rPr lang="en-US" altLang="zh-CN" b="1"/>
              <a:t>=</a:t>
            </a:r>
            <a:r>
              <a:rPr lang="en-US" altLang="zh-CN" b="1">
                <a:sym typeface="Symbol" panose="05050102010706020507" pitchFamily="18" charset="2"/>
              </a:rPr>
              <a:t>I</a:t>
            </a:r>
            <a:r>
              <a:rPr lang="en-US" altLang="zh-CN" b="1" baseline="-25000">
                <a:sym typeface="Symbol" panose="05050102010706020507" pitchFamily="18" charset="2"/>
              </a:rPr>
              <a:t>B</a:t>
            </a:r>
            <a:r>
              <a:rPr lang="en-US" altLang="zh-CN" b="1">
                <a:sym typeface="Symbol" panose="05050102010706020507" pitchFamily="18" charset="2"/>
              </a:rPr>
              <a:t> , </a:t>
            </a:r>
            <a:r>
              <a:rPr lang="zh-CN" altLang="zh-CN" b="1">
                <a:sym typeface="Symbol" panose="05050102010706020507" pitchFamily="18" charset="2"/>
              </a:rPr>
              <a:t>且</a:t>
            </a:r>
            <a:r>
              <a:rPr lang="zh-CN" altLang="en-US" b="1">
                <a:solidFill>
                  <a:srgbClr val="FF3300"/>
                </a:solidFill>
                <a:sym typeface="Symbol" panose="05050102010706020507" pitchFamily="18" charset="2"/>
              </a:rPr>
              <a:t> </a:t>
            </a:r>
            <a:r>
              <a:rPr lang="zh-CN" altLang="en-US" b="1">
                <a:solidFill>
                  <a:srgbClr val="FF3300"/>
                </a:solidFill>
                <a:sym typeface="Math A" pitchFamily="18" charset="2"/>
              </a:rPr>
              <a:t></a:t>
            </a:r>
            <a:r>
              <a:rPr lang="zh-CN" altLang="en-US" b="1" i="1">
                <a:solidFill>
                  <a:srgbClr val="FF3300"/>
                </a:solidFill>
              </a:rPr>
              <a:t> </a:t>
            </a:r>
            <a:r>
              <a:rPr lang="en-US" altLang="zh-CN" b="1" i="1">
                <a:solidFill>
                  <a:srgbClr val="FF3300"/>
                </a:solidFill>
              </a:rPr>
              <a:t>i</a:t>
            </a:r>
            <a:r>
              <a:rPr lang="en-US" altLang="zh-CN" b="1" baseline="-25000">
                <a:solidFill>
                  <a:srgbClr val="FF3300"/>
                </a:solidFill>
              </a:rPr>
              <a:t>C </a:t>
            </a:r>
            <a:r>
              <a:rPr lang="en-US" altLang="zh-CN" b="1">
                <a:solidFill>
                  <a:srgbClr val="FF3300"/>
                </a:solidFill>
              </a:rPr>
              <a:t>=</a:t>
            </a:r>
            <a:r>
              <a:rPr lang="en-US" altLang="zh-CN" b="1" baseline="-25000">
                <a:solidFill>
                  <a:srgbClr val="FF3300"/>
                </a:solidFill>
              </a:rPr>
              <a:t>  </a:t>
            </a:r>
            <a:r>
              <a:rPr lang="en-US" altLang="zh-CN" b="1">
                <a:solidFill>
                  <a:srgbClr val="FF3300"/>
                </a:solidFill>
                <a:sym typeface="Symbol" panose="05050102010706020507" pitchFamily="18" charset="2"/>
              </a:rPr>
              <a:t></a:t>
            </a:r>
            <a:r>
              <a:rPr lang="en-US" altLang="zh-CN" b="1" baseline="-25000">
                <a:solidFill>
                  <a:srgbClr val="FF3300"/>
                </a:solidFill>
              </a:rPr>
              <a:t> </a:t>
            </a:r>
            <a:r>
              <a:rPr lang="en-US" altLang="zh-CN" b="1">
                <a:solidFill>
                  <a:srgbClr val="FF3300"/>
                </a:solidFill>
                <a:sym typeface="Math A" pitchFamily="18" charset="2"/>
              </a:rPr>
              <a:t></a:t>
            </a:r>
            <a:r>
              <a:rPr lang="en-US" altLang="zh-CN" b="1" baseline="-25000">
                <a:solidFill>
                  <a:srgbClr val="FF3300"/>
                </a:solidFill>
              </a:rPr>
              <a:t> </a:t>
            </a:r>
            <a:r>
              <a:rPr lang="en-US" altLang="zh-CN" b="1" i="1">
                <a:solidFill>
                  <a:srgbClr val="FF3300"/>
                </a:solidFill>
              </a:rPr>
              <a:t>i</a:t>
            </a:r>
            <a:r>
              <a:rPr lang="en-US" altLang="zh-CN" b="1" baseline="-25000">
                <a:solidFill>
                  <a:srgbClr val="FF3300"/>
                </a:solidFill>
              </a:rPr>
              <a:t>B</a:t>
            </a:r>
            <a:r>
              <a:rPr lang="zh-CN" altLang="en-US" b="1">
                <a:ea typeface="宋体" panose="02010600030101010101" pitchFamily="2" charset="-122"/>
              </a:rPr>
              <a:t>；</a:t>
            </a:r>
          </a:p>
          <a:p>
            <a:pPr algn="l" eaLnBrk="1" hangingPunct="1">
              <a:spcBef>
                <a:spcPct val="50000"/>
              </a:spcBef>
            </a:pPr>
            <a:r>
              <a:rPr lang="zh-CN" altLang="en-US" b="1">
                <a:ea typeface="宋体" panose="02010600030101010101" pitchFamily="2" charset="-122"/>
              </a:rPr>
              <a:t>                        </a:t>
            </a:r>
            <a:r>
              <a:rPr lang="en-US" altLang="zh-CN" b="1">
                <a:ea typeface="宋体" panose="02010600030101010101" pitchFamily="2" charset="-122"/>
              </a:rPr>
              <a:t>V</a:t>
            </a:r>
            <a:r>
              <a:rPr lang="en-US" altLang="zh-CN" b="1" baseline="-25000">
                <a:ea typeface="宋体" panose="02010600030101010101" pitchFamily="2" charset="-122"/>
              </a:rPr>
              <a:t>C</a:t>
            </a:r>
            <a:r>
              <a:rPr lang="en-US" altLang="zh-CN" b="1">
                <a:ea typeface="宋体" panose="02010600030101010101" pitchFamily="2" charset="-122"/>
                <a:cs typeface="Times New Roman" panose="02020603050405020304" pitchFamily="18" charset="0"/>
              </a:rPr>
              <a:t>&gt;V</a:t>
            </a:r>
            <a:r>
              <a:rPr lang="en-US" altLang="zh-CN" b="1" baseline="-25000">
                <a:ea typeface="宋体" panose="02010600030101010101" pitchFamily="2" charset="-122"/>
                <a:cs typeface="Times New Roman" panose="02020603050405020304" pitchFamily="18" charset="0"/>
              </a:rPr>
              <a:t>B</a:t>
            </a:r>
            <a:r>
              <a:rPr lang="en-US" altLang="zh-CN" b="1">
                <a:ea typeface="宋体" panose="02010600030101010101" pitchFamily="2" charset="-122"/>
                <a:cs typeface="Times New Roman" panose="02020603050405020304" pitchFamily="18" charset="0"/>
              </a:rPr>
              <a:t>&gt;V</a:t>
            </a:r>
            <a:r>
              <a:rPr lang="en-US" altLang="zh-CN" b="1" baseline="-25000">
                <a:ea typeface="宋体" panose="02010600030101010101" pitchFamily="2" charset="-122"/>
                <a:cs typeface="Times New Roman" panose="02020603050405020304" pitchFamily="18" charset="0"/>
              </a:rPr>
              <a:t>E</a:t>
            </a:r>
            <a:r>
              <a:rPr lang="zh-CN" altLang="en-US" b="1">
                <a:ea typeface="宋体" panose="02010600030101010101" pitchFamily="2" charset="-122"/>
              </a:rPr>
              <a:t>。</a:t>
            </a:r>
          </a:p>
        </p:txBody>
      </p:sp>
      <p:sp>
        <p:nvSpPr>
          <p:cNvPr id="4" name="Text Box 3">
            <a:extLst>
              <a:ext uri="{FF2B5EF4-FFF2-40B4-BE49-F238E27FC236}">
                <a16:creationId xmlns:a16="http://schemas.microsoft.com/office/drawing/2014/main" id="{B0410122-D124-461A-8D80-603810E8E654}"/>
              </a:ext>
            </a:extLst>
          </p:cNvPr>
          <p:cNvSpPr txBox="1">
            <a:spLocks noChangeArrowheads="1"/>
          </p:cNvSpPr>
          <p:nvPr/>
        </p:nvSpPr>
        <p:spPr bwMode="auto">
          <a:xfrm>
            <a:off x="539750" y="3082007"/>
            <a:ext cx="7993063" cy="116046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t>(2) </a:t>
            </a:r>
            <a:r>
              <a:rPr lang="zh-CN" altLang="en-US" sz="2800" b="1"/>
              <a:t>饱和区</a:t>
            </a:r>
            <a:r>
              <a:rPr lang="en-US" altLang="zh-CN" sz="2800" b="1"/>
              <a:t>:</a:t>
            </a:r>
            <a:r>
              <a:rPr lang="en-US" altLang="zh-CN" b="1"/>
              <a:t>J</a:t>
            </a:r>
            <a:r>
              <a:rPr lang="en-US" altLang="zh-CN" b="1" baseline="-25000"/>
              <a:t>e</a:t>
            </a:r>
            <a:r>
              <a:rPr lang="zh-CN" altLang="en-US" b="1"/>
              <a:t>正偏， </a:t>
            </a:r>
            <a:r>
              <a:rPr lang="en-US" altLang="zh-CN" b="1"/>
              <a:t>J</a:t>
            </a:r>
            <a:r>
              <a:rPr lang="en-US" altLang="zh-CN" b="1" baseline="-25000"/>
              <a:t>c</a:t>
            </a:r>
            <a:r>
              <a:rPr lang="zh-CN" altLang="en-US" b="1"/>
              <a:t>正偏 </a:t>
            </a:r>
            <a:r>
              <a:rPr lang="zh-CN" altLang="zh-CN" b="1">
                <a:ea typeface="宋体" panose="02010600030101010101" pitchFamily="2" charset="-122"/>
              </a:rPr>
              <a:t>；</a:t>
            </a:r>
            <a:r>
              <a:rPr lang="zh-CN" altLang="en-US" b="1"/>
              <a:t>即</a:t>
            </a:r>
            <a:r>
              <a:rPr lang="en-US" altLang="zh-CN" b="1" i="1">
                <a:latin typeface="Book Antiqua" panose="02040602050305030304" pitchFamily="18" charset="0"/>
              </a:rPr>
              <a:t>v</a:t>
            </a:r>
            <a:r>
              <a:rPr lang="en-US" altLang="zh-CN" b="1" baseline="-25000"/>
              <a:t>CE</a:t>
            </a:r>
            <a:r>
              <a:rPr lang="en-US" altLang="zh-CN" b="1">
                <a:sym typeface="Symbol" panose="05050102010706020507" pitchFamily="18" charset="2"/>
              </a:rPr>
              <a:t></a:t>
            </a:r>
            <a:r>
              <a:rPr lang="en-US" altLang="zh-CN" b="1" i="1">
                <a:latin typeface="Book Antiqua" panose="02040602050305030304" pitchFamily="18" charset="0"/>
                <a:sym typeface="Symbol" panose="05050102010706020507" pitchFamily="18" charset="2"/>
              </a:rPr>
              <a:t>v</a:t>
            </a:r>
            <a:r>
              <a:rPr lang="en-US" altLang="zh-CN" b="1" baseline="-25000">
                <a:sym typeface="Symbol" panose="05050102010706020507" pitchFamily="18" charset="2"/>
              </a:rPr>
              <a:t>BE</a:t>
            </a:r>
            <a:r>
              <a:rPr lang="en-US" altLang="zh-CN" b="1"/>
              <a:t> </a:t>
            </a:r>
            <a:r>
              <a:rPr lang="zh-CN" altLang="en-US" b="1">
                <a:sym typeface="Symbol" panose="05050102010706020507" pitchFamily="18" charset="2"/>
              </a:rPr>
              <a:t>，</a:t>
            </a:r>
            <a:r>
              <a:rPr lang="en-US" altLang="zh-CN" b="1" i="1">
                <a:latin typeface="Book Antiqua" panose="02040602050305030304" pitchFamily="18" charset="0"/>
                <a:sym typeface="Symbol" panose="05050102010706020507" pitchFamily="18" charset="2"/>
              </a:rPr>
              <a:t>v</a:t>
            </a:r>
            <a:r>
              <a:rPr lang="en-US" altLang="zh-CN" b="1" baseline="-25000">
                <a:sym typeface="Symbol" panose="05050102010706020507" pitchFamily="18" charset="2"/>
              </a:rPr>
              <a:t>CE</a:t>
            </a:r>
            <a:r>
              <a:rPr lang="en-US" altLang="zh-CN" b="1">
                <a:sym typeface="Symbol" panose="05050102010706020507" pitchFamily="18" charset="2"/>
              </a:rPr>
              <a:t>0.3V</a:t>
            </a:r>
            <a:r>
              <a:rPr lang="en-US" altLang="zh-CN" b="1"/>
              <a:t> </a:t>
            </a:r>
            <a:r>
              <a:rPr lang="zh-CN" altLang="en-US" b="1">
                <a:ea typeface="宋体" panose="02010600030101010101" pitchFamily="2" charset="-122"/>
              </a:rPr>
              <a:t>；</a:t>
            </a:r>
          </a:p>
          <a:p>
            <a:pPr algn="l" eaLnBrk="1" hangingPunct="1">
              <a:spcBef>
                <a:spcPct val="50000"/>
              </a:spcBef>
            </a:pPr>
            <a:r>
              <a:rPr lang="zh-CN" altLang="en-US" b="1">
                <a:ea typeface="宋体" panose="02010600030101010101" pitchFamily="2" charset="-122"/>
              </a:rPr>
              <a:t>                        </a:t>
            </a:r>
            <a:r>
              <a:rPr lang="en-US" altLang="zh-CN" b="1" i="1">
                <a:ea typeface="宋体" panose="02010600030101010101" pitchFamily="2" charset="-122"/>
                <a:sym typeface="Symbol" panose="05050102010706020507" pitchFamily="18" charset="2"/>
              </a:rPr>
              <a:t>i</a:t>
            </a:r>
            <a:r>
              <a:rPr lang="en-US" altLang="zh-CN" b="1" baseline="-25000">
                <a:ea typeface="宋体" panose="02010600030101010101" pitchFamily="2" charset="-122"/>
                <a:sym typeface="Symbol" panose="05050102010706020507" pitchFamily="18" charset="2"/>
              </a:rPr>
              <a:t>C</a:t>
            </a:r>
            <a:r>
              <a:rPr lang="en-US" altLang="zh-CN" b="1">
                <a:ea typeface="宋体" panose="02010600030101010101" pitchFamily="2" charset="-122"/>
                <a:sym typeface="Symbol" panose="05050102010706020507" pitchFamily="18" charset="2"/>
              </a:rPr>
              <a:t>  </a:t>
            </a:r>
            <a:r>
              <a:rPr lang="en-US" altLang="zh-CN" sz="2800" b="1">
                <a:ea typeface="宋体" panose="02010600030101010101" pitchFamily="2" charset="-122"/>
                <a:cs typeface="Times New Roman" panose="02020603050405020304" pitchFamily="18" charset="0"/>
                <a:sym typeface="Symbol" panose="05050102010706020507" pitchFamily="18" charset="2"/>
              </a:rPr>
              <a:t>&lt;  </a:t>
            </a:r>
            <a:r>
              <a:rPr lang="en-US" altLang="zh-CN" b="1">
                <a:ea typeface="宋体" panose="02010600030101010101" pitchFamily="2" charset="-122"/>
                <a:sym typeface="Symbol" panose="05050102010706020507" pitchFamily="18" charset="2"/>
              </a:rPr>
              <a:t></a:t>
            </a:r>
            <a:r>
              <a:rPr lang="en-US" altLang="zh-CN" b="1" i="1">
                <a:ea typeface="宋体" panose="02010600030101010101" pitchFamily="2" charset="-122"/>
                <a:sym typeface="Symbol" panose="05050102010706020507" pitchFamily="18" charset="2"/>
              </a:rPr>
              <a:t>i</a:t>
            </a:r>
            <a:r>
              <a:rPr lang="en-US" altLang="zh-CN" b="1" baseline="-25000">
                <a:ea typeface="宋体" panose="02010600030101010101" pitchFamily="2" charset="-122"/>
                <a:sym typeface="Symbol" panose="05050102010706020507" pitchFamily="18" charset="2"/>
              </a:rPr>
              <a:t>B</a:t>
            </a:r>
            <a:r>
              <a:rPr lang="en-US" altLang="zh-CN" b="1">
                <a:ea typeface="宋体" panose="02010600030101010101" pitchFamily="2" charset="-122"/>
                <a:sym typeface="Symbol" panose="05050102010706020507" pitchFamily="18" charset="2"/>
              </a:rPr>
              <a:t> </a:t>
            </a:r>
            <a:r>
              <a:rPr lang="zh-CN" altLang="en-US" b="1">
                <a:ea typeface="宋体" panose="02010600030101010101" pitchFamily="2" charset="-122"/>
                <a:sym typeface="Symbol" panose="05050102010706020507" pitchFamily="18" charset="2"/>
              </a:rPr>
              <a:t>。</a:t>
            </a:r>
          </a:p>
        </p:txBody>
      </p:sp>
      <p:sp>
        <p:nvSpPr>
          <p:cNvPr id="5" name="Text Box 4">
            <a:extLst>
              <a:ext uri="{FF2B5EF4-FFF2-40B4-BE49-F238E27FC236}">
                <a16:creationId xmlns:a16="http://schemas.microsoft.com/office/drawing/2014/main" id="{FBF68472-48F0-4101-9910-F315CDB05242}"/>
              </a:ext>
            </a:extLst>
          </p:cNvPr>
          <p:cNvSpPr txBox="1">
            <a:spLocks noChangeArrowheads="1"/>
          </p:cNvSpPr>
          <p:nvPr/>
        </p:nvSpPr>
        <p:spPr bwMode="auto">
          <a:xfrm>
            <a:off x="539750" y="4450432"/>
            <a:ext cx="7993063" cy="106680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t>(3) </a:t>
            </a:r>
            <a:r>
              <a:rPr lang="zh-CN" altLang="en-US" sz="2800" b="1"/>
              <a:t>截止区</a:t>
            </a:r>
            <a:r>
              <a:rPr lang="en-US" altLang="zh-CN" sz="2800" b="1"/>
              <a:t>:</a:t>
            </a:r>
            <a:r>
              <a:rPr lang="en-US" altLang="zh-CN" b="1"/>
              <a:t>J</a:t>
            </a:r>
            <a:r>
              <a:rPr lang="en-US" altLang="zh-CN" b="1" baseline="-25000"/>
              <a:t>e</a:t>
            </a:r>
            <a:r>
              <a:rPr lang="zh-CN" altLang="en-US" b="1"/>
              <a:t>反偏或零偏</a:t>
            </a:r>
            <a:r>
              <a:rPr lang="zh-CN" altLang="en-US" sz="2800" b="1"/>
              <a:t> </a:t>
            </a:r>
            <a:r>
              <a:rPr lang="zh-CN" altLang="en-US" b="1">
                <a:ea typeface="宋体" panose="02010600030101010101" pitchFamily="2" charset="-122"/>
              </a:rPr>
              <a:t>，</a:t>
            </a:r>
            <a:r>
              <a:rPr lang="en-US" altLang="zh-CN" b="1"/>
              <a:t>V</a:t>
            </a:r>
            <a:r>
              <a:rPr lang="en-US" altLang="zh-CN" b="1" baseline="-25000"/>
              <a:t>BE</a:t>
            </a:r>
            <a:r>
              <a:rPr lang="en-US" altLang="zh-CN" b="1"/>
              <a:t>&lt; V</a:t>
            </a:r>
            <a:r>
              <a:rPr lang="en-US" altLang="zh-CN" b="1" baseline="-25000"/>
              <a:t>th</a:t>
            </a:r>
            <a:r>
              <a:rPr lang="en-US" altLang="zh-CN" b="1">
                <a:sym typeface="Symbol" panose="05050102010706020507" pitchFamily="18" charset="2"/>
              </a:rPr>
              <a:t> 0</a:t>
            </a:r>
            <a:r>
              <a:rPr lang="zh-CN" altLang="en-US" b="1"/>
              <a:t>，</a:t>
            </a:r>
          </a:p>
          <a:p>
            <a:pPr algn="l" eaLnBrk="1" hangingPunct="1">
              <a:spcBef>
                <a:spcPct val="50000"/>
              </a:spcBef>
            </a:pPr>
            <a:r>
              <a:rPr lang="zh-CN" altLang="en-US" b="1"/>
              <a:t>                        </a:t>
            </a:r>
            <a:r>
              <a:rPr lang="en-US" altLang="zh-CN" b="1" i="1"/>
              <a:t>i</a:t>
            </a:r>
            <a:r>
              <a:rPr lang="en-US" altLang="zh-CN" b="1" baseline="-25000"/>
              <a:t>B</a:t>
            </a:r>
            <a:r>
              <a:rPr lang="en-US" altLang="zh-CN" b="1"/>
              <a:t>=0 </a:t>
            </a:r>
            <a:r>
              <a:rPr lang="zh-CN" altLang="en-US" b="1"/>
              <a:t>，</a:t>
            </a:r>
            <a:r>
              <a:rPr lang="zh-CN" altLang="en-US" b="1" i="1"/>
              <a:t> </a:t>
            </a:r>
            <a:r>
              <a:rPr lang="en-US" altLang="zh-CN" b="1" i="1"/>
              <a:t>i</a:t>
            </a:r>
            <a:r>
              <a:rPr lang="en-US" altLang="zh-CN" b="1" baseline="-25000"/>
              <a:t>C</a:t>
            </a:r>
            <a:r>
              <a:rPr lang="en-US" altLang="zh-CN" b="1"/>
              <a:t>=I</a:t>
            </a:r>
            <a:r>
              <a:rPr lang="en-US" altLang="zh-CN" b="1" baseline="-25000"/>
              <a:t>CEO </a:t>
            </a:r>
            <a:r>
              <a:rPr lang="en-US" altLang="zh-CN" b="1">
                <a:sym typeface="Symbol" panose="05050102010706020507" pitchFamily="18" charset="2"/>
              </a:rPr>
              <a:t>0</a:t>
            </a:r>
            <a:r>
              <a:rPr lang="en-US" altLang="zh-CN" b="1"/>
              <a:t> </a:t>
            </a:r>
          </a:p>
        </p:txBody>
      </p:sp>
      <p:sp>
        <p:nvSpPr>
          <p:cNvPr id="6" name="Rectangle 5">
            <a:extLst>
              <a:ext uri="{FF2B5EF4-FFF2-40B4-BE49-F238E27FC236}">
                <a16:creationId xmlns:a16="http://schemas.microsoft.com/office/drawing/2014/main" id="{06F119C3-5E4A-4549-97AB-44D722626222}"/>
              </a:ext>
            </a:extLst>
          </p:cNvPr>
          <p:cNvSpPr txBox="1">
            <a:spLocks noChangeArrowheads="1"/>
          </p:cNvSpPr>
          <p:nvPr/>
        </p:nvSpPr>
        <p:spPr bwMode="auto">
          <a:xfrm>
            <a:off x="971550" y="705519"/>
            <a:ext cx="7086600" cy="6397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zh-CN" sz="3600" b="1">
                <a:solidFill>
                  <a:srgbClr val="FF0000"/>
                </a:solidFill>
              </a:rPr>
              <a:t>☆</a:t>
            </a:r>
            <a:r>
              <a:rPr lang="en-US" altLang="zh-CN" b="1">
                <a:solidFill>
                  <a:srgbClr val="FF0000"/>
                </a:solidFill>
              </a:rPr>
              <a:t>  </a:t>
            </a:r>
            <a:r>
              <a:rPr lang="zh-CN" altLang="en-US" sz="3200" b="1">
                <a:solidFill>
                  <a:srgbClr val="0000FF"/>
                </a:solidFill>
                <a:latin typeface="黑体" panose="02010609060101010101" pitchFamily="49" charset="-122"/>
                <a:ea typeface="黑体" panose="02010609060101010101" pitchFamily="49" charset="-122"/>
              </a:rPr>
              <a:t>输出特性三个区域的特点</a:t>
            </a:r>
            <a:r>
              <a:rPr lang="en-US" altLang="zh-CN" sz="3200" b="1">
                <a:solidFill>
                  <a:srgbClr val="0000FF"/>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61540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1+#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7"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0" fill="hold"/>
                                        <p:tgtEl>
                                          <p:spTgt spid="4"/>
                                        </p:tgtEl>
                                        <p:attrNameLst>
                                          <p:attrName>ppt_x</p:attrName>
                                        </p:attrNameLst>
                                      </p:cBhvr>
                                      <p:tavLst>
                                        <p:tav tm="0">
                                          <p:val>
                                            <p:strVal val="1+#ppt_w/2"/>
                                          </p:val>
                                        </p:tav>
                                        <p:tav tm="100000">
                                          <p:val>
                                            <p:strVal val="#ppt_x"/>
                                          </p:val>
                                        </p:tav>
                                      </p:tavLst>
                                    </p:anim>
                                    <p:anim calcmode="lin" valueType="num">
                                      <p:cBhvr additive="base">
                                        <p:cTn id="14" dur="5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5" fill="hold">
                      <p:stCondLst>
                        <p:cond delay="indefinite"/>
                      </p:stCondLst>
                      <p:childTnLst>
                        <p:par>
                          <p:cTn id="16" fill="hold">
                            <p:stCondLst>
                              <p:cond delay="0"/>
                            </p:stCondLst>
                            <p:childTnLst>
                              <p:par>
                                <p:cTn id="17" presetID="7"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0" fill="hold"/>
                                        <p:tgtEl>
                                          <p:spTgt spid="5"/>
                                        </p:tgtEl>
                                        <p:attrNameLst>
                                          <p:attrName>ppt_x</p:attrName>
                                        </p:attrNameLst>
                                      </p:cBhvr>
                                      <p:tavLst>
                                        <p:tav tm="0">
                                          <p:val>
                                            <p:strVal val="1+#ppt_w/2"/>
                                          </p:val>
                                        </p:tav>
                                        <p:tav tm="100000">
                                          <p:val>
                                            <p:strVal val="#ppt_x"/>
                                          </p:val>
                                        </p:tav>
                                      </p:tavLst>
                                    </p:anim>
                                    <p:anim calcmode="lin" valueType="num">
                                      <p:cBhvr additive="base">
                                        <p:cTn id="20" dur="50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autoUpdateAnimBg="0"/>
      <p:bldP spid="5"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0640A-51C3-418F-93E7-8D2515C6BCC2}"/>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E860FC6D-173D-4C1D-8A2A-9DB732979A19}"/>
              </a:ext>
            </a:extLst>
          </p:cNvPr>
          <p:cNvSpPr txBox="1">
            <a:spLocks noChangeArrowheads="1"/>
          </p:cNvSpPr>
          <p:nvPr/>
        </p:nvSpPr>
        <p:spPr bwMode="auto">
          <a:xfrm>
            <a:off x="1547813" y="0"/>
            <a:ext cx="6624637" cy="919867"/>
          </a:xfrm>
          <a:prstGeom prst="rect">
            <a:avLst/>
          </a:prstGeom>
          <a:solidFill>
            <a:srgbClr val="FFC000"/>
          </a:solidFill>
          <a:ln w="12700" cap="sq">
            <a:solidFill>
              <a:srgbClr val="000000"/>
            </a:solid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spcBef>
                <a:spcPct val="50000"/>
              </a:spcBef>
            </a:pPr>
            <a:r>
              <a:rPr lang="en-US" altLang="zh-CN" dirty="0">
                <a:solidFill>
                  <a:srgbClr val="000000"/>
                </a:solidFill>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测量三极管三个电极对地电位，试判断三极管的工作状态</a:t>
            </a:r>
            <a:r>
              <a:rPr lang="zh-CN" altLang="en-US" dirty="0">
                <a:solidFill>
                  <a:srgbClr val="FF0000"/>
                </a:solidFill>
                <a:latin typeface="宋体" panose="02010600030101010101" pitchFamily="2" charset="-122"/>
                <a:ea typeface="宋体" panose="02010600030101010101" pitchFamily="2" charset="-122"/>
              </a:rPr>
              <a:t>。</a:t>
            </a:r>
          </a:p>
        </p:txBody>
      </p:sp>
      <p:graphicFrame>
        <p:nvGraphicFramePr>
          <p:cNvPr id="4" name="Object 3">
            <a:extLst>
              <a:ext uri="{FF2B5EF4-FFF2-40B4-BE49-F238E27FC236}">
                <a16:creationId xmlns:a16="http://schemas.microsoft.com/office/drawing/2014/main" id="{2085D212-F0F2-4277-8B86-8CE8091FEA88}"/>
              </a:ext>
            </a:extLst>
          </p:cNvPr>
          <p:cNvGraphicFramePr>
            <a:graphicFrameLocks noChangeAspect="1"/>
          </p:cNvGraphicFramePr>
          <p:nvPr/>
        </p:nvGraphicFramePr>
        <p:xfrm>
          <a:off x="1600200" y="3733800"/>
          <a:ext cx="6705600" cy="2651125"/>
        </p:xfrm>
        <a:graphic>
          <a:graphicData uri="http://schemas.openxmlformats.org/presentationml/2006/ole">
            <mc:AlternateContent xmlns:mc="http://schemas.openxmlformats.org/markup-compatibility/2006">
              <mc:Choice xmlns:v="urn:schemas-microsoft-com:vml" Requires="v">
                <p:oleObj spid="_x0000_s28836" name="位图图像" r:id="rId5" imgW="3448531" imgH="1324160" progId="PBrush">
                  <p:embed/>
                </p:oleObj>
              </mc:Choice>
              <mc:Fallback>
                <p:oleObj name="位图图像" r:id="rId5" imgW="3448531" imgH="1324160" progId="PBrush">
                  <p:embed/>
                  <p:pic>
                    <p:nvPicPr>
                      <p:cNvPr id="0" name="Picture 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733800"/>
                        <a:ext cx="6705600" cy="265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oleObj>
              </mc:Fallback>
            </mc:AlternateContent>
          </a:graphicData>
        </a:graphic>
      </p:graphicFrame>
      <p:grpSp>
        <p:nvGrpSpPr>
          <p:cNvPr id="5" name="Group 4">
            <a:extLst>
              <a:ext uri="{FF2B5EF4-FFF2-40B4-BE49-F238E27FC236}">
                <a16:creationId xmlns:a16="http://schemas.microsoft.com/office/drawing/2014/main" id="{FB4E76D9-C7AB-428C-B24F-D4A145B0828D}"/>
              </a:ext>
            </a:extLst>
          </p:cNvPr>
          <p:cNvGrpSpPr>
            <a:grpSpLocks/>
          </p:cNvGrpSpPr>
          <p:nvPr/>
        </p:nvGrpSpPr>
        <p:grpSpPr bwMode="auto">
          <a:xfrm>
            <a:off x="1143000" y="6248400"/>
            <a:ext cx="1584325" cy="533400"/>
            <a:chOff x="720" y="3648"/>
            <a:chExt cx="672" cy="336"/>
          </a:xfrm>
          <a:solidFill>
            <a:srgbClr val="FFC000"/>
          </a:solidFill>
        </p:grpSpPr>
        <p:sp>
          <p:nvSpPr>
            <p:cNvPr id="6" name="AutoShape 5">
              <a:extLst>
                <a:ext uri="{FF2B5EF4-FFF2-40B4-BE49-F238E27FC236}">
                  <a16:creationId xmlns:a16="http://schemas.microsoft.com/office/drawing/2014/main" id="{AD0CD5C7-7A7F-4A10-844A-0CA52FB7CD85}"/>
                </a:ext>
              </a:extLst>
            </p:cNvPr>
            <p:cNvSpPr>
              <a:spLocks noChangeArrowheads="1"/>
            </p:cNvSpPr>
            <p:nvPr/>
          </p:nvSpPr>
          <p:spPr bwMode="auto">
            <a:xfrm>
              <a:off x="720" y="3648"/>
              <a:ext cx="672" cy="336"/>
            </a:xfrm>
            <a:prstGeom prst="wedgeRoundRectCallout">
              <a:avLst>
                <a:gd name="adj1" fmla="val 88097"/>
                <a:gd name="adj2" fmla="val -248514"/>
                <a:gd name="adj3" fmla="val 16667"/>
              </a:avLst>
            </a:prstGeom>
            <a:grp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zh-CN">
                <a:ea typeface="宋体" panose="02010600030101010101" pitchFamily="2" charset="-122"/>
              </a:endParaRPr>
            </a:p>
          </p:txBody>
        </p:sp>
        <p:sp>
          <p:nvSpPr>
            <p:cNvPr id="7" name="Text Box 6">
              <a:extLst>
                <a:ext uri="{FF2B5EF4-FFF2-40B4-BE49-F238E27FC236}">
                  <a16:creationId xmlns:a16="http://schemas.microsoft.com/office/drawing/2014/main" id="{DE502688-B3A3-4163-A21C-9634BEDD417C}"/>
                </a:ext>
              </a:extLst>
            </p:cNvPr>
            <p:cNvSpPr txBox="1">
              <a:spLocks noChangeArrowheads="1"/>
            </p:cNvSpPr>
            <p:nvPr/>
          </p:nvSpPr>
          <p:spPr bwMode="auto">
            <a:xfrm>
              <a:off x="768" y="3648"/>
              <a:ext cx="624" cy="288"/>
            </a:xfrm>
            <a:prstGeom prst="rect">
              <a:avLst/>
            </a:prstGeom>
            <a:gr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a:ea typeface="宋体" panose="02010600030101010101" pitchFamily="2" charset="-122"/>
                </a:rPr>
                <a:t> </a:t>
              </a:r>
              <a:r>
                <a:rPr lang="zh-CN" altLang="en-US" sz="2000" b="1">
                  <a:solidFill>
                    <a:srgbClr val="000000"/>
                  </a:solidFill>
                  <a:ea typeface="宋体" panose="02010600030101010101" pitchFamily="2" charset="-122"/>
                </a:rPr>
                <a:t>放大</a:t>
              </a:r>
              <a:r>
                <a:rPr lang="en-US" altLang="zh-CN" sz="2000" b="1">
                  <a:solidFill>
                    <a:srgbClr val="000000"/>
                  </a:solidFill>
                  <a:ea typeface="宋体" panose="02010600030101010101" pitchFamily="2" charset="-122"/>
                </a:rPr>
                <a:t>,</a:t>
              </a:r>
              <a:r>
                <a:rPr lang="zh-CN" altLang="en-US" sz="2000" b="1">
                  <a:solidFill>
                    <a:srgbClr val="000000"/>
                  </a:solidFill>
                  <a:ea typeface="宋体" panose="02010600030101010101" pitchFamily="2" charset="-122"/>
                </a:rPr>
                <a:t>硅管</a:t>
              </a:r>
              <a:endParaRPr lang="zh-CN" altLang="en-US" sz="2000" b="1">
                <a:ea typeface="宋体" panose="02010600030101010101" pitchFamily="2" charset="-122"/>
              </a:endParaRPr>
            </a:p>
          </p:txBody>
        </p:sp>
      </p:grpSp>
      <p:grpSp>
        <p:nvGrpSpPr>
          <p:cNvPr id="8" name="Group 7">
            <a:extLst>
              <a:ext uri="{FF2B5EF4-FFF2-40B4-BE49-F238E27FC236}">
                <a16:creationId xmlns:a16="http://schemas.microsoft.com/office/drawing/2014/main" id="{39482CAB-B696-44E3-B8C4-600708F3BA22}"/>
              </a:ext>
            </a:extLst>
          </p:cNvPr>
          <p:cNvGrpSpPr>
            <a:grpSpLocks/>
          </p:cNvGrpSpPr>
          <p:nvPr/>
        </p:nvGrpSpPr>
        <p:grpSpPr bwMode="auto">
          <a:xfrm>
            <a:off x="3200400" y="6248400"/>
            <a:ext cx="1066800" cy="533400"/>
            <a:chOff x="2016" y="3744"/>
            <a:chExt cx="672" cy="336"/>
          </a:xfrm>
          <a:solidFill>
            <a:srgbClr val="FFC000"/>
          </a:solidFill>
        </p:grpSpPr>
        <p:sp>
          <p:nvSpPr>
            <p:cNvPr id="9" name="AutoShape 8">
              <a:extLst>
                <a:ext uri="{FF2B5EF4-FFF2-40B4-BE49-F238E27FC236}">
                  <a16:creationId xmlns:a16="http://schemas.microsoft.com/office/drawing/2014/main" id="{7D5CA55C-F35F-4760-8CA2-3E4EE32BEA8B}"/>
                </a:ext>
              </a:extLst>
            </p:cNvPr>
            <p:cNvSpPr>
              <a:spLocks noChangeArrowheads="1"/>
            </p:cNvSpPr>
            <p:nvPr/>
          </p:nvSpPr>
          <p:spPr bwMode="auto">
            <a:xfrm>
              <a:off x="2016" y="3744"/>
              <a:ext cx="672" cy="336"/>
            </a:xfrm>
            <a:prstGeom prst="wedgeRoundRectCallout">
              <a:avLst>
                <a:gd name="adj1" fmla="val 88097"/>
                <a:gd name="adj2" fmla="val -248514"/>
                <a:gd name="adj3" fmla="val 16667"/>
              </a:avLst>
            </a:prstGeom>
            <a:grp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zh-CN">
                <a:ea typeface="宋体" panose="02010600030101010101" pitchFamily="2" charset="-122"/>
              </a:endParaRPr>
            </a:p>
          </p:txBody>
        </p:sp>
        <p:sp>
          <p:nvSpPr>
            <p:cNvPr id="10" name="Text Box 9">
              <a:extLst>
                <a:ext uri="{FF2B5EF4-FFF2-40B4-BE49-F238E27FC236}">
                  <a16:creationId xmlns:a16="http://schemas.microsoft.com/office/drawing/2014/main" id="{0C9C8089-2B8F-421A-ADD8-02D5D8783624}"/>
                </a:ext>
              </a:extLst>
            </p:cNvPr>
            <p:cNvSpPr txBox="1">
              <a:spLocks noChangeArrowheads="1"/>
            </p:cNvSpPr>
            <p:nvPr/>
          </p:nvSpPr>
          <p:spPr bwMode="auto">
            <a:xfrm>
              <a:off x="2102" y="3744"/>
              <a:ext cx="502" cy="288"/>
            </a:xfrm>
            <a:prstGeom prst="rect">
              <a:avLst/>
            </a:prstGeom>
            <a:gr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b="1">
                  <a:ea typeface="宋体" panose="02010600030101010101" pitchFamily="2" charset="-122"/>
                </a:rPr>
                <a:t>截止</a:t>
              </a:r>
            </a:p>
          </p:txBody>
        </p:sp>
      </p:grpSp>
      <p:grpSp>
        <p:nvGrpSpPr>
          <p:cNvPr id="11" name="Group 10">
            <a:extLst>
              <a:ext uri="{FF2B5EF4-FFF2-40B4-BE49-F238E27FC236}">
                <a16:creationId xmlns:a16="http://schemas.microsoft.com/office/drawing/2014/main" id="{DD3840A2-0397-45F2-BCA9-1EBECE997723}"/>
              </a:ext>
            </a:extLst>
          </p:cNvPr>
          <p:cNvGrpSpPr>
            <a:grpSpLocks/>
          </p:cNvGrpSpPr>
          <p:nvPr/>
        </p:nvGrpSpPr>
        <p:grpSpPr bwMode="auto">
          <a:xfrm>
            <a:off x="5638800" y="6248400"/>
            <a:ext cx="1066800" cy="533400"/>
            <a:chOff x="3648" y="3696"/>
            <a:chExt cx="672" cy="336"/>
          </a:xfrm>
          <a:solidFill>
            <a:srgbClr val="FFC000"/>
          </a:solidFill>
        </p:grpSpPr>
        <p:sp>
          <p:nvSpPr>
            <p:cNvPr id="12" name="AutoShape 11">
              <a:extLst>
                <a:ext uri="{FF2B5EF4-FFF2-40B4-BE49-F238E27FC236}">
                  <a16:creationId xmlns:a16="http://schemas.microsoft.com/office/drawing/2014/main" id="{89D613F0-1E3E-41E2-95EA-A6DC7C477A05}"/>
                </a:ext>
              </a:extLst>
            </p:cNvPr>
            <p:cNvSpPr>
              <a:spLocks noChangeArrowheads="1"/>
            </p:cNvSpPr>
            <p:nvPr/>
          </p:nvSpPr>
          <p:spPr bwMode="auto">
            <a:xfrm>
              <a:off x="3648" y="3696"/>
              <a:ext cx="672" cy="336"/>
            </a:xfrm>
            <a:prstGeom prst="wedgeRoundRectCallout">
              <a:avLst>
                <a:gd name="adj1" fmla="val 88097"/>
                <a:gd name="adj2" fmla="val -248514"/>
                <a:gd name="adj3" fmla="val 16667"/>
              </a:avLst>
            </a:prstGeom>
            <a:grp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zh-CN">
                <a:ea typeface="宋体" panose="02010600030101010101" pitchFamily="2" charset="-122"/>
              </a:endParaRPr>
            </a:p>
          </p:txBody>
        </p:sp>
        <p:sp>
          <p:nvSpPr>
            <p:cNvPr id="13" name="Text Box 12">
              <a:extLst>
                <a:ext uri="{FF2B5EF4-FFF2-40B4-BE49-F238E27FC236}">
                  <a16:creationId xmlns:a16="http://schemas.microsoft.com/office/drawing/2014/main" id="{DA2C1FDE-C719-4052-8959-9B06F6C6F426}"/>
                </a:ext>
              </a:extLst>
            </p:cNvPr>
            <p:cNvSpPr txBox="1">
              <a:spLocks noChangeArrowheads="1"/>
            </p:cNvSpPr>
            <p:nvPr/>
          </p:nvSpPr>
          <p:spPr bwMode="auto">
            <a:xfrm>
              <a:off x="3724" y="3696"/>
              <a:ext cx="502" cy="288"/>
            </a:xfrm>
            <a:prstGeom prst="rect">
              <a:avLst/>
            </a:prstGeom>
            <a:gr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b="1">
                  <a:ea typeface="宋体" panose="02010600030101010101" pitchFamily="2" charset="-122"/>
                </a:rPr>
                <a:t>饱和</a:t>
              </a:r>
            </a:p>
          </p:txBody>
        </p:sp>
      </p:grpSp>
      <p:graphicFrame>
        <p:nvGraphicFramePr>
          <p:cNvPr id="14" name="Object 13">
            <a:extLst>
              <a:ext uri="{FF2B5EF4-FFF2-40B4-BE49-F238E27FC236}">
                <a16:creationId xmlns:a16="http://schemas.microsoft.com/office/drawing/2014/main" id="{002FA609-7F4F-42CD-BD85-A0C00BC4A9A1}"/>
              </a:ext>
            </a:extLst>
          </p:cNvPr>
          <p:cNvGraphicFramePr>
            <a:graphicFrameLocks noChangeAspect="1"/>
          </p:cNvGraphicFramePr>
          <p:nvPr/>
        </p:nvGraphicFramePr>
        <p:xfrm>
          <a:off x="539750" y="1196975"/>
          <a:ext cx="3886200" cy="1833563"/>
        </p:xfrm>
        <a:graphic>
          <a:graphicData uri="http://schemas.openxmlformats.org/presentationml/2006/ole">
            <mc:AlternateContent xmlns:mc="http://schemas.openxmlformats.org/markup-compatibility/2006">
              <mc:Choice xmlns:v="urn:schemas-microsoft-com:vml" Requires="v">
                <p:oleObj spid="_x0000_s28837" name="BMP 图象" r:id="rId7" imgW="2114845" imgH="1104762" progId="PBrush">
                  <p:embed/>
                </p:oleObj>
              </mc:Choice>
              <mc:Fallback>
                <p:oleObj name="BMP 图象" r:id="rId7" imgW="2114845" imgH="1104762" progId="PBrush">
                  <p:embed/>
                  <p:pic>
                    <p:nvPicPr>
                      <p:cNvPr id="0" name="Picture 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1196975"/>
                        <a:ext cx="3886200" cy="183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oleObj>
              </mc:Fallback>
            </mc:AlternateContent>
          </a:graphicData>
        </a:graphic>
      </p:graphicFrame>
      <p:graphicFrame>
        <p:nvGraphicFramePr>
          <p:cNvPr id="15" name="Object 14">
            <a:extLst>
              <a:ext uri="{FF2B5EF4-FFF2-40B4-BE49-F238E27FC236}">
                <a16:creationId xmlns:a16="http://schemas.microsoft.com/office/drawing/2014/main" id="{0E6B01D0-9B42-45AE-B056-087B4DC90656}"/>
              </a:ext>
            </a:extLst>
          </p:cNvPr>
          <p:cNvGraphicFramePr>
            <a:graphicFrameLocks noChangeAspect="1"/>
          </p:cNvGraphicFramePr>
          <p:nvPr/>
        </p:nvGraphicFramePr>
        <p:xfrm>
          <a:off x="4643438" y="1196975"/>
          <a:ext cx="3733800" cy="1835150"/>
        </p:xfrm>
        <a:graphic>
          <a:graphicData uri="http://schemas.openxmlformats.org/presentationml/2006/ole">
            <mc:AlternateContent xmlns:mc="http://schemas.openxmlformats.org/markup-compatibility/2006">
              <mc:Choice xmlns:v="urn:schemas-microsoft-com:vml" Requires="v">
                <p:oleObj spid="_x0000_s28838" name="BMP 图象" r:id="rId9" imgW="2152951" imgH="1057423" progId="PBrush">
                  <p:embed/>
                </p:oleObj>
              </mc:Choice>
              <mc:Fallback>
                <p:oleObj name="BMP 图象" r:id="rId9" imgW="2152951" imgH="1057423" progId="PBrush">
                  <p:embed/>
                  <p:pic>
                    <p:nvPicPr>
                      <p:cNvPr id="0" name="Picture 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1196975"/>
                        <a:ext cx="3733800"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oleObj>
              </mc:Fallback>
            </mc:AlternateContent>
          </a:graphicData>
        </a:graphic>
      </p:graphicFrame>
      <p:grpSp>
        <p:nvGrpSpPr>
          <p:cNvPr id="16" name="Group 15">
            <a:extLst>
              <a:ext uri="{FF2B5EF4-FFF2-40B4-BE49-F238E27FC236}">
                <a16:creationId xmlns:a16="http://schemas.microsoft.com/office/drawing/2014/main" id="{B4889FD4-78AB-474D-95BF-48AA605B059F}"/>
              </a:ext>
            </a:extLst>
          </p:cNvPr>
          <p:cNvGrpSpPr>
            <a:grpSpLocks/>
          </p:cNvGrpSpPr>
          <p:nvPr/>
        </p:nvGrpSpPr>
        <p:grpSpPr bwMode="auto">
          <a:xfrm>
            <a:off x="685800" y="1981200"/>
            <a:ext cx="2057400" cy="1052513"/>
            <a:chOff x="1296" y="1728"/>
            <a:chExt cx="1296" cy="663"/>
          </a:xfrm>
        </p:grpSpPr>
        <p:sp>
          <p:nvSpPr>
            <p:cNvPr id="17" name="Text Box 16">
              <a:extLst>
                <a:ext uri="{FF2B5EF4-FFF2-40B4-BE49-F238E27FC236}">
                  <a16:creationId xmlns:a16="http://schemas.microsoft.com/office/drawing/2014/main" id="{40295D8E-0ADC-41EF-9FF4-432CC82291A6}"/>
                </a:ext>
              </a:extLst>
            </p:cNvPr>
            <p:cNvSpPr txBox="1">
              <a:spLocks noChangeArrowheads="1"/>
            </p:cNvSpPr>
            <p:nvPr/>
          </p:nvSpPr>
          <p:spPr bwMode="auto">
            <a:xfrm>
              <a:off x="1296" y="1728"/>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FF0000"/>
                  </a:solidFill>
                  <a:ea typeface="宋体" panose="02010600030101010101" pitchFamily="2" charset="-122"/>
                </a:rPr>
                <a:t>-</a:t>
              </a:r>
            </a:p>
          </p:txBody>
        </p:sp>
        <p:sp>
          <p:nvSpPr>
            <p:cNvPr id="18" name="Text Box 17">
              <a:extLst>
                <a:ext uri="{FF2B5EF4-FFF2-40B4-BE49-F238E27FC236}">
                  <a16:creationId xmlns:a16="http://schemas.microsoft.com/office/drawing/2014/main" id="{B0790045-7099-4EF5-B5F9-DEC04FE2087A}"/>
                </a:ext>
              </a:extLst>
            </p:cNvPr>
            <p:cNvSpPr txBox="1">
              <a:spLocks noChangeArrowheads="1"/>
            </p:cNvSpPr>
            <p:nvPr/>
          </p:nvSpPr>
          <p:spPr bwMode="auto">
            <a:xfrm>
              <a:off x="2112" y="206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FF0000"/>
                  </a:solidFill>
                  <a:ea typeface="宋体" panose="02010600030101010101" pitchFamily="2" charset="-122"/>
                </a:rPr>
                <a:t>+</a:t>
              </a:r>
            </a:p>
          </p:txBody>
        </p:sp>
        <p:sp>
          <p:nvSpPr>
            <p:cNvPr id="19" name="Text Box 18">
              <a:extLst>
                <a:ext uri="{FF2B5EF4-FFF2-40B4-BE49-F238E27FC236}">
                  <a16:creationId xmlns:a16="http://schemas.microsoft.com/office/drawing/2014/main" id="{AAAB4445-84FD-4D87-9025-45D26881EF3B}"/>
                </a:ext>
              </a:extLst>
            </p:cNvPr>
            <p:cNvSpPr txBox="1">
              <a:spLocks noChangeArrowheads="1"/>
            </p:cNvSpPr>
            <p:nvPr/>
          </p:nvSpPr>
          <p:spPr bwMode="auto">
            <a:xfrm>
              <a:off x="1536" y="2016"/>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FF3300"/>
                  </a:solidFill>
                  <a:ea typeface="宋体" panose="02010600030101010101" pitchFamily="2" charset="-122"/>
                </a:rPr>
                <a:t>正偏</a:t>
              </a:r>
            </a:p>
          </p:txBody>
        </p:sp>
      </p:grpSp>
      <p:grpSp>
        <p:nvGrpSpPr>
          <p:cNvPr id="20" name="Group 19">
            <a:extLst>
              <a:ext uri="{FF2B5EF4-FFF2-40B4-BE49-F238E27FC236}">
                <a16:creationId xmlns:a16="http://schemas.microsoft.com/office/drawing/2014/main" id="{F6F26364-562B-4438-B4C5-F3C5BEBF64DE}"/>
              </a:ext>
            </a:extLst>
          </p:cNvPr>
          <p:cNvGrpSpPr>
            <a:grpSpLocks/>
          </p:cNvGrpSpPr>
          <p:nvPr/>
        </p:nvGrpSpPr>
        <p:grpSpPr bwMode="auto">
          <a:xfrm>
            <a:off x="2667000" y="2011363"/>
            <a:ext cx="2057400" cy="1022350"/>
            <a:chOff x="2544" y="1747"/>
            <a:chExt cx="1296" cy="644"/>
          </a:xfrm>
        </p:grpSpPr>
        <p:sp>
          <p:nvSpPr>
            <p:cNvPr id="21" name="Text Box 20">
              <a:extLst>
                <a:ext uri="{FF2B5EF4-FFF2-40B4-BE49-F238E27FC236}">
                  <a16:creationId xmlns:a16="http://schemas.microsoft.com/office/drawing/2014/main" id="{634E2132-DE27-46A4-B7C5-0CBB7C707F67}"/>
                </a:ext>
              </a:extLst>
            </p:cNvPr>
            <p:cNvSpPr txBox="1">
              <a:spLocks noChangeArrowheads="1"/>
            </p:cNvSpPr>
            <p:nvPr/>
          </p:nvSpPr>
          <p:spPr bwMode="auto">
            <a:xfrm>
              <a:off x="2832" y="201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FF3300"/>
                  </a:solidFill>
                  <a:ea typeface="宋体" panose="02010600030101010101" pitchFamily="2" charset="-122"/>
                </a:rPr>
                <a:t>反偏</a:t>
              </a:r>
            </a:p>
          </p:txBody>
        </p:sp>
        <p:sp>
          <p:nvSpPr>
            <p:cNvPr id="22" name="Text Box 21">
              <a:extLst>
                <a:ext uri="{FF2B5EF4-FFF2-40B4-BE49-F238E27FC236}">
                  <a16:creationId xmlns:a16="http://schemas.microsoft.com/office/drawing/2014/main" id="{CC3FC17D-A6E6-49C7-8841-343351E640CE}"/>
                </a:ext>
              </a:extLst>
            </p:cNvPr>
            <p:cNvSpPr txBox="1">
              <a:spLocks noChangeArrowheads="1"/>
            </p:cNvSpPr>
            <p:nvPr/>
          </p:nvSpPr>
          <p:spPr bwMode="auto">
            <a:xfrm>
              <a:off x="2544" y="206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FF0000"/>
                  </a:solidFill>
                  <a:ea typeface="宋体" panose="02010600030101010101" pitchFamily="2" charset="-122"/>
                </a:rPr>
                <a:t>-</a:t>
              </a:r>
            </a:p>
          </p:txBody>
        </p:sp>
        <p:sp>
          <p:nvSpPr>
            <p:cNvPr id="23" name="Text Box 22">
              <a:extLst>
                <a:ext uri="{FF2B5EF4-FFF2-40B4-BE49-F238E27FC236}">
                  <a16:creationId xmlns:a16="http://schemas.microsoft.com/office/drawing/2014/main" id="{3F8C5A3D-F55D-4D47-8362-639B36925CBC}"/>
                </a:ext>
              </a:extLst>
            </p:cNvPr>
            <p:cNvSpPr txBox="1">
              <a:spLocks noChangeArrowheads="1"/>
            </p:cNvSpPr>
            <p:nvPr/>
          </p:nvSpPr>
          <p:spPr bwMode="auto">
            <a:xfrm>
              <a:off x="3360" y="1747"/>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FF0000"/>
                  </a:solidFill>
                  <a:ea typeface="宋体" panose="02010600030101010101" pitchFamily="2" charset="-122"/>
                </a:rPr>
                <a:t>+</a:t>
              </a:r>
            </a:p>
          </p:txBody>
        </p:sp>
      </p:grpSp>
      <p:grpSp>
        <p:nvGrpSpPr>
          <p:cNvPr id="24" name="Group 23">
            <a:extLst>
              <a:ext uri="{FF2B5EF4-FFF2-40B4-BE49-F238E27FC236}">
                <a16:creationId xmlns:a16="http://schemas.microsoft.com/office/drawing/2014/main" id="{DEBAB93F-0DEF-465D-849B-25BB33E35B11}"/>
              </a:ext>
            </a:extLst>
          </p:cNvPr>
          <p:cNvGrpSpPr>
            <a:grpSpLocks/>
          </p:cNvGrpSpPr>
          <p:nvPr/>
        </p:nvGrpSpPr>
        <p:grpSpPr bwMode="auto">
          <a:xfrm>
            <a:off x="4800600" y="1935163"/>
            <a:ext cx="2057400" cy="1052512"/>
            <a:chOff x="1296" y="1728"/>
            <a:chExt cx="1296" cy="663"/>
          </a:xfrm>
        </p:grpSpPr>
        <p:sp>
          <p:nvSpPr>
            <p:cNvPr id="25" name="Text Box 24">
              <a:extLst>
                <a:ext uri="{FF2B5EF4-FFF2-40B4-BE49-F238E27FC236}">
                  <a16:creationId xmlns:a16="http://schemas.microsoft.com/office/drawing/2014/main" id="{9AC13A5D-1C5B-4D5E-898B-CA184D954F5D}"/>
                </a:ext>
              </a:extLst>
            </p:cNvPr>
            <p:cNvSpPr txBox="1">
              <a:spLocks noChangeArrowheads="1"/>
            </p:cNvSpPr>
            <p:nvPr/>
          </p:nvSpPr>
          <p:spPr bwMode="auto">
            <a:xfrm>
              <a:off x="1296" y="1728"/>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FF0000"/>
                  </a:solidFill>
                  <a:ea typeface="宋体" panose="02010600030101010101" pitchFamily="2" charset="-122"/>
                </a:rPr>
                <a:t>+</a:t>
              </a:r>
            </a:p>
          </p:txBody>
        </p:sp>
        <p:sp>
          <p:nvSpPr>
            <p:cNvPr id="26" name="Text Box 25">
              <a:extLst>
                <a:ext uri="{FF2B5EF4-FFF2-40B4-BE49-F238E27FC236}">
                  <a16:creationId xmlns:a16="http://schemas.microsoft.com/office/drawing/2014/main" id="{092D953B-4C5C-4781-B5D0-78F251DE7E11}"/>
                </a:ext>
              </a:extLst>
            </p:cNvPr>
            <p:cNvSpPr txBox="1">
              <a:spLocks noChangeArrowheads="1"/>
            </p:cNvSpPr>
            <p:nvPr/>
          </p:nvSpPr>
          <p:spPr bwMode="auto">
            <a:xfrm>
              <a:off x="2112" y="206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FF0000"/>
                  </a:solidFill>
                  <a:ea typeface="宋体" panose="02010600030101010101" pitchFamily="2" charset="-122"/>
                </a:rPr>
                <a:t>-</a:t>
              </a:r>
            </a:p>
          </p:txBody>
        </p:sp>
        <p:sp>
          <p:nvSpPr>
            <p:cNvPr id="27" name="Text Box 26">
              <a:extLst>
                <a:ext uri="{FF2B5EF4-FFF2-40B4-BE49-F238E27FC236}">
                  <a16:creationId xmlns:a16="http://schemas.microsoft.com/office/drawing/2014/main" id="{5760CB39-8230-46B4-AF8C-8FE34698AC66}"/>
                </a:ext>
              </a:extLst>
            </p:cNvPr>
            <p:cNvSpPr txBox="1">
              <a:spLocks noChangeArrowheads="1"/>
            </p:cNvSpPr>
            <p:nvPr/>
          </p:nvSpPr>
          <p:spPr bwMode="auto">
            <a:xfrm>
              <a:off x="1536" y="2016"/>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FF3300"/>
                  </a:solidFill>
                  <a:ea typeface="宋体" panose="02010600030101010101" pitchFamily="2" charset="-122"/>
                </a:rPr>
                <a:t>正偏</a:t>
              </a:r>
            </a:p>
          </p:txBody>
        </p:sp>
      </p:grpSp>
      <p:grpSp>
        <p:nvGrpSpPr>
          <p:cNvPr id="28" name="Group 27">
            <a:extLst>
              <a:ext uri="{FF2B5EF4-FFF2-40B4-BE49-F238E27FC236}">
                <a16:creationId xmlns:a16="http://schemas.microsoft.com/office/drawing/2014/main" id="{C2A29543-6449-4541-ACFF-7DD3AAC8B271}"/>
              </a:ext>
            </a:extLst>
          </p:cNvPr>
          <p:cNvGrpSpPr>
            <a:grpSpLocks/>
          </p:cNvGrpSpPr>
          <p:nvPr/>
        </p:nvGrpSpPr>
        <p:grpSpPr bwMode="auto">
          <a:xfrm>
            <a:off x="6659563" y="2060575"/>
            <a:ext cx="2057400" cy="1022350"/>
            <a:chOff x="2544" y="1747"/>
            <a:chExt cx="1296" cy="644"/>
          </a:xfrm>
        </p:grpSpPr>
        <p:sp>
          <p:nvSpPr>
            <p:cNvPr id="29" name="Text Box 28">
              <a:extLst>
                <a:ext uri="{FF2B5EF4-FFF2-40B4-BE49-F238E27FC236}">
                  <a16:creationId xmlns:a16="http://schemas.microsoft.com/office/drawing/2014/main" id="{2701144A-014E-43EA-B8CF-ECF49B79ED69}"/>
                </a:ext>
              </a:extLst>
            </p:cNvPr>
            <p:cNvSpPr txBox="1">
              <a:spLocks noChangeArrowheads="1"/>
            </p:cNvSpPr>
            <p:nvPr/>
          </p:nvSpPr>
          <p:spPr bwMode="auto">
            <a:xfrm>
              <a:off x="2832" y="201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FF3300"/>
                  </a:solidFill>
                  <a:ea typeface="宋体" panose="02010600030101010101" pitchFamily="2" charset="-122"/>
                </a:rPr>
                <a:t>反偏</a:t>
              </a:r>
            </a:p>
          </p:txBody>
        </p:sp>
        <p:sp>
          <p:nvSpPr>
            <p:cNvPr id="30" name="Text Box 29">
              <a:extLst>
                <a:ext uri="{FF2B5EF4-FFF2-40B4-BE49-F238E27FC236}">
                  <a16:creationId xmlns:a16="http://schemas.microsoft.com/office/drawing/2014/main" id="{57FE7A08-AC58-4424-BD95-6D00712BEE3F}"/>
                </a:ext>
              </a:extLst>
            </p:cNvPr>
            <p:cNvSpPr txBox="1">
              <a:spLocks noChangeArrowheads="1"/>
            </p:cNvSpPr>
            <p:nvPr/>
          </p:nvSpPr>
          <p:spPr bwMode="auto">
            <a:xfrm>
              <a:off x="2544" y="206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FF0000"/>
                  </a:solidFill>
                  <a:latin typeface="宋体" panose="02010600030101010101" pitchFamily="2" charset="-122"/>
                  <a:ea typeface="宋体" panose="02010600030101010101" pitchFamily="2" charset="-122"/>
                </a:rPr>
                <a:t>+</a:t>
              </a:r>
            </a:p>
          </p:txBody>
        </p:sp>
        <p:sp>
          <p:nvSpPr>
            <p:cNvPr id="31" name="Text Box 30">
              <a:extLst>
                <a:ext uri="{FF2B5EF4-FFF2-40B4-BE49-F238E27FC236}">
                  <a16:creationId xmlns:a16="http://schemas.microsoft.com/office/drawing/2014/main" id="{0C242A9A-56E2-459A-9F1E-4BCE10C5F98D}"/>
                </a:ext>
              </a:extLst>
            </p:cNvPr>
            <p:cNvSpPr txBox="1">
              <a:spLocks noChangeArrowheads="1"/>
            </p:cNvSpPr>
            <p:nvPr/>
          </p:nvSpPr>
          <p:spPr bwMode="auto">
            <a:xfrm>
              <a:off x="3360" y="1747"/>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FF0000"/>
                  </a:solidFill>
                  <a:ea typeface="宋体" panose="02010600030101010101" pitchFamily="2" charset="-122"/>
                </a:rPr>
                <a:t>-</a:t>
              </a:r>
            </a:p>
          </p:txBody>
        </p:sp>
      </p:grpSp>
      <p:sp>
        <p:nvSpPr>
          <p:cNvPr id="32" name="Text Box 31">
            <a:extLst>
              <a:ext uri="{FF2B5EF4-FFF2-40B4-BE49-F238E27FC236}">
                <a16:creationId xmlns:a16="http://schemas.microsoft.com/office/drawing/2014/main" id="{4B2A59A5-B717-4CEC-B0FA-8FCEAC06776F}"/>
              </a:ext>
            </a:extLst>
          </p:cNvPr>
          <p:cNvSpPr txBox="1">
            <a:spLocks noChangeArrowheads="1"/>
          </p:cNvSpPr>
          <p:nvPr/>
        </p:nvSpPr>
        <p:spPr bwMode="auto">
          <a:xfrm>
            <a:off x="1062038" y="3068638"/>
            <a:ext cx="2438400" cy="519112"/>
          </a:xfrm>
          <a:prstGeom prst="rect">
            <a:avLst/>
          </a:prstGeom>
          <a:solidFill>
            <a:srgbClr val="FFC000"/>
          </a:solidFill>
          <a:ln>
            <a:noFill/>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zh-CN" sz="2800" b="1">
                <a:ea typeface="宋体" panose="02010600030101010101" pitchFamily="2" charset="-122"/>
              </a:rPr>
              <a:t>放大</a:t>
            </a:r>
            <a:r>
              <a:rPr lang="en-US" altLang="zh-CN" sz="2800" b="1">
                <a:ea typeface="宋体" panose="02010600030101010101" pitchFamily="2" charset="-122"/>
              </a:rPr>
              <a:t>V</a:t>
            </a:r>
            <a:r>
              <a:rPr lang="en-US" altLang="zh-CN" sz="2800" b="1" baseline="-25000">
                <a:ea typeface="宋体" panose="02010600030101010101" pitchFamily="2" charset="-122"/>
              </a:rPr>
              <a:t>c</a:t>
            </a:r>
            <a:r>
              <a:rPr lang="en-US" altLang="zh-CN" sz="2800" b="1">
                <a:ea typeface="宋体" panose="02010600030101010101" pitchFamily="2" charset="-122"/>
              </a:rPr>
              <a:t>&gt;V</a:t>
            </a:r>
            <a:r>
              <a:rPr lang="en-US" altLang="zh-CN" sz="2800" b="1" baseline="-25000">
                <a:ea typeface="宋体" panose="02010600030101010101" pitchFamily="2" charset="-122"/>
              </a:rPr>
              <a:t>b</a:t>
            </a:r>
            <a:r>
              <a:rPr lang="en-US" altLang="zh-CN" sz="2800" b="1">
                <a:ea typeface="宋体" panose="02010600030101010101" pitchFamily="2" charset="-122"/>
              </a:rPr>
              <a:t>&gt;V</a:t>
            </a:r>
            <a:r>
              <a:rPr lang="en-US" altLang="zh-CN" sz="2800" b="1" baseline="-25000">
                <a:ea typeface="宋体" panose="02010600030101010101" pitchFamily="2" charset="-122"/>
              </a:rPr>
              <a:t>e</a:t>
            </a:r>
            <a:endParaRPr lang="en-US" altLang="zh-CN" sz="2800" b="1">
              <a:ea typeface="宋体" panose="02010600030101010101" pitchFamily="2" charset="-122"/>
            </a:endParaRPr>
          </a:p>
        </p:txBody>
      </p:sp>
      <p:sp>
        <p:nvSpPr>
          <p:cNvPr id="33" name="Text Box 32">
            <a:extLst>
              <a:ext uri="{FF2B5EF4-FFF2-40B4-BE49-F238E27FC236}">
                <a16:creationId xmlns:a16="http://schemas.microsoft.com/office/drawing/2014/main" id="{F78D6743-FB14-47E9-96BD-F00D0DE66E3F}"/>
              </a:ext>
            </a:extLst>
          </p:cNvPr>
          <p:cNvSpPr txBox="1">
            <a:spLocks noChangeArrowheads="1"/>
          </p:cNvSpPr>
          <p:nvPr/>
        </p:nvSpPr>
        <p:spPr bwMode="auto">
          <a:xfrm>
            <a:off x="4841875" y="3114675"/>
            <a:ext cx="2438400" cy="519113"/>
          </a:xfrm>
          <a:prstGeom prst="rect">
            <a:avLst/>
          </a:prstGeom>
          <a:solidFill>
            <a:srgbClr val="FFC000"/>
          </a:solidFill>
          <a:ln>
            <a:noFill/>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zh-CN" sz="2800" b="1" dirty="0">
                <a:ea typeface="宋体" panose="02010600030101010101" pitchFamily="2" charset="-122"/>
              </a:rPr>
              <a:t>放大</a:t>
            </a:r>
            <a:r>
              <a:rPr lang="en-US" altLang="zh-CN" sz="2800" b="1" dirty="0" err="1">
                <a:ea typeface="宋体" panose="02010600030101010101" pitchFamily="2" charset="-122"/>
              </a:rPr>
              <a:t>V</a:t>
            </a:r>
            <a:r>
              <a:rPr lang="en-US" altLang="zh-CN" sz="2800" b="1" baseline="-25000" dirty="0" err="1">
                <a:ea typeface="宋体" panose="02010600030101010101" pitchFamily="2" charset="-122"/>
              </a:rPr>
              <a:t>c</a:t>
            </a:r>
            <a:r>
              <a:rPr lang="en-US" altLang="zh-CN" sz="2800" b="1" dirty="0">
                <a:ea typeface="宋体" panose="02010600030101010101" pitchFamily="2" charset="-122"/>
              </a:rPr>
              <a:t>&lt;</a:t>
            </a:r>
            <a:r>
              <a:rPr lang="en-US" altLang="zh-CN" sz="2800" b="1" dirty="0" err="1">
                <a:ea typeface="宋体" panose="02010600030101010101" pitchFamily="2" charset="-122"/>
              </a:rPr>
              <a:t>V</a:t>
            </a:r>
            <a:r>
              <a:rPr lang="en-US" altLang="zh-CN" sz="2800" b="1" baseline="-25000" dirty="0" err="1">
                <a:ea typeface="宋体" panose="02010600030101010101" pitchFamily="2" charset="-122"/>
              </a:rPr>
              <a:t>b</a:t>
            </a:r>
            <a:r>
              <a:rPr lang="en-US" altLang="zh-CN" sz="2800" b="1" dirty="0">
                <a:ea typeface="宋体" panose="02010600030101010101" pitchFamily="2" charset="-122"/>
              </a:rPr>
              <a:t>&lt;</a:t>
            </a:r>
            <a:r>
              <a:rPr lang="en-US" altLang="zh-CN" sz="2800" b="1" dirty="0" err="1">
                <a:ea typeface="宋体" panose="02010600030101010101" pitchFamily="2" charset="-122"/>
              </a:rPr>
              <a:t>V</a:t>
            </a:r>
            <a:r>
              <a:rPr lang="en-US" altLang="zh-CN" sz="2800" b="1" baseline="-25000" dirty="0" err="1">
                <a:ea typeface="宋体" panose="02010600030101010101" pitchFamily="2" charset="-122"/>
              </a:rPr>
              <a:t>e</a:t>
            </a:r>
            <a:endParaRPr lang="en-US" altLang="zh-CN" sz="2800" b="1" baseline="-25000" dirty="0">
              <a:ea typeface="宋体" panose="02010600030101010101" pitchFamily="2" charset="-122"/>
            </a:endParaRPr>
          </a:p>
        </p:txBody>
      </p:sp>
      <p:sp>
        <p:nvSpPr>
          <p:cNvPr id="34" name="Rectangle 33">
            <a:extLst>
              <a:ext uri="{FF2B5EF4-FFF2-40B4-BE49-F238E27FC236}">
                <a16:creationId xmlns:a16="http://schemas.microsoft.com/office/drawing/2014/main" id="{4349EAF3-AF0C-44E5-9188-1A3EB837C517}"/>
              </a:ext>
            </a:extLst>
          </p:cNvPr>
          <p:cNvSpPr txBox="1">
            <a:spLocks noChangeArrowheads="1"/>
          </p:cNvSpPr>
          <p:nvPr/>
        </p:nvSpPr>
        <p:spPr bwMode="auto">
          <a:xfrm>
            <a:off x="250825" y="188913"/>
            <a:ext cx="1331913" cy="609600"/>
          </a:xfrm>
          <a:prstGeom prst="rec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algn="l" eaLnBrk="1" hangingPunct="1"/>
            <a:r>
              <a:rPr lang="zh-CN" altLang="en-US" sz="3200"/>
              <a:t>例</a:t>
            </a:r>
            <a:r>
              <a:rPr lang="en-US" altLang="zh-CN" sz="3200"/>
              <a:t>1</a:t>
            </a:r>
            <a:r>
              <a:rPr lang="zh-CN" altLang="en-US" sz="3200"/>
              <a:t>：</a:t>
            </a:r>
          </a:p>
        </p:txBody>
      </p:sp>
      <p:sp>
        <p:nvSpPr>
          <p:cNvPr id="35" name="AutoShape 34">
            <a:extLst>
              <a:ext uri="{FF2B5EF4-FFF2-40B4-BE49-F238E27FC236}">
                <a16:creationId xmlns:a16="http://schemas.microsoft.com/office/drawing/2014/main" id="{A26C8056-64AC-46EB-9361-0FA2F94CBFBB}"/>
              </a:ext>
            </a:extLst>
          </p:cNvPr>
          <p:cNvSpPr>
            <a:spLocks noChangeArrowheads="1"/>
          </p:cNvSpPr>
          <p:nvPr/>
        </p:nvSpPr>
        <p:spPr bwMode="auto">
          <a:xfrm>
            <a:off x="7137400" y="2303463"/>
            <a:ext cx="1593850" cy="855662"/>
          </a:xfrm>
          <a:prstGeom prst="wedgeRoundRectCallout">
            <a:avLst>
              <a:gd name="adj1" fmla="val 301"/>
              <a:gd name="adj2" fmla="val 145361"/>
              <a:gd name="adj3" fmla="val 16667"/>
            </a:avLst>
          </a:prstGeom>
          <a:solidFill>
            <a:srgbClr val="FFC000"/>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kumimoji="0" lang="zh-CN" altLang="en-US" sz="2000" b="1" dirty="0">
                <a:solidFill>
                  <a:schemeClr val="accent2"/>
                </a:solidFill>
                <a:ea typeface="宋体" panose="02010600030101010101" pitchFamily="2" charset="-122"/>
              </a:rPr>
              <a:t>若将</a:t>
            </a:r>
            <a:r>
              <a:rPr kumimoji="0" lang="en-US" altLang="zh-CN" sz="2000" b="1" dirty="0">
                <a:solidFill>
                  <a:schemeClr val="accent2"/>
                </a:solidFill>
                <a:ea typeface="宋体" panose="02010600030101010101" pitchFamily="2" charset="-122"/>
              </a:rPr>
              <a:t>3.3V</a:t>
            </a:r>
            <a:r>
              <a:rPr kumimoji="0" lang="zh-CN" altLang="en-US" sz="2000" b="1" dirty="0">
                <a:solidFill>
                  <a:schemeClr val="accent2"/>
                </a:solidFill>
                <a:ea typeface="宋体" panose="02010600030101010101" pitchFamily="2" charset="-122"/>
              </a:rPr>
              <a:t>改为</a:t>
            </a:r>
            <a:r>
              <a:rPr kumimoji="0" lang="en-US" altLang="zh-CN" sz="2000" b="1" dirty="0">
                <a:solidFill>
                  <a:schemeClr val="accent2"/>
                </a:solidFill>
                <a:ea typeface="宋体" panose="02010600030101010101" pitchFamily="2" charset="-122"/>
              </a:rPr>
              <a:t>3.7V</a:t>
            </a:r>
            <a:r>
              <a:rPr kumimoji="0" lang="zh-CN" altLang="en-US" sz="2000" b="1" dirty="0">
                <a:solidFill>
                  <a:schemeClr val="accent2"/>
                </a:solidFill>
                <a:ea typeface="宋体" panose="02010600030101010101" pitchFamily="2" charset="-122"/>
              </a:rPr>
              <a:t>呢</a:t>
            </a:r>
            <a:r>
              <a:rPr kumimoji="0" lang="en-US" altLang="zh-CN" sz="2000" b="1" dirty="0">
                <a:solidFill>
                  <a:schemeClr val="accent2"/>
                </a:solidFill>
                <a:ea typeface="宋体" panose="02010600030101010101" pitchFamily="2" charset="-122"/>
              </a:rPr>
              <a:t>?</a:t>
            </a:r>
          </a:p>
        </p:txBody>
      </p:sp>
    </p:spTree>
    <p:extLst>
      <p:ext uri="{BB962C8B-B14F-4D97-AF65-F5344CB8AC3E}">
        <p14:creationId xmlns:p14="http://schemas.microsoft.com/office/powerpoint/2010/main" val="109152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2000" fill="hold"/>
                                        <p:tgtEl>
                                          <p:spTgt spid="14"/>
                                        </p:tgtEl>
                                        <p:attrNameLst>
                                          <p:attrName>ppt_w</p:attrName>
                                        </p:attrNameLst>
                                      </p:cBhvr>
                                      <p:tavLst>
                                        <p:tav tm="0">
                                          <p:val>
                                            <p:fltVal val="0"/>
                                          </p:val>
                                        </p:tav>
                                        <p:tav tm="100000">
                                          <p:val>
                                            <p:strVal val="#ppt_w"/>
                                          </p:val>
                                        </p:tav>
                                      </p:tavLst>
                                    </p:anim>
                                    <p:anim calcmode="lin" valueType="num">
                                      <p:cBhvr>
                                        <p:cTn id="13" dur="20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3000"/>
                                        <p:tgtEl>
                                          <p:spTgt spid="16"/>
                                        </p:tgtEl>
                                      </p:cBhvr>
                                    </p:animEffect>
                                  </p:childTnLst>
                                  <p:subTnLst>
                                    <p:audio>
                                      <p:cMediaNode>
                                        <p:cTn display="0" masterRel="sameClick">
                                          <p:stCondLst>
                                            <p:cond evt="begin" delay="0">
                                              <p:tn val="16"/>
                                            </p:cond>
                                          </p:stCondLst>
                                          <p:endCondLst>
                                            <p:cond evt="onStopAudio" delay="0">
                                              <p:tgtEl>
                                                <p:sldTgt/>
                                              </p:tgtEl>
                                            </p:cond>
                                          </p:endCondLst>
                                        </p:cTn>
                                        <p:tgtEl>
                                          <p:sndTgt r:embed="rId3" name="CAMERA.WAV"/>
                                        </p:tgtEl>
                                      </p:cMediaNode>
                                    </p:audio>
                                  </p:sub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3000"/>
                                        <p:tgtEl>
                                          <p:spTgt spid="20"/>
                                        </p:tgtEl>
                                      </p:cBhvr>
                                    </p:animEffect>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30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3000" fill="hold"/>
                                        <p:tgtEl>
                                          <p:spTgt spid="15"/>
                                        </p:tgtEl>
                                        <p:attrNameLst>
                                          <p:attrName>ppt_w</p:attrName>
                                        </p:attrNameLst>
                                      </p:cBhvr>
                                      <p:tavLst>
                                        <p:tav tm="0">
                                          <p:val>
                                            <p:fltVal val="0"/>
                                          </p:val>
                                        </p:tav>
                                        <p:tav tm="100000">
                                          <p:val>
                                            <p:strVal val="#ppt_w"/>
                                          </p:val>
                                        </p:tav>
                                      </p:tavLst>
                                    </p:anim>
                                    <p:anim calcmode="lin" valueType="num">
                                      <p:cBhvr>
                                        <p:cTn id="34" dur="30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3000"/>
                                        <p:tgtEl>
                                          <p:spTgt spid="24"/>
                                        </p:tgtEl>
                                      </p:cBhvr>
                                    </p:animEffect>
                                  </p:childTnLst>
                                  <p:subTnLst>
                                    <p:audio>
                                      <p:cMediaNode>
                                        <p:cTn display="0" masterRel="sameClick">
                                          <p:stCondLst>
                                            <p:cond evt="begin" delay="0">
                                              <p:tn val="37"/>
                                            </p:cond>
                                          </p:stCondLst>
                                          <p:endCondLst>
                                            <p:cond evt="onStopAudio" delay="0">
                                              <p:tgtEl>
                                                <p:sldTgt/>
                                              </p:tgtEl>
                                            </p:cond>
                                          </p:endCondLst>
                                        </p:cTn>
                                        <p:tgtEl>
                                          <p:sndTgt r:embed="rId3" name="CAMERA.WAV"/>
                                        </p:tgtEl>
                                      </p:cMediaNode>
                                    </p:audio>
                                  </p:sub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3000"/>
                                        <p:tgtEl>
                                          <p:spTgt spid="28"/>
                                        </p:tgtEl>
                                      </p:cBhvr>
                                    </p:animEffect>
                                  </p:childTnLst>
                                  <p:subTnLst>
                                    <p:audio>
                                      <p:cMediaNode>
                                        <p:cTn display="0" masterRel="sameClick">
                                          <p:stCondLst>
                                            <p:cond evt="begin" delay="0">
                                              <p:tn val="42"/>
                                            </p:cond>
                                          </p:stCondLst>
                                          <p:endCondLst>
                                            <p:cond evt="onStopAudio" delay="0">
                                              <p:tgtEl>
                                                <p:sldTgt/>
                                              </p:tgtEl>
                                            </p:cond>
                                          </p:endCondLst>
                                        </p:cTn>
                                        <p:tgtEl>
                                          <p:sndTgt r:embed="rId3" name="CAMERA.WAV"/>
                                        </p:tgtEl>
                                      </p:cMediaNode>
                                    </p:audio>
                                  </p:sub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30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p:cTn id="54" dur="3000" fill="hold"/>
                                        <p:tgtEl>
                                          <p:spTgt spid="4"/>
                                        </p:tgtEl>
                                        <p:attrNameLst>
                                          <p:attrName>ppt_w</p:attrName>
                                        </p:attrNameLst>
                                      </p:cBhvr>
                                      <p:tavLst>
                                        <p:tav tm="0">
                                          <p:val>
                                            <p:fltVal val="0"/>
                                          </p:val>
                                        </p:tav>
                                        <p:tav tm="100000">
                                          <p:val>
                                            <p:strVal val="#ppt_w"/>
                                          </p:val>
                                        </p:tav>
                                      </p:tavLst>
                                    </p:anim>
                                    <p:anim calcmode="lin" valueType="num">
                                      <p:cBhvr>
                                        <p:cTn id="55" dur="3000" fill="hold"/>
                                        <p:tgtEl>
                                          <p:spTgt spid="4"/>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8" presetClass="entr" presetSubtype="3"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strips(upRight)">
                                      <p:cBhvr>
                                        <p:cTn id="60" dur="3000"/>
                                        <p:tgtEl>
                                          <p:spTgt spid="5"/>
                                        </p:tgtEl>
                                      </p:cBhvr>
                                    </p:animEffect>
                                  </p:childTnLst>
                                  <p:subTnLst>
                                    <p:audio>
                                      <p:cMediaNode>
                                        <p:cTn display="0" masterRel="sameClick">
                                          <p:stCondLst>
                                            <p:cond evt="begin" delay="0">
                                              <p:tn val="58"/>
                                            </p:cond>
                                          </p:stCondLst>
                                          <p:endCondLst>
                                            <p:cond evt="onStopAudio" delay="0">
                                              <p:tgtEl>
                                                <p:sldTgt/>
                                              </p:tgtEl>
                                            </p:cond>
                                          </p:endCondLst>
                                        </p:cTn>
                                        <p:tgtEl>
                                          <p:sndTgt r:embed="rId4" name="CHIMES.WAV"/>
                                        </p:tgtEl>
                                      </p:cMediaNode>
                                    </p:audio>
                                  </p:subTnLst>
                                </p:cTn>
                              </p:par>
                            </p:childTnLst>
                          </p:cTn>
                        </p:par>
                      </p:childTnLst>
                    </p:cTn>
                  </p:par>
                  <p:par>
                    <p:cTn id="61" fill="hold">
                      <p:stCondLst>
                        <p:cond delay="indefinite"/>
                      </p:stCondLst>
                      <p:childTnLst>
                        <p:par>
                          <p:cTn id="62" fill="hold">
                            <p:stCondLst>
                              <p:cond delay="0"/>
                            </p:stCondLst>
                            <p:childTnLst>
                              <p:par>
                                <p:cTn id="63" presetID="18" presetClass="entr" presetSubtype="3"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strips(upRight)">
                                      <p:cBhvr>
                                        <p:cTn id="65" dur="2000"/>
                                        <p:tgtEl>
                                          <p:spTgt spid="8"/>
                                        </p:tgtEl>
                                      </p:cBhvr>
                                    </p:animEffect>
                                  </p:childTnLst>
                                  <p:subTnLst>
                                    <p:audio>
                                      <p:cMediaNode>
                                        <p:cTn display="0" masterRel="sameClick">
                                          <p:stCondLst>
                                            <p:cond evt="begin" delay="0">
                                              <p:tn val="63"/>
                                            </p:cond>
                                          </p:stCondLst>
                                          <p:endCondLst>
                                            <p:cond evt="onStopAudio" delay="0">
                                              <p:tgtEl>
                                                <p:sldTgt/>
                                              </p:tgtEl>
                                            </p:cond>
                                          </p:endCondLst>
                                        </p:cTn>
                                        <p:tgtEl>
                                          <p:sndTgt r:embed="rId4" name="CHIMES.WAV"/>
                                        </p:tgtEl>
                                      </p:cMediaNode>
                                    </p:audio>
                                  </p:subTnLst>
                                </p:cTn>
                              </p:par>
                            </p:childTnLst>
                          </p:cTn>
                        </p:par>
                      </p:childTnLst>
                    </p:cTn>
                  </p:par>
                  <p:par>
                    <p:cTn id="66" fill="hold">
                      <p:stCondLst>
                        <p:cond delay="indefinite"/>
                      </p:stCondLst>
                      <p:childTnLst>
                        <p:par>
                          <p:cTn id="67" fill="hold">
                            <p:stCondLst>
                              <p:cond delay="0"/>
                            </p:stCondLst>
                            <p:childTnLst>
                              <p:par>
                                <p:cTn id="68" presetID="18" presetClass="entr" presetSubtype="3"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strips(upRight)">
                                      <p:cBhvr>
                                        <p:cTn id="70" dur="2000"/>
                                        <p:tgtEl>
                                          <p:spTgt spid="11"/>
                                        </p:tgtEl>
                                      </p:cBhvr>
                                    </p:animEffect>
                                  </p:childTnLst>
                                  <p:subTnLst>
                                    <p:audio>
                                      <p:cMediaNode>
                                        <p:cTn display="0" masterRel="sameClick">
                                          <p:stCondLst>
                                            <p:cond evt="begin" delay="0">
                                              <p:tn val="68"/>
                                            </p:cond>
                                          </p:stCondLst>
                                          <p:endCondLst>
                                            <p:cond evt="onStopAudio" delay="0">
                                              <p:tgtEl>
                                                <p:sldTgt/>
                                              </p:tgtEl>
                                            </p:cond>
                                          </p:endCondLst>
                                        </p:cTn>
                                        <p:tgtEl>
                                          <p:sndTgt r:embed="rId4" name="CHIMES.WAV"/>
                                        </p:tgtEl>
                                      </p:cMediaNode>
                                    </p:audio>
                                  </p:subTnLst>
                                </p:cTn>
                              </p:par>
                            </p:childTnLst>
                          </p:cTn>
                        </p:par>
                      </p:childTnLst>
                    </p:cTn>
                  </p:par>
                  <p:par>
                    <p:cTn id="71" fill="hold">
                      <p:stCondLst>
                        <p:cond delay="indefinite"/>
                      </p:stCondLst>
                      <p:childTnLst>
                        <p:par>
                          <p:cTn id="72" fill="hold">
                            <p:stCondLst>
                              <p:cond delay="0"/>
                            </p:stCondLst>
                            <p:childTnLst>
                              <p:par>
                                <p:cTn id="73" presetID="53"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2000" fill="hold"/>
                                        <p:tgtEl>
                                          <p:spTgt spid="35"/>
                                        </p:tgtEl>
                                        <p:attrNameLst>
                                          <p:attrName>ppt_w</p:attrName>
                                        </p:attrNameLst>
                                      </p:cBhvr>
                                      <p:tavLst>
                                        <p:tav tm="0">
                                          <p:val>
                                            <p:fltVal val="0"/>
                                          </p:val>
                                        </p:tav>
                                        <p:tav tm="100000">
                                          <p:val>
                                            <p:strVal val="#ppt_w"/>
                                          </p:val>
                                        </p:tav>
                                      </p:tavLst>
                                    </p:anim>
                                    <p:anim calcmode="lin" valueType="num">
                                      <p:cBhvr>
                                        <p:cTn id="76" dur="2000" fill="hold"/>
                                        <p:tgtEl>
                                          <p:spTgt spid="35"/>
                                        </p:tgtEl>
                                        <p:attrNameLst>
                                          <p:attrName>ppt_h</p:attrName>
                                        </p:attrNameLst>
                                      </p:cBhvr>
                                      <p:tavLst>
                                        <p:tav tm="0">
                                          <p:val>
                                            <p:fltVal val="0"/>
                                          </p:val>
                                        </p:tav>
                                        <p:tav tm="100000">
                                          <p:val>
                                            <p:strVal val="#ppt_h"/>
                                          </p:val>
                                        </p:tav>
                                      </p:tavLst>
                                    </p:anim>
                                    <p:animEffect transition="in" filter="fade">
                                      <p:cBhvr>
                                        <p:cTn id="77" dur="2000"/>
                                        <p:tgtEl>
                                          <p:spTgt spid="35"/>
                                        </p:tgtEl>
                                      </p:cBhvr>
                                    </p:animEffect>
                                  </p:childTnLst>
                                  <p:subTnLst>
                                    <p:audio>
                                      <p:cMediaNode>
                                        <p:cTn display="0" masterRel="sameClick">
                                          <p:stCondLst>
                                            <p:cond evt="begin" delay="0">
                                              <p:tn val="73"/>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32" grpId="0" animBg="1" autoUpdateAnimBg="0"/>
      <p:bldP spid="33" grpId="0" animBg="1" autoUpdateAnimBg="0"/>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301625" y="685800"/>
            <a:ext cx="8540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200" b="1" i="0" u="none" strike="noStrike" kern="120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考核</a:t>
            </a:r>
            <a:endParaRPr kumimoji="0" lang="zh-CN" altLang="en-US" sz="2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Rectangle 2"/>
          <p:cNvSpPr>
            <a:spLocks noChangeArrowheads="1"/>
          </p:cNvSpPr>
          <p:nvPr/>
        </p:nvSpPr>
        <p:spPr bwMode="auto">
          <a:xfrm>
            <a:off x="107504" y="0"/>
            <a:ext cx="8208912" cy="702373"/>
          </a:xfrm>
          <a:prstGeom prst="rect">
            <a:avLst/>
          </a:prstGeom>
          <a:noFill/>
          <a:ln w="9525">
            <a:noFill/>
            <a:miter lim="800000"/>
            <a:headEnd/>
            <a:tailEnd/>
          </a:ln>
        </p:spPr>
        <p:txBody>
          <a:bodyPr wrap="square" lIns="92075" tIns="46038" rIns="92075" bIns="46038" anchor="ctr">
            <a:spAutoFit/>
          </a:bodyPr>
          <a:lstStyle/>
          <a:p>
            <a:pPr>
              <a:lnSpc>
                <a:spcPct val="90000"/>
              </a:lnSpc>
            </a:pPr>
            <a:r>
              <a:rPr lang="en-US" altLang="zh-CN" sz="4400" b="1" dirty="0">
                <a:solidFill>
                  <a:srgbClr val="FF0000"/>
                </a:solidFill>
                <a:effectLst>
                  <a:outerShdw blurRad="38100" dist="38100" dir="2700000" algn="tl">
                    <a:srgbClr val="000000"/>
                  </a:outerShdw>
                </a:effectLst>
                <a:ea typeface="黑体" pitchFamily="49" charset="-122"/>
              </a:rPr>
              <a:t>3 </a:t>
            </a:r>
            <a:r>
              <a:rPr lang="zh-CN" altLang="en-US" sz="4400" b="1" dirty="0">
                <a:solidFill>
                  <a:srgbClr val="990000"/>
                </a:solidFill>
                <a:effectLst>
                  <a:outerShdw blurRad="38100" dist="38100" dir="2700000" algn="tl">
                    <a:srgbClr val="000000"/>
                  </a:outerShdw>
                </a:effectLst>
              </a:rPr>
              <a:t>双极型三极管及放大电路基础</a:t>
            </a:r>
            <a:endParaRPr kumimoji="0" lang="zh-CN" altLang="en-US" sz="6000" b="1" dirty="0">
              <a:solidFill>
                <a:srgbClr val="FF0000"/>
              </a:solidFill>
              <a:ea typeface="黑体" pitchFamily="49" charset="-122"/>
            </a:endParaRPr>
          </a:p>
        </p:txBody>
      </p:sp>
      <p:sp>
        <p:nvSpPr>
          <p:cNvPr id="9" name="Rectangle 3">
            <a:hlinkClick r:id="rId3" action="ppaction://hlinksldjump" highlightClick="1"/>
            <a:hlinkHover r:id="" action="ppaction://noaction" highlightClick="1"/>
            <a:extLst>
              <a:ext uri="{FF2B5EF4-FFF2-40B4-BE49-F238E27FC236}">
                <a16:creationId xmlns:a16="http://schemas.microsoft.com/office/drawing/2014/main" id="{CCCB9F2B-6EE1-4040-87B4-67233A3EC06B}"/>
              </a:ext>
            </a:extLst>
          </p:cNvPr>
          <p:cNvSpPr>
            <a:spLocks noChangeArrowheads="1"/>
          </p:cNvSpPr>
          <p:nvPr/>
        </p:nvSpPr>
        <p:spPr bwMode="auto">
          <a:xfrm>
            <a:off x="1042988" y="1125538"/>
            <a:ext cx="7672416" cy="533400"/>
          </a:xfrm>
          <a:prstGeom prst="rect">
            <a:avLst/>
          </a:prstGeom>
          <a:noFill/>
          <a:ln w="9525">
            <a:noFill/>
            <a:miter lim="800000"/>
            <a:headEnd/>
            <a:tailEnd/>
          </a:ln>
        </p:spPr>
        <p:txBody>
          <a:bodyPr/>
          <a:lstStyle/>
          <a:p>
            <a:pPr algn="l">
              <a:spcBef>
                <a:spcPct val="20000"/>
              </a:spcBef>
              <a:defRPr/>
            </a:pPr>
            <a:r>
              <a:rPr lang="en-US" altLang="zh-CN" sz="2800" b="1" dirty="0">
                <a:solidFill>
                  <a:schemeClr val="accent2"/>
                </a:solidFill>
                <a:effectLst>
                  <a:outerShdw blurRad="38100" dist="38100" dir="2700000" algn="tl">
                    <a:srgbClr val="000000"/>
                  </a:outerShdw>
                </a:effectLst>
                <a:latin typeface="楷体_GB2312" pitchFamily="49" charset="-122"/>
              </a:rPr>
              <a:t>3.1  </a:t>
            </a:r>
            <a:r>
              <a:rPr lang="zh-CN" altLang="en-US" sz="2800" b="1" dirty="0">
                <a:solidFill>
                  <a:schemeClr val="accent2"/>
                </a:solidFill>
                <a:effectLst>
                  <a:outerShdw blurRad="38100" dist="38100" dir="2700000" algn="tl">
                    <a:srgbClr val="000000"/>
                  </a:outerShdw>
                </a:effectLst>
                <a:latin typeface="楷体_GB2312" pitchFamily="49" charset="-122"/>
              </a:rPr>
              <a:t>半导体三极管（</a:t>
            </a:r>
            <a:r>
              <a:rPr lang="en-US" altLang="zh-CN" sz="2800" b="1" dirty="0">
                <a:solidFill>
                  <a:schemeClr val="accent2"/>
                </a:solidFill>
                <a:effectLst>
                  <a:outerShdw blurRad="38100" dist="38100" dir="2700000" algn="tl">
                    <a:srgbClr val="000000"/>
                  </a:outerShdw>
                </a:effectLst>
                <a:latin typeface="楷体_GB2312" pitchFamily="49" charset="-122"/>
              </a:rPr>
              <a:t>BJT</a:t>
            </a:r>
            <a:r>
              <a:rPr lang="en-US" altLang="zh-CN" sz="2800" b="1" dirty="0">
                <a:solidFill>
                  <a:schemeClr val="accent2"/>
                </a:solidFill>
                <a:effectLst>
                  <a:outerShdw blurRad="38100" dist="38100" dir="2700000" algn="tl">
                    <a:srgbClr val="000000"/>
                  </a:outerShdw>
                </a:effectLst>
                <a:latin typeface="Times New Roman"/>
              </a:rPr>
              <a:t>—</a:t>
            </a:r>
            <a:r>
              <a:rPr lang="zh-CN" altLang="en-US" sz="2800" b="1" dirty="0">
                <a:solidFill>
                  <a:schemeClr val="accent2"/>
                </a:solidFill>
                <a:effectLst>
                  <a:outerShdw blurRad="38100" dist="38100" dir="2700000" algn="tl">
                    <a:srgbClr val="000000"/>
                  </a:outerShdw>
                </a:effectLst>
                <a:latin typeface="Times New Roman"/>
              </a:rPr>
              <a:t>双极结型三极管</a:t>
            </a:r>
            <a:r>
              <a:rPr lang="zh-CN" altLang="en-US" sz="2800" b="1" dirty="0">
                <a:solidFill>
                  <a:schemeClr val="accent2"/>
                </a:solidFill>
                <a:effectLst>
                  <a:outerShdw blurRad="38100" dist="38100" dir="2700000" algn="tl">
                    <a:srgbClr val="000000"/>
                  </a:outerShdw>
                </a:effectLst>
                <a:latin typeface="楷体_GB2312" pitchFamily="49" charset="-122"/>
              </a:rPr>
              <a:t>）</a:t>
            </a:r>
          </a:p>
        </p:txBody>
      </p:sp>
      <p:sp>
        <p:nvSpPr>
          <p:cNvPr id="10" name="Rectangle 4">
            <a:hlinkClick r:id="rId4" action="ppaction://hlinksldjump" highlightClick="1"/>
            <a:hlinkHover r:id="" action="ppaction://noaction" highlightClick="1"/>
            <a:extLst>
              <a:ext uri="{FF2B5EF4-FFF2-40B4-BE49-F238E27FC236}">
                <a16:creationId xmlns:a16="http://schemas.microsoft.com/office/drawing/2014/main" id="{F73739FE-6102-41F1-AF99-AB3869724890}"/>
              </a:ext>
            </a:extLst>
          </p:cNvPr>
          <p:cNvSpPr>
            <a:spLocks noChangeArrowheads="1"/>
          </p:cNvSpPr>
          <p:nvPr/>
        </p:nvSpPr>
        <p:spPr bwMode="auto">
          <a:xfrm>
            <a:off x="1042988" y="1773238"/>
            <a:ext cx="4343400" cy="533400"/>
          </a:xfrm>
          <a:prstGeom prst="rect">
            <a:avLst/>
          </a:prstGeom>
          <a:noFill/>
          <a:ln w="9525">
            <a:noFill/>
            <a:miter lim="800000"/>
            <a:headEnd/>
            <a:tailEnd/>
          </a:ln>
        </p:spPr>
        <p:txBody>
          <a:bodyPr/>
          <a:lstStyle/>
          <a:p>
            <a:pPr algn="l">
              <a:defRPr/>
            </a:pPr>
            <a:r>
              <a:rPr lang="en-US" altLang="zh-CN" sz="2800" b="1" dirty="0">
                <a:solidFill>
                  <a:schemeClr val="accent2"/>
                </a:solidFill>
                <a:effectLst>
                  <a:outerShdw blurRad="38100" dist="38100" dir="2700000" algn="tl">
                    <a:srgbClr val="000000"/>
                  </a:outerShdw>
                </a:effectLst>
                <a:latin typeface="楷体_GB2312" pitchFamily="49" charset="-122"/>
              </a:rPr>
              <a:t>3.2  </a:t>
            </a:r>
            <a:r>
              <a:rPr lang="zh-CN" altLang="en-US" sz="2800" b="1" dirty="0">
                <a:solidFill>
                  <a:schemeClr val="accent2"/>
                </a:solidFill>
                <a:effectLst>
                  <a:outerShdw blurRad="38100" dist="38100" dir="2700000" algn="tl">
                    <a:srgbClr val="000000"/>
                  </a:outerShdw>
                </a:effectLst>
                <a:latin typeface="楷体_GB2312" pitchFamily="49" charset="-122"/>
              </a:rPr>
              <a:t>共射极放大电路</a:t>
            </a:r>
          </a:p>
        </p:txBody>
      </p:sp>
      <p:sp>
        <p:nvSpPr>
          <p:cNvPr id="11" name="Rectangle 5">
            <a:hlinkClick r:id="" action="ppaction://noaction" highlightClick="1"/>
            <a:hlinkHover r:id="" action="ppaction://noaction" highlightClick="1"/>
            <a:extLst>
              <a:ext uri="{FF2B5EF4-FFF2-40B4-BE49-F238E27FC236}">
                <a16:creationId xmlns:a16="http://schemas.microsoft.com/office/drawing/2014/main" id="{9DD9623F-026A-422E-875C-F82792180A8A}"/>
              </a:ext>
            </a:extLst>
          </p:cNvPr>
          <p:cNvSpPr>
            <a:spLocks noChangeArrowheads="1"/>
          </p:cNvSpPr>
          <p:nvPr/>
        </p:nvSpPr>
        <p:spPr bwMode="auto">
          <a:xfrm>
            <a:off x="1042988" y="2349500"/>
            <a:ext cx="4508500" cy="609600"/>
          </a:xfrm>
          <a:prstGeom prst="rect">
            <a:avLst/>
          </a:prstGeom>
          <a:noFill/>
          <a:ln w="9525">
            <a:noFill/>
            <a:miter lim="800000"/>
            <a:headEnd/>
            <a:tailEnd/>
          </a:ln>
        </p:spPr>
        <p:txBody>
          <a:bodyPr/>
          <a:lstStyle/>
          <a:p>
            <a:pPr algn="l">
              <a:defRPr/>
            </a:pPr>
            <a:r>
              <a:rPr lang="en-US" altLang="zh-CN" sz="2800" b="1" dirty="0">
                <a:solidFill>
                  <a:schemeClr val="accent2"/>
                </a:solidFill>
                <a:effectLst>
                  <a:outerShdw blurRad="38100" dist="38100" dir="2700000" algn="tl">
                    <a:srgbClr val="000000"/>
                  </a:outerShdw>
                </a:effectLst>
                <a:latin typeface="楷体_GB2312" pitchFamily="49" charset="-122"/>
              </a:rPr>
              <a:t>3.3  </a:t>
            </a:r>
            <a:r>
              <a:rPr lang="zh-CN" altLang="en-US" sz="2800" b="1" dirty="0">
                <a:solidFill>
                  <a:schemeClr val="accent2"/>
                </a:solidFill>
                <a:effectLst>
                  <a:outerShdw blurRad="38100" dist="38100" dir="2700000" algn="tl">
                    <a:srgbClr val="000000"/>
                  </a:outerShdw>
                </a:effectLst>
              </a:rPr>
              <a:t>放大电路</a:t>
            </a:r>
            <a:r>
              <a:rPr lang="zh-CN" altLang="en-US" sz="2800" b="1" dirty="0">
                <a:solidFill>
                  <a:schemeClr val="accent2"/>
                </a:solidFill>
                <a:effectLst>
                  <a:outerShdw blurRad="38100" dist="38100" dir="2700000" algn="tl">
                    <a:srgbClr val="000000"/>
                  </a:outerShdw>
                </a:effectLst>
                <a:latin typeface="楷体_GB2312" pitchFamily="49" charset="-122"/>
              </a:rPr>
              <a:t>分析方法</a:t>
            </a:r>
          </a:p>
        </p:txBody>
      </p:sp>
      <p:sp>
        <p:nvSpPr>
          <p:cNvPr id="12" name="Rectangle 6">
            <a:hlinkClick r:id="rId5" action="ppaction://hlinksldjump" highlightClick="1"/>
            <a:hlinkHover r:id="" action="ppaction://noaction" highlightClick="1"/>
            <a:extLst>
              <a:ext uri="{FF2B5EF4-FFF2-40B4-BE49-F238E27FC236}">
                <a16:creationId xmlns:a16="http://schemas.microsoft.com/office/drawing/2014/main" id="{57EF3B90-55BF-40CA-903A-73A996BFB95A}"/>
              </a:ext>
            </a:extLst>
          </p:cNvPr>
          <p:cNvSpPr>
            <a:spLocks noChangeArrowheads="1"/>
          </p:cNvSpPr>
          <p:nvPr/>
        </p:nvSpPr>
        <p:spPr bwMode="auto">
          <a:xfrm>
            <a:off x="1042988" y="2924175"/>
            <a:ext cx="5834062" cy="647700"/>
          </a:xfrm>
          <a:prstGeom prst="rect">
            <a:avLst/>
          </a:prstGeom>
          <a:noFill/>
          <a:ln w="9525">
            <a:noFill/>
            <a:miter lim="800000"/>
            <a:headEnd/>
            <a:tailEnd/>
          </a:ln>
        </p:spPr>
        <p:txBody>
          <a:bodyPr/>
          <a:lstStyle/>
          <a:p>
            <a:pPr algn="l">
              <a:defRPr/>
            </a:pPr>
            <a:r>
              <a:rPr lang="en-US" altLang="zh-CN" sz="2800" b="1" dirty="0">
                <a:solidFill>
                  <a:schemeClr val="accent2"/>
                </a:solidFill>
                <a:effectLst>
                  <a:outerShdw blurRad="38100" dist="38100" dir="2700000" algn="tl">
                    <a:srgbClr val="000000"/>
                  </a:outerShdw>
                </a:effectLst>
                <a:latin typeface="楷体_GB2312" pitchFamily="49" charset="-122"/>
              </a:rPr>
              <a:t>3.4  </a:t>
            </a:r>
            <a:r>
              <a:rPr lang="zh-CN" altLang="en-US" sz="2800" b="1" dirty="0">
                <a:solidFill>
                  <a:schemeClr val="accent2"/>
                </a:solidFill>
                <a:effectLst>
                  <a:outerShdw blurRad="38100" dist="38100" dir="2700000" algn="tl">
                    <a:srgbClr val="000000"/>
                  </a:outerShdw>
                </a:effectLst>
                <a:latin typeface="楷体_GB2312" pitchFamily="49" charset="-122"/>
              </a:rPr>
              <a:t>放大电路的稳定工作点问题</a:t>
            </a:r>
          </a:p>
        </p:txBody>
      </p:sp>
      <p:sp>
        <p:nvSpPr>
          <p:cNvPr id="13" name="Rectangle 7">
            <a:hlinkClick r:id="" action="ppaction://noaction" highlightClick="1"/>
            <a:hlinkHover r:id="" action="ppaction://noaction" highlightClick="1"/>
            <a:extLst>
              <a:ext uri="{FF2B5EF4-FFF2-40B4-BE49-F238E27FC236}">
                <a16:creationId xmlns:a16="http://schemas.microsoft.com/office/drawing/2014/main" id="{B28790C2-5FDC-4B7A-B5EC-4564C1939084}"/>
              </a:ext>
            </a:extLst>
          </p:cNvPr>
          <p:cNvSpPr>
            <a:spLocks noChangeArrowheads="1"/>
          </p:cNvSpPr>
          <p:nvPr/>
        </p:nvSpPr>
        <p:spPr bwMode="auto">
          <a:xfrm>
            <a:off x="1042988" y="3500438"/>
            <a:ext cx="5616575" cy="685800"/>
          </a:xfrm>
          <a:prstGeom prst="rect">
            <a:avLst/>
          </a:prstGeom>
          <a:noFill/>
          <a:ln w="9525">
            <a:noFill/>
            <a:miter lim="800000"/>
            <a:headEnd/>
            <a:tailEnd/>
          </a:ln>
        </p:spPr>
        <p:txBody>
          <a:bodyPr/>
          <a:lstStyle/>
          <a:p>
            <a:pPr algn="l">
              <a:defRPr/>
            </a:pPr>
            <a:r>
              <a:rPr lang="en-US" altLang="zh-CN" sz="2800" b="1" dirty="0">
                <a:solidFill>
                  <a:schemeClr val="accent2"/>
                </a:solidFill>
                <a:effectLst>
                  <a:outerShdw blurRad="38100" dist="38100" dir="2700000" algn="tl">
                    <a:srgbClr val="000000"/>
                  </a:outerShdw>
                </a:effectLst>
                <a:latin typeface="楷体_GB2312" pitchFamily="49" charset="-122"/>
              </a:rPr>
              <a:t>3.5  </a:t>
            </a:r>
            <a:r>
              <a:rPr lang="zh-CN" altLang="en-US" sz="2800" b="1" dirty="0">
                <a:solidFill>
                  <a:schemeClr val="accent2"/>
                </a:solidFill>
                <a:effectLst>
                  <a:outerShdw blurRad="38100" dist="38100" dir="2700000" algn="tl">
                    <a:srgbClr val="000000"/>
                  </a:outerShdw>
                </a:effectLst>
                <a:latin typeface="楷体_GB2312" pitchFamily="49" charset="-122"/>
              </a:rPr>
              <a:t>共集电极和共基极放大电路</a:t>
            </a:r>
          </a:p>
        </p:txBody>
      </p:sp>
      <p:sp>
        <p:nvSpPr>
          <p:cNvPr id="14" name="Rectangle 8">
            <a:hlinkClick r:id="rId6" action="ppaction://hlinksldjump" highlightClick="1"/>
            <a:hlinkHover r:id="" action="ppaction://noaction" highlightClick="1"/>
            <a:extLst>
              <a:ext uri="{FF2B5EF4-FFF2-40B4-BE49-F238E27FC236}">
                <a16:creationId xmlns:a16="http://schemas.microsoft.com/office/drawing/2014/main" id="{31529984-D743-4BFF-B5F4-A1F3803D4E59}"/>
              </a:ext>
            </a:extLst>
          </p:cNvPr>
          <p:cNvSpPr>
            <a:spLocks noChangeArrowheads="1"/>
          </p:cNvSpPr>
          <p:nvPr/>
        </p:nvSpPr>
        <p:spPr bwMode="auto">
          <a:xfrm>
            <a:off x="1042988" y="4797425"/>
            <a:ext cx="4681537" cy="685800"/>
          </a:xfrm>
          <a:prstGeom prst="rect">
            <a:avLst/>
          </a:prstGeom>
          <a:noFill/>
          <a:ln w="9525">
            <a:noFill/>
            <a:miter lim="800000"/>
            <a:headEnd/>
            <a:tailEnd/>
          </a:ln>
        </p:spPr>
        <p:txBody>
          <a:bodyPr/>
          <a:lstStyle/>
          <a:p>
            <a:pPr algn="l">
              <a:defRPr/>
            </a:pPr>
            <a:r>
              <a:rPr lang="en-US" altLang="zh-CN" sz="2800" b="1" dirty="0">
                <a:solidFill>
                  <a:schemeClr val="accent2"/>
                </a:solidFill>
                <a:effectLst>
                  <a:outerShdw blurRad="38100" dist="38100" dir="2700000" algn="tl">
                    <a:srgbClr val="000000"/>
                  </a:outerShdw>
                </a:effectLst>
                <a:latin typeface="楷体_GB2312" pitchFamily="49" charset="-122"/>
              </a:rPr>
              <a:t>3.7  </a:t>
            </a:r>
            <a:r>
              <a:rPr lang="zh-CN" altLang="en-US" sz="2800" b="1" dirty="0">
                <a:solidFill>
                  <a:schemeClr val="accent2"/>
                </a:solidFill>
                <a:effectLst>
                  <a:outerShdw blurRad="38100" dist="38100" dir="2700000" algn="tl">
                    <a:srgbClr val="000000"/>
                  </a:outerShdw>
                </a:effectLst>
                <a:latin typeface="楷体_GB2312" pitchFamily="49" charset="-122"/>
              </a:rPr>
              <a:t>放大电路的频率特性</a:t>
            </a:r>
          </a:p>
        </p:txBody>
      </p:sp>
      <p:sp>
        <p:nvSpPr>
          <p:cNvPr id="15" name="Text Box 9">
            <a:extLst>
              <a:ext uri="{FF2B5EF4-FFF2-40B4-BE49-F238E27FC236}">
                <a16:creationId xmlns:a16="http://schemas.microsoft.com/office/drawing/2014/main" id="{75D1E86D-5C22-4D03-A7A5-FEC86008429E}"/>
              </a:ext>
            </a:extLst>
          </p:cNvPr>
          <p:cNvSpPr txBox="1">
            <a:spLocks noChangeArrowheads="1"/>
          </p:cNvSpPr>
          <p:nvPr/>
        </p:nvSpPr>
        <p:spPr bwMode="auto">
          <a:xfrm>
            <a:off x="1042988" y="4149725"/>
            <a:ext cx="4772025" cy="519113"/>
          </a:xfrm>
          <a:prstGeom prst="rect">
            <a:avLst/>
          </a:prstGeom>
          <a:noFill/>
          <a:ln w="9525">
            <a:noFill/>
            <a:miter lim="800000"/>
            <a:headEnd/>
            <a:tailEnd/>
          </a:ln>
          <a:effectLst/>
        </p:spPr>
        <p:txBody>
          <a:bodyPr>
            <a:spAutoFit/>
          </a:bodyPr>
          <a:lstStyle/>
          <a:p>
            <a:pPr algn="l">
              <a:defRPr/>
            </a:pPr>
            <a:r>
              <a:rPr lang="en-US" altLang="zh-CN" sz="2800" b="1" dirty="0">
                <a:solidFill>
                  <a:schemeClr val="accent2"/>
                </a:solidFill>
                <a:effectLst>
                  <a:outerShdw blurRad="38100" dist="38100" dir="2700000" algn="tl">
                    <a:srgbClr val="000000"/>
                  </a:outerShdw>
                </a:effectLst>
                <a:latin typeface="楷体_GB2312" pitchFamily="49" charset="-122"/>
              </a:rPr>
              <a:t>3.6  </a:t>
            </a:r>
            <a:r>
              <a:rPr lang="zh-CN" altLang="en-US" sz="2800" b="1" dirty="0">
                <a:solidFill>
                  <a:schemeClr val="accent2"/>
                </a:solidFill>
                <a:effectLst>
                  <a:outerShdw blurRad="38100" dist="38100" dir="2700000" algn="tl">
                    <a:srgbClr val="000000"/>
                  </a:outerShdw>
                </a:effectLst>
                <a:latin typeface="楷体_GB2312" pitchFamily="49" charset="-122"/>
              </a:rPr>
              <a:t>组合放大电路</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24F57-0B06-447C-875F-2D4DB83B0518}"/>
              </a:ext>
            </a:extLst>
          </p:cNvPr>
          <p:cNvSpPr>
            <a:spLocks noGrp="1"/>
          </p:cNvSpPr>
          <p:nvPr>
            <p:ph type="title"/>
          </p:nvPr>
        </p:nvSpPr>
        <p:spPr/>
        <p:txBody>
          <a:bodyPr/>
          <a:lstStyle/>
          <a:p>
            <a:endParaRPr lang="zh-CN" altLang="en-US" dirty="0"/>
          </a:p>
        </p:txBody>
      </p:sp>
      <p:sp>
        <p:nvSpPr>
          <p:cNvPr id="3" name="Rectangle 2">
            <a:extLst>
              <a:ext uri="{FF2B5EF4-FFF2-40B4-BE49-F238E27FC236}">
                <a16:creationId xmlns:a16="http://schemas.microsoft.com/office/drawing/2014/main" id="{D0D657EE-6760-4681-A7BE-444ECA7C6D2A}"/>
              </a:ext>
            </a:extLst>
          </p:cNvPr>
          <p:cNvSpPr txBox="1">
            <a:spLocks noChangeArrowheads="1"/>
          </p:cNvSpPr>
          <p:nvPr/>
        </p:nvSpPr>
        <p:spPr bwMode="auto">
          <a:xfrm>
            <a:off x="900113" y="188913"/>
            <a:ext cx="1295400" cy="647700"/>
          </a:xfrm>
          <a:prstGeom prst="rect">
            <a:avLst/>
          </a:prstGeom>
          <a:solidFill>
            <a:srgbClr val="FFC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600" dirty="0"/>
              <a:t>例</a:t>
            </a:r>
            <a:r>
              <a:rPr lang="en-US" altLang="zh-CN" sz="3600" dirty="0"/>
              <a:t>2</a:t>
            </a:r>
            <a:r>
              <a:rPr lang="zh-CN" altLang="en-US" sz="3600" dirty="0"/>
              <a:t>：</a:t>
            </a:r>
          </a:p>
        </p:txBody>
      </p:sp>
      <p:sp>
        <p:nvSpPr>
          <p:cNvPr id="4" name="Rectangle 3">
            <a:extLst>
              <a:ext uri="{FF2B5EF4-FFF2-40B4-BE49-F238E27FC236}">
                <a16:creationId xmlns:a16="http://schemas.microsoft.com/office/drawing/2014/main" id="{4A6095D4-5E86-4DE1-97B7-21D633EF95DB}"/>
              </a:ext>
            </a:extLst>
          </p:cNvPr>
          <p:cNvSpPr>
            <a:spLocks noChangeArrowheads="1"/>
          </p:cNvSpPr>
          <p:nvPr/>
        </p:nvSpPr>
        <p:spPr bwMode="auto">
          <a:xfrm>
            <a:off x="611188" y="1052513"/>
            <a:ext cx="79930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t>        </a:t>
            </a:r>
            <a:r>
              <a:rPr lang="zh-CN" altLang="en-US" sz="2800" b="1"/>
              <a:t>图中已标出各硅晶体管电极的电位，判断晶体管的状态。</a:t>
            </a:r>
            <a:endParaRPr lang="zh-CN" altLang="en-US" sz="2800" b="1">
              <a:solidFill>
                <a:srgbClr val="000000"/>
              </a:solidFill>
            </a:endParaRPr>
          </a:p>
        </p:txBody>
      </p:sp>
      <p:graphicFrame>
        <p:nvGraphicFramePr>
          <p:cNvPr id="6" name="Object 5">
            <a:extLst>
              <a:ext uri="{FF2B5EF4-FFF2-40B4-BE49-F238E27FC236}">
                <a16:creationId xmlns:a16="http://schemas.microsoft.com/office/drawing/2014/main" id="{0E5EC770-A1FF-4631-80F5-A4582CC65EBC}"/>
              </a:ext>
            </a:extLst>
          </p:cNvPr>
          <p:cNvGraphicFramePr>
            <a:graphicFrameLocks noChangeAspect="1"/>
          </p:cNvGraphicFramePr>
          <p:nvPr/>
        </p:nvGraphicFramePr>
        <p:xfrm>
          <a:off x="611188" y="2133600"/>
          <a:ext cx="7531100" cy="2663825"/>
        </p:xfrm>
        <a:graphic>
          <a:graphicData uri="http://schemas.openxmlformats.org/presentationml/2006/ole">
            <mc:AlternateContent xmlns:mc="http://schemas.openxmlformats.org/markup-compatibility/2006">
              <mc:Choice xmlns:v="urn:schemas-microsoft-com:vml" Requires="v">
                <p:oleObj spid="_x0000_s29752" name="Visio" r:id="rId5" imgW="63769875" imgH="25641300" progId="Visio.Drawing.11">
                  <p:embed/>
                </p:oleObj>
              </mc:Choice>
              <mc:Fallback>
                <p:oleObj name="Visio" r:id="rId5" imgW="63769875" imgH="25641300" progId="Visio.Drawing.11">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2133600"/>
                        <a:ext cx="753110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6">
            <a:extLst>
              <a:ext uri="{FF2B5EF4-FFF2-40B4-BE49-F238E27FC236}">
                <a16:creationId xmlns:a16="http://schemas.microsoft.com/office/drawing/2014/main" id="{5D72441F-B13F-4C42-9F08-B94ECA0093B8}"/>
              </a:ext>
            </a:extLst>
          </p:cNvPr>
          <p:cNvSpPr txBox="1">
            <a:spLocks noChangeArrowheads="1"/>
          </p:cNvSpPr>
          <p:nvPr/>
        </p:nvSpPr>
        <p:spPr bwMode="auto">
          <a:xfrm>
            <a:off x="476250" y="5138738"/>
            <a:ext cx="3727450" cy="1206500"/>
          </a:xfrm>
          <a:prstGeom prst="rect">
            <a:avLst/>
          </a:prstGeom>
          <a:solidFill>
            <a:schemeClr val="bg1"/>
          </a:solidFill>
          <a:ln w="19050">
            <a:solidFill>
              <a:schemeClr val="tx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a:ea typeface="宋体" panose="02010600030101010101" pitchFamily="2" charset="-122"/>
              </a:rPr>
              <a:t>     V</a:t>
            </a:r>
            <a:r>
              <a:rPr kumimoji="0" lang="en-US" altLang="zh-CN" b="1" baseline="-25000">
                <a:ea typeface="宋体" panose="02010600030101010101" pitchFamily="2" charset="-122"/>
              </a:rPr>
              <a:t>BE</a:t>
            </a:r>
            <a:r>
              <a:rPr kumimoji="0" lang="en-US" altLang="zh-CN" b="1">
                <a:ea typeface="宋体" panose="02010600030101010101" pitchFamily="2" charset="-122"/>
              </a:rPr>
              <a:t>=</a:t>
            </a:r>
            <a:r>
              <a:rPr kumimoji="0" lang="zh-CN" altLang="en-US" b="1">
                <a:ea typeface="宋体" panose="02010600030101010101" pitchFamily="2" charset="-122"/>
              </a:rPr>
              <a:t>－</a:t>
            </a:r>
            <a:r>
              <a:rPr kumimoji="0" lang="en-US" altLang="zh-CN" b="1">
                <a:ea typeface="宋体" panose="02010600030101010101" pitchFamily="2" charset="-122"/>
              </a:rPr>
              <a:t>0.7</a:t>
            </a:r>
            <a:r>
              <a:rPr kumimoji="0" lang="zh-CN" altLang="en-US" b="1">
                <a:ea typeface="宋体" panose="02010600030101010101" pitchFamily="2" charset="-122"/>
              </a:rPr>
              <a:t>（</a:t>
            </a:r>
            <a:r>
              <a:rPr kumimoji="0" lang="en-US" altLang="zh-CN" b="1">
                <a:ea typeface="宋体" panose="02010600030101010101" pitchFamily="2" charset="-122"/>
              </a:rPr>
              <a:t>V</a:t>
            </a:r>
            <a:r>
              <a:rPr kumimoji="0" lang="zh-CN" altLang="en-US" b="1">
                <a:ea typeface="宋体" panose="02010600030101010101" pitchFamily="2" charset="-122"/>
              </a:rPr>
              <a:t>），</a:t>
            </a:r>
            <a:r>
              <a:rPr kumimoji="0" lang="en-US" altLang="zh-CN" b="1">
                <a:ea typeface="宋体" panose="02010600030101010101" pitchFamily="2" charset="-122"/>
              </a:rPr>
              <a:t>Je</a:t>
            </a:r>
            <a:r>
              <a:rPr kumimoji="0" lang="zh-CN" altLang="en-US" b="1">
                <a:ea typeface="宋体" panose="02010600030101010101" pitchFamily="2" charset="-122"/>
              </a:rPr>
              <a:t>正偏；</a:t>
            </a:r>
            <a:r>
              <a:rPr kumimoji="0" lang="en-US" altLang="zh-CN" b="1">
                <a:ea typeface="宋体" panose="02010600030101010101" pitchFamily="2" charset="-122"/>
              </a:rPr>
              <a:t>V</a:t>
            </a:r>
            <a:r>
              <a:rPr kumimoji="0" lang="en-US" altLang="zh-CN" b="1" baseline="-25000">
                <a:ea typeface="宋体" panose="02010600030101010101" pitchFamily="2" charset="-122"/>
              </a:rPr>
              <a:t>CE</a:t>
            </a:r>
            <a:r>
              <a:rPr kumimoji="0" lang="en-US" altLang="zh-CN" b="1">
                <a:ea typeface="宋体" panose="02010600030101010101" pitchFamily="2" charset="-122"/>
              </a:rPr>
              <a:t>=</a:t>
            </a:r>
            <a:r>
              <a:rPr kumimoji="0" lang="zh-CN" altLang="en-US" b="1">
                <a:ea typeface="宋体" panose="02010600030101010101" pitchFamily="2" charset="-122"/>
              </a:rPr>
              <a:t>－</a:t>
            </a:r>
            <a:r>
              <a:rPr kumimoji="0" lang="en-US" altLang="zh-CN" b="1">
                <a:ea typeface="宋体" panose="02010600030101010101" pitchFamily="2" charset="-122"/>
              </a:rPr>
              <a:t>5V</a:t>
            </a:r>
            <a:r>
              <a:rPr kumimoji="0" lang="zh-CN" altLang="en-US" b="1">
                <a:ea typeface="宋体" panose="02010600030101010101" pitchFamily="2" charset="-122"/>
              </a:rPr>
              <a:t>，</a:t>
            </a:r>
            <a:r>
              <a:rPr kumimoji="0" lang="en-US" altLang="zh-CN" b="1">
                <a:ea typeface="宋体" panose="02010600030101010101" pitchFamily="2" charset="-122"/>
              </a:rPr>
              <a:t>Jc</a:t>
            </a:r>
            <a:r>
              <a:rPr kumimoji="0" lang="zh-CN" altLang="en-US" b="1">
                <a:ea typeface="宋体" panose="02010600030101010101" pitchFamily="2" charset="-122"/>
              </a:rPr>
              <a:t>反偏</a:t>
            </a:r>
            <a:r>
              <a:rPr kumimoji="0" lang="zh-CN" altLang="zh-CN" b="1">
                <a:ea typeface="宋体" panose="02010600030101010101" pitchFamily="2" charset="-122"/>
              </a:rPr>
              <a:t>，</a:t>
            </a:r>
            <a:r>
              <a:rPr kumimoji="0" lang="zh-CN" altLang="en-US" b="1">
                <a:ea typeface="宋体" panose="02010600030101010101" pitchFamily="2" charset="-122"/>
                <a:sym typeface="Symbol" panose="05050102010706020507" pitchFamily="18" charset="2"/>
              </a:rPr>
              <a:t></a:t>
            </a:r>
            <a:r>
              <a:rPr kumimoji="0" lang="en-US" altLang="zh-CN" b="1">
                <a:ea typeface="宋体" panose="02010600030101010101" pitchFamily="2" charset="-122"/>
                <a:sym typeface="Symbol" panose="05050102010706020507" pitchFamily="18" charset="2"/>
              </a:rPr>
              <a:t>PNP</a:t>
            </a:r>
            <a:r>
              <a:rPr kumimoji="0" lang="zh-CN" altLang="en-US" b="1">
                <a:ea typeface="宋体" panose="02010600030101010101" pitchFamily="2" charset="-122"/>
                <a:sym typeface="Symbol" panose="05050102010706020507" pitchFamily="18" charset="2"/>
              </a:rPr>
              <a:t>管为放大状态</a:t>
            </a:r>
            <a:r>
              <a:rPr kumimoji="0" lang="zh-CN" altLang="zh-CN" b="1">
                <a:ea typeface="宋体" panose="02010600030101010101" pitchFamily="2" charset="-122"/>
                <a:sym typeface="Symbol" panose="05050102010706020507" pitchFamily="18" charset="2"/>
              </a:rPr>
              <a:t>。</a:t>
            </a:r>
          </a:p>
        </p:txBody>
      </p:sp>
      <p:sp>
        <p:nvSpPr>
          <p:cNvPr id="8" name="Text Box 7">
            <a:extLst>
              <a:ext uri="{FF2B5EF4-FFF2-40B4-BE49-F238E27FC236}">
                <a16:creationId xmlns:a16="http://schemas.microsoft.com/office/drawing/2014/main" id="{5BAFA7A9-F34E-4A16-9026-D4B7FCF7FB11}"/>
              </a:ext>
            </a:extLst>
          </p:cNvPr>
          <p:cNvSpPr txBox="1">
            <a:spLocks noChangeArrowheads="1"/>
          </p:cNvSpPr>
          <p:nvPr/>
        </p:nvSpPr>
        <p:spPr bwMode="auto">
          <a:xfrm>
            <a:off x="3563938" y="1773238"/>
            <a:ext cx="863600" cy="476250"/>
          </a:xfrm>
          <a:prstGeom prst="rect">
            <a:avLst/>
          </a:prstGeom>
          <a:solidFill>
            <a:schemeClr val="bg1"/>
          </a:solidFill>
          <a:ln w="19050">
            <a:solidFill>
              <a:schemeClr val="tx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ea typeface="宋体" panose="02010600030101010101" pitchFamily="2" charset="-122"/>
              </a:rPr>
              <a:t>放大</a:t>
            </a:r>
          </a:p>
        </p:txBody>
      </p:sp>
      <p:sp>
        <p:nvSpPr>
          <p:cNvPr id="9" name="Text Box 8">
            <a:extLst>
              <a:ext uri="{FF2B5EF4-FFF2-40B4-BE49-F238E27FC236}">
                <a16:creationId xmlns:a16="http://schemas.microsoft.com/office/drawing/2014/main" id="{5CBB87BF-7A84-4567-96F7-D9F30F39FCD5}"/>
              </a:ext>
            </a:extLst>
          </p:cNvPr>
          <p:cNvSpPr txBox="1">
            <a:spLocks noChangeArrowheads="1"/>
          </p:cNvSpPr>
          <p:nvPr/>
        </p:nvSpPr>
        <p:spPr bwMode="auto">
          <a:xfrm>
            <a:off x="5508625" y="1773238"/>
            <a:ext cx="884238" cy="476250"/>
          </a:xfrm>
          <a:prstGeom prst="rect">
            <a:avLst/>
          </a:prstGeom>
          <a:solidFill>
            <a:schemeClr val="bg1"/>
          </a:solidFill>
          <a:ln w="19050">
            <a:solidFill>
              <a:schemeClr val="tx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ea typeface="宋体" panose="02010600030101010101" pitchFamily="2" charset="-122"/>
              </a:rPr>
              <a:t>饱和</a:t>
            </a:r>
          </a:p>
        </p:txBody>
      </p:sp>
      <p:sp>
        <p:nvSpPr>
          <p:cNvPr id="10" name="Text Box 9">
            <a:extLst>
              <a:ext uri="{FF2B5EF4-FFF2-40B4-BE49-F238E27FC236}">
                <a16:creationId xmlns:a16="http://schemas.microsoft.com/office/drawing/2014/main" id="{A6784D5F-B40A-4288-B64F-D2E37A844E9F}"/>
              </a:ext>
            </a:extLst>
          </p:cNvPr>
          <p:cNvSpPr txBox="1">
            <a:spLocks noChangeArrowheads="1"/>
          </p:cNvSpPr>
          <p:nvPr/>
        </p:nvSpPr>
        <p:spPr bwMode="auto">
          <a:xfrm>
            <a:off x="7308850" y="1773238"/>
            <a:ext cx="863600" cy="476250"/>
          </a:xfrm>
          <a:prstGeom prst="rect">
            <a:avLst/>
          </a:prstGeom>
          <a:solidFill>
            <a:schemeClr val="bg1"/>
          </a:solidFill>
          <a:ln w="19050">
            <a:solidFill>
              <a:schemeClr val="tx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ea typeface="宋体" panose="02010600030101010101" pitchFamily="2" charset="-122"/>
              </a:rPr>
              <a:t>截止</a:t>
            </a:r>
          </a:p>
        </p:txBody>
      </p:sp>
    </p:spTree>
    <p:extLst>
      <p:ext uri="{BB962C8B-B14F-4D97-AF65-F5344CB8AC3E}">
        <p14:creationId xmlns:p14="http://schemas.microsoft.com/office/powerpoint/2010/main" val="159223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3" name="PROJCTOR.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2000"/>
                                        <p:tgtEl>
                                          <p:spTgt spid="9"/>
                                        </p:tgtEl>
                                      </p:cBhvr>
                                    </p:animEffect>
                                  </p:childTnLst>
                                  <p:subTnLst>
                                    <p:audio>
                                      <p:cMediaNode>
                                        <p:cTn display="0" masterRel="sameClick">
                                          <p:stCondLst>
                                            <p:cond evt="begin" delay="0">
                                              <p:tn val="15"/>
                                            </p:cond>
                                          </p:stCondLst>
                                          <p:endCondLst>
                                            <p:cond evt="onStopAudio" delay="0">
                                              <p:tgtEl>
                                                <p:sldTgt/>
                                              </p:tgtEl>
                                            </p:cond>
                                          </p:endCondLst>
                                        </p:cTn>
                                        <p:tgtEl>
                                          <p:sndTgt r:embed="rId4"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2000"/>
                                        <p:tgtEl>
                                          <p:spTgt spid="10"/>
                                        </p:tgtEl>
                                      </p:cBhvr>
                                    </p:animEffect>
                                  </p:childTnLst>
                                  <p:subTnLst>
                                    <p:audio>
                                      <p:cMediaNode>
                                        <p:cTn display="0" masterRel="sameClick">
                                          <p:stCondLst>
                                            <p:cond evt="begin" delay="0">
                                              <p:tn val="20"/>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E91B6-15B1-44D0-BE93-686C6723BB4D}"/>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32C76A77-21E9-4245-8859-812A06EAEA53}"/>
              </a:ext>
            </a:extLst>
          </p:cNvPr>
          <p:cNvSpPr txBox="1">
            <a:spLocks noChangeArrowheads="1"/>
          </p:cNvSpPr>
          <p:nvPr/>
        </p:nvSpPr>
        <p:spPr bwMode="auto">
          <a:xfrm>
            <a:off x="1835150" y="188913"/>
            <a:ext cx="44958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algn="l" eaLnBrk="1" hangingPunct="1">
              <a:defRPr/>
            </a:pPr>
            <a:r>
              <a:rPr lang="en-US" altLang="zh-CN" sz="3200" b="1" dirty="0">
                <a:solidFill>
                  <a:srgbClr val="FF0000"/>
                </a:solidFill>
                <a:effectLst>
                  <a:outerShdw blurRad="38100" dist="38100" dir="2700000" algn="tl">
                    <a:srgbClr val="000000"/>
                  </a:outerShdw>
                </a:effectLst>
                <a:latin typeface="黑体" pitchFamily="49" charset="-122"/>
                <a:ea typeface="黑体" pitchFamily="49" charset="-122"/>
              </a:rPr>
              <a:t>3.1.4  </a:t>
            </a:r>
            <a:r>
              <a:rPr lang="zh-CN" altLang="en-US" sz="3200" b="1" dirty="0">
                <a:solidFill>
                  <a:srgbClr val="FF0000"/>
                </a:solidFill>
                <a:effectLst>
                  <a:outerShdw blurRad="38100" dist="38100" dir="2700000" algn="tl">
                    <a:srgbClr val="000000"/>
                  </a:outerShdw>
                </a:effectLst>
                <a:latin typeface="黑体" pitchFamily="49" charset="-122"/>
                <a:ea typeface="黑体" pitchFamily="49" charset="-122"/>
              </a:rPr>
              <a:t>主要参数</a:t>
            </a:r>
          </a:p>
        </p:txBody>
      </p:sp>
      <p:sp>
        <p:nvSpPr>
          <p:cNvPr id="4" name="Rectangle 3">
            <a:extLst>
              <a:ext uri="{FF2B5EF4-FFF2-40B4-BE49-F238E27FC236}">
                <a16:creationId xmlns:a16="http://schemas.microsoft.com/office/drawing/2014/main" id="{6D28C7CE-6E66-4972-8803-8801FB83590A}"/>
              </a:ext>
            </a:extLst>
          </p:cNvPr>
          <p:cNvSpPr txBox="1">
            <a:spLocks noChangeArrowheads="1"/>
          </p:cNvSpPr>
          <p:nvPr/>
        </p:nvSpPr>
        <p:spPr bwMode="auto">
          <a:xfrm>
            <a:off x="928662" y="1785926"/>
            <a:ext cx="45720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50000"/>
              </a:spcBef>
              <a:buFontTx/>
              <a:buNone/>
              <a:defRPr/>
            </a:pPr>
            <a:r>
              <a:rPr lang="en-US" altLang="zh-CN" sz="2400" b="1" dirty="0">
                <a:solidFill>
                  <a:srgbClr val="CC0000"/>
                </a:solidFill>
                <a:effectLst>
                  <a:outerShdw blurRad="38100" dist="38100" dir="2700000" algn="tl">
                    <a:srgbClr val="000000"/>
                  </a:outerShdw>
                </a:effectLst>
              </a:rPr>
              <a:t>1. </a:t>
            </a:r>
            <a:r>
              <a:rPr lang="zh-CN" altLang="en-US" sz="2400" b="1" dirty="0">
                <a:solidFill>
                  <a:srgbClr val="CC0000"/>
                </a:solidFill>
                <a:effectLst>
                  <a:outerShdw blurRad="38100" dist="38100" dir="2700000" algn="tl">
                    <a:srgbClr val="000000"/>
                  </a:outerShdw>
                </a:effectLst>
                <a:latin typeface="宋体" pitchFamily="2" charset="-122"/>
              </a:rPr>
              <a:t>电流放大系数</a:t>
            </a:r>
            <a:r>
              <a:rPr lang="zh-CN" altLang="en-US" sz="2400" b="1" dirty="0">
                <a:solidFill>
                  <a:srgbClr val="CC0000"/>
                </a:solidFill>
                <a:effectLst>
                  <a:outerShdw blurRad="38100" dist="38100" dir="2700000" algn="tl">
                    <a:srgbClr val="000000"/>
                  </a:outerShdw>
                </a:effectLst>
                <a:latin typeface="宋体" pitchFamily="2" charset="-122"/>
                <a:sym typeface="Symbol" pitchFamily="18" charset="2"/>
              </a:rPr>
              <a:t>   ，</a:t>
            </a:r>
            <a:r>
              <a:rPr lang="zh-CN" altLang="en-US" sz="2400" b="1" i="1" dirty="0">
                <a:solidFill>
                  <a:srgbClr val="CC0000"/>
                </a:solidFill>
                <a:effectLst>
                  <a:outerShdw blurRad="38100" dist="38100" dir="2700000" algn="tl">
                    <a:srgbClr val="000000"/>
                  </a:outerShdw>
                </a:effectLst>
                <a:latin typeface="宋体" pitchFamily="2" charset="-122"/>
                <a:sym typeface="Symbol" pitchFamily="18" charset="2"/>
              </a:rPr>
              <a:t></a:t>
            </a:r>
            <a:endParaRPr lang="zh-CN" altLang="en-US" sz="2400" i="1" dirty="0">
              <a:solidFill>
                <a:srgbClr val="CC0000"/>
              </a:solidFill>
              <a:effectLst>
                <a:outerShdw blurRad="38100" dist="38100" dir="2700000" algn="tl">
                  <a:srgbClr val="000000"/>
                </a:outerShdw>
              </a:effectLst>
            </a:endParaRPr>
          </a:p>
        </p:txBody>
      </p:sp>
      <p:graphicFrame>
        <p:nvGraphicFramePr>
          <p:cNvPr id="5" name="Object 4">
            <a:extLst>
              <a:ext uri="{FF2B5EF4-FFF2-40B4-BE49-F238E27FC236}">
                <a16:creationId xmlns:a16="http://schemas.microsoft.com/office/drawing/2014/main" id="{1271ED2E-ECA7-44EB-99BF-CAF86A02DC17}"/>
              </a:ext>
            </a:extLst>
          </p:cNvPr>
          <p:cNvGraphicFramePr>
            <a:graphicFrameLocks noChangeAspect="1"/>
          </p:cNvGraphicFramePr>
          <p:nvPr/>
        </p:nvGraphicFramePr>
        <p:xfrm>
          <a:off x="3500430" y="1785926"/>
          <a:ext cx="369887" cy="431800"/>
        </p:xfrm>
        <a:graphic>
          <a:graphicData uri="http://schemas.openxmlformats.org/presentationml/2006/ole">
            <mc:AlternateContent xmlns:mc="http://schemas.openxmlformats.org/markup-compatibility/2006">
              <mc:Choice xmlns:v="urn:schemas-microsoft-com:vml" Requires="v">
                <p:oleObj spid="_x0000_s30938" name="公式" r:id="rId3" imgW="168120" imgH="236520" progId="Equation.3">
                  <p:embed/>
                </p:oleObj>
              </mc:Choice>
              <mc:Fallback>
                <p:oleObj name="公式" r:id="rId3" imgW="168120" imgH="236520" progId="Equation.3">
                  <p:embed/>
                  <p:pic>
                    <p:nvPicPr>
                      <p:cNvPr id="0" name="Picture 1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0" y="1785926"/>
                        <a:ext cx="369887"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5">
            <a:extLst>
              <a:ext uri="{FF2B5EF4-FFF2-40B4-BE49-F238E27FC236}">
                <a16:creationId xmlns:a16="http://schemas.microsoft.com/office/drawing/2014/main" id="{F2A50D89-5CE4-4B91-97B4-8DB1EDBF103B}"/>
              </a:ext>
            </a:extLst>
          </p:cNvPr>
          <p:cNvSpPr txBox="1">
            <a:spLocks noChangeArrowheads="1"/>
          </p:cNvSpPr>
          <p:nvPr/>
        </p:nvSpPr>
        <p:spPr bwMode="auto">
          <a:xfrm>
            <a:off x="1116013" y="2924175"/>
            <a:ext cx="3457575" cy="457200"/>
          </a:xfrm>
          <a:prstGeom prst="rect">
            <a:avLst/>
          </a:prstGeom>
          <a:noFill/>
          <a:ln w="38100">
            <a:noFill/>
            <a:miter lim="800000"/>
            <a:headEnd type="none" w="sm" len="sm"/>
            <a:tailEnd type="none" w="med" len="lg"/>
          </a:ln>
          <a:effectLst/>
        </p:spPr>
        <p:txBody>
          <a:bodyPr lIns="90000" tIns="46800" rIns="90000" bIns="46800" anchor="ctr">
            <a:spAutoFit/>
          </a:bodyPr>
          <a:lstStyle/>
          <a:p>
            <a:pPr algn="l">
              <a:spcBef>
                <a:spcPct val="50000"/>
              </a:spcBef>
              <a:defRPr/>
            </a:pPr>
            <a:r>
              <a:rPr lang="zh-CN" altLang="en-US" b="1">
                <a:solidFill>
                  <a:srgbClr val="CC0000"/>
                </a:solidFill>
                <a:effectLst>
                  <a:outerShdw blurRad="38100" dist="38100" dir="2700000" algn="tl">
                    <a:srgbClr val="000000"/>
                  </a:outerShdw>
                </a:effectLst>
                <a:latin typeface="宋体" pitchFamily="2" charset="-122"/>
                <a:ea typeface="宋体" pitchFamily="2" charset="-122"/>
              </a:rPr>
              <a:t>直流电流放大系数定义</a:t>
            </a:r>
          </a:p>
        </p:txBody>
      </p:sp>
      <p:graphicFrame>
        <p:nvGraphicFramePr>
          <p:cNvPr id="7" name="Object 6">
            <a:extLst>
              <a:ext uri="{FF2B5EF4-FFF2-40B4-BE49-F238E27FC236}">
                <a16:creationId xmlns:a16="http://schemas.microsoft.com/office/drawing/2014/main" id="{CFE3A086-E710-42C0-A36A-628623808641}"/>
              </a:ext>
            </a:extLst>
          </p:cNvPr>
          <p:cNvGraphicFramePr>
            <a:graphicFrameLocks noChangeAspect="1"/>
          </p:cNvGraphicFramePr>
          <p:nvPr/>
        </p:nvGraphicFramePr>
        <p:xfrm>
          <a:off x="1773238" y="3506788"/>
          <a:ext cx="1127125" cy="822325"/>
        </p:xfrm>
        <a:graphic>
          <a:graphicData uri="http://schemas.openxmlformats.org/presentationml/2006/ole">
            <mc:AlternateContent xmlns:mc="http://schemas.openxmlformats.org/markup-compatibility/2006">
              <mc:Choice xmlns:v="urn:schemas-microsoft-com:vml" Requires="v">
                <p:oleObj spid="_x0000_s30939" name="公式" r:id="rId5" imgW="12192000" imgH="9753600" progId="Equation.3">
                  <p:embed/>
                </p:oleObj>
              </mc:Choice>
              <mc:Fallback>
                <p:oleObj name="公式" r:id="rId5" imgW="12192000" imgH="9753600" progId="Equation.3">
                  <p:embed/>
                  <p:pic>
                    <p:nvPicPr>
                      <p:cNvPr id="0" name="Picture 1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238" y="3506788"/>
                        <a:ext cx="1127125" cy="822325"/>
                      </a:xfrm>
                      <a:prstGeom prst="rect">
                        <a:avLst/>
                      </a:prstGeom>
                      <a:blipFill dpi="0" rotWithShape="0">
                        <a:blip r:embed="rId7"/>
                        <a:srcRect/>
                        <a:tile tx="0" ty="0" sx="100000" sy="100000" flip="none" algn="tl"/>
                      </a:blipFill>
                    </p:spPr>
                  </p:pic>
                </p:oleObj>
              </mc:Fallback>
            </mc:AlternateContent>
          </a:graphicData>
        </a:graphic>
      </p:graphicFrame>
      <p:graphicFrame>
        <p:nvGraphicFramePr>
          <p:cNvPr id="8" name="Object 7">
            <a:extLst>
              <a:ext uri="{FF2B5EF4-FFF2-40B4-BE49-F238E27FC236}">
                <a16:creationId xmlns:a16="http://schemas.microsoft.com/office/drawing/2014/main" id="{5709885F-1CAE-4719-99B3-6BB984B856FF}"/>
              </a:ext>
            </a:extLst>
          </p:cNvPr>
          <p:cNvGraphicFramePr>
            <a:graphicFrameLocks noChangeAspect="1"/>
          </p:cNvGraphicFramePr>
          <p:nvPr/>
        </p:nvGraphicFramePr>
        <p:xfrm>
          <a:off x="5508625" y="3429000"/>
          <a:ext cx="1314450" cy="966788"/>
        </p:xfrm>
        <a:graphic>
          <a:graphicData uri="http://schemas.openxmlformats.org/presentationml/2006/ole">
            <mc:AlternateContent xmlns:mc="http://schemas.openxmlformats.org/markup-compatibility/2006">
              <mc:Choice xmlns:v="urn:schemas-microsoft-com:vml" Requires="v">
                <p:oleObj spid="_x0000_s30940" name="公式" r:id="rId8" imgW="492480" imgH="340200" progId="Equation.3">
                  <p:embed/>
                </p:oleObj>
              </mc:Choice>
              <mc:Fallback>
                <p:oleObj name="公式" r:id="rId8" imgW="492480" imgH="340200" progId="Equation.3">
                  <p:embed/>
                  <p:pic>
                    <p:nvPicPr>
                      <p:cNvPr id="0" name="Picture 1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3429000"/>
                        <a:ext cx="1314450" cy="966788"/>
                      </a:xfrm>
                      <a:prstGeom prst="rect">
                        <a:avLst/>
                      </a:prstGeom>
                      <a:solidFill>
                        <a:srgbClr val="FFFFFF"/>
                      </a:solidFill>
                    </p:spPr>
                  </p:pic>
                </p:oleObj>
              </mc:Fallback>
            </mc:AlternateContent>
          </a:graphicData>
        </a:graphic>
      </p:graphicFrame>
      <p:sp>
        <p:nvSpPr>
          <p:cNvPr id="9" name="Rectangle 8">
            <a:extLst>
              <a:ext uri="{FF2B5EF4-FFF2-40B4-BE49-F238E27FC236}">
                <a16:creationId xmlns:a16="http://schemas.microsoft.com/office/drawing/2014/main" id="{FA9993B9-B6B3-4878-87D2-7BBF5CA22978}"/>
              </a:ext>
            </a:extLst>
          </p:cNvPr>
          <p:cNvSpPr>
            <a:spLocks noChangeArrowheads="1"/>
          </p:cNvSpPr>
          <p:nvPr/>
        </p:nvSpPr>
        <p:spPr bwMode="auto">
          <a:xfrm>
            <a:off x="4787900" y="2924175"/>
            <a:ext cx="3455988" cy="457200"/>
          </a:xfrm>
          <a:prstGeom prst="rect">
            <a:avLst/>
          </a:prstGeom>
          <a:noFill/>
          <a:ln w="12700">
            <a:noFill/>
            <a:miter lim="800000"/>
            <a:headEnd type="none" w="sm" len="sm"/>
            <a:tailEnd type="none" w="sm" len="sm"/>
          </a:ln>
          <a:effectLst/>
        </p:spPr>
        <p:txBody>
          <a:bodyPr>
            <a:spAutoFit/>
          </a:bodyPr>
          <a:lstStyle/>
          <a:p>
            <a:pPr algn="l" eaLnBrk="0" hangingPunct="0">
              <a:defRPr/>
            </a:pPr>
            <a:r>
              <a:rPr lang="zh-CN" altLang="en-US" b="1">
                <a:solidFill>
                  <a:srgbClr val="CC0000"/>
                </a:solidFill>
                <a:effectLst>
                  <a:outerShdw blurRad="38100" dist="38100" dir="2700000" algn="tl">
                    <a:srgbClr val="000000"/>
                  </a:outerShdw>
                </a:effectLst>
                <a:latin typeface="宋体" pitchFamily="2" charset="-122"/>
                <a:ea typeface="宋体" pitchFamily="2" charset="-122"/>
                <a:sym typeface="Symbol" pitchFamily="18" charset="2"/>
              </a:rPr>
              <a:t>交流电流放大系数定义</a:t>
            </a:r>
          </a:p>
        </p:txBody>
      </p:sp>
      <p:sp>
        <p:nvSpPr>
          <p:cNvPr id="10" name="Rectangle 9">
            <a:extLst>
              <a:ext uri="{FF2B5EF4-FFF2-40B4-BE49-F238E27FC236}">
                <a16:creationId xmlns:a16="http://schemas.microsoft.com/office/drawing/2014/main" id="{DE39F1B6-6AB2-4985-957F-72B618F14A50}"/>
              </a:ext>
            </a:extLst>
          </p:cNvPr>
          <p:cNvSpPr>
            <a:spLocks noChangeArrowheads="1"/>
          </p:cNvSpPr>
          <p:nvPr/>
        </p:nvSpPr>
        <p:spPr bwMode="auto">
          <a:xfrm>
            <a:off x="971550" y="2205038"/>
            <a:ext cx="4167188" cy="566737"/>
          </a:xfrm>
          <a:prstGeom prst="rect">
            <a:avLst/>
          </a:prstGeom>
          <a:noFill/>
          <a:ln w="9525">
            <a:noFill/>
            <a:miter lim="800000"/>
            <a:headEnd/>
            <a:tailEnd/>
          </a:ln>
          <a:effectLst/>
        </p:spPr>
        <p:txBody>
          <a:bodyPr wrap="none">
            <a:spAutoFit/>
          </a:bodyPr>
          <a:lstStyle/>
          <a:p>
            <a:pPr algn="l">
              <a:lnSpc>
                <a:spcPct val="130000"/>
              </a:lnSpc>
              <a:defRPr/>
            </a:pPr>
            <a:r>
              <a:rPr lang="zh-CN" altLang="en-US" b="1">
                <a:solidFill>
                  <a:srgbClr val="000099"/>
                </a:solidFill>
                <a:effectLst>
                  <a:outerShdw blurRad="38100" dist="38100" dir="2700000" algn="tl">
                    <a:srgbClr val="000000"/>
                  </a:outerShdw>
                </a:effectLst>
                <a:latin typeface="宋体" pitchFamily="2" charset="-122"/>
                <a:ea typeface="宋体" pitchFamily="2" charset="-122"/>
              </a:rPr>
              <a:t>当晶体管接成发射极电路时，</a:t>
            </a:r>
          </a:p>
        </p:txBody>
      </p:sp>
      <p:sp>
        <p:nvSpPr>
          <p:cNvPr id="11" name="Rectangle 10">
            <a:extLst>
              <a:ext uri="{FF2B5EF4-FFF2-40B4-BE49-F238E27FC236}">
                <a16:creationId xmlns:a16="http://schemas.microsoft.com/office/drawing/2014/main" id="{38C083D0-F2DE-447B-A5D2-7AD7108A4820}"/>
              </a:ext>
            </a:extLst>
          </p:cNvPr>
          <p:cNvSpPr>
            <a:spLocks noChangeArrowheads="1"/>
          </p:cNvSpPr>
          <p:nvPr/>
        </p:nvSpPr>
        <p:spPr bwMode="auto">
          <a:xfrm>
            <a:off x="395288" y="765175"/>
            <a:ext cx="8153400" cy="895350"/>
          </a:xfrm>
          <a:prstGeom prst="rect">
            <a:avLst/>
          </a:prstGeom>
          <a:noFill/>
          <a:ln w="9525">
            <a:noFill/>
            <a:miter lim="800000"/>
            <a:headEnd/>
            <a:tailEnd/>
          </a:ln>
          <a:effectLst/>
        </p:spPr>
        <p:txBody>
          <a:bodyPr>
            <a:spAutoFit/>
          </a:bodyPr>
          <a:lstStyle/>
          <a:p>
            <a:pPr algn="l">
              <a:lnSpc>
                <a:spcPct val="110000"/>
              </a:lnSpc>
              <a:defRPr/>
            </a:pPr>
            <a:r>
              <a:rPr lang="en-US" altLang="zh-CN" b="1">
                <a:effectLst>
                  <a:outerShdw blurRad="38100" dist="38100" dir="2700000" algn="tl">
                    <a:srgbClr val="FFFFFF"/>
                  </a:outerShdw>
                </a:effectLst>
                <a:latin typeface="宋体" pitchFamily="2" charset="-122"/>
                <a:ea typeface="宋体" pitchFamily="2" charset="-122"/>
              </a:rPr>
              <a:t>  </a:t>
            </a:r>
            <a:r>
              <a:rPr lang="zh-CN" altLang="en-US" b="1">
                <a:effectLst>
                  <a:outerShdw blurRad="38100" dist="38100" dir="2700000" algn="tl">
                    <a:srgbClr val="FFFFFF"/>
                  </a:outerShdw>
                </a:effectLst>
                <a:latin typeface="宋体" pitchFamily="2" charset="-122"/>
                <a:ea typeface="宋体" pitchFamily="2" charset="-122"/>
              </a:rPr>
              <a:t>表示晶体管特性的数据称为晶体管的参数，晶体管的参数也是设计电路、选用晶体管的依据。</a:t>
            </a:r>
          </a:p>
        </p:txBody>
      </p:sp>
      <p:sp>
        <p:nvSpPr>
          <p:cNvPr id="12" name="Rectangle 11">
            <a:extLst>
              <a:ext uri="{FF2B5EF4-FFF2-40B4-BE49-F238E27FC236}">
                <a16:creationId xmlns:a16="http://schemas.microsoft.com/office/drawing/2014/main" id="{55BAE8C9-1AE4-42C9-97EF-7E6BB5992DDE}"/>
              </a:ext>
            </a:extLst>
          </p:cNvPr>
          <p:cNvSpPr>
            <a:spLocks noChangeArrowheads="1"/>
          </p:cNvSpPr>
          <p:nvPr/>
        </p:nvSpPr>
        <p:spPr bwMode="auto">
          <a:xfrm>
            <a:off x="496888" y="3962400"/>
            <a:ext cx="1255712" cy="647700"/>
          </a:xfrm>
          <a:prstGeom prst="rect">
            <a:avLst/>
          </a:prstGeom>
          <a:noFill/>
          <a:ln w="9525">
            <a:noFill/>
            <a:miter lim="800000"/>
            <a:headEnd/>
            <a:tailEnd/>
          </a:ln>
          <a:effectLst/>
        </p:spPr>
        <p:txBody>
          <a:bodyPr wrap="none">
            <a:spAutoFit/>
          </a:bodyPr>
          <a:lstStyle/>
          <a:p>
            <a:pPr algn="l">
              <a:lnSpc>
                <a:spcPct val="130000"/>
              </a:lnSpc>
              <a:defRPr/>
            </a:pPr>
            <a:r>
              <a:rPr lang="zh-CN" altLang="en-US" sz="2800" b="1">
                <a:solidFill>
                  <a:srgbClr val="000099"/>
                </a:solidFill>
                <a:effectLst>
                  <a:outerShdw blurRad="38100" dist="38100" dir="2700000" algn="tl">
                    <a:srgbClr val="000000"/>
                  </a:outerShdw>
                </a:effectLst>
                <a:latin typeface="宋体" pitchFamily="2" charset="-122"/>
                <a:ea typeface="宋体" pitchFamily="2" charset="-122"/>
              </a:rPr>
              <a:t>注意：</a:t>
            </a:r>
          </a:p>
        </p:txBody>
      </p:sp>
      <p:grpSp>
        <p:nvGrpSpPr>
          <p:cNvPr id="13" name="Group 12">
            <a:extLst>
              <a:ext uri="{FF2B5EF4-FFF2-40B4-BE49-F238E27FC236}">
                <a16:creationId xmlns:a16="http://schemas.microsoft.com/office/drawing/2014/main" id="{95A6CD21-8354-4EB4-ABED-F8114652962F}"/>
              </a:ext>
            </a:extLst>
          </p:cNvPr>
          <p:cNvGrpSpPr>
            <a:grpSpLocks/>
          </p:cNvGrpSpPr>
          <p:nvPr/>
        </p:nvGrpSpPr>
        <p:grpSpPr bwMode="auto">
          <a:xfrm>
            <a:off x="468313" y="4652963"/>
            <a:ext cx="8001000" cy="822325"/>
            <a:chOff x="295" y="3005"/>
            <a:chExt cx="5040" cy="518"/>
          </a:xfrm>
        </p:grpSpPr>
        <p:sp>
          <p:nvSpPr>
            <p:cNvPr id="14" name="Text Box 13">
              <a:extLst>
                <a:ext uri="{FF2B5EF4-FFF2-40B4-BE49-F238E27FC236}">
                  <a16:creationId xmlns:a16="http://schemas.microsoft.com/office/drawing/2014/main" id="{05439F1A-5093-4C90-9FFC-551902A428ED}"/>
                </a:ext>
              </a:extLst>
            </p:cNvPr>
            <p:cNvSpPr txBox="1">
              <a:spLocks noChangeArrowheads="1"/>
            </p:cNvSpPr>
            <p:nvPr/>
          </p:nvSpPr>
          <p:spPr bwMode="auto">
            <a:xfrm>
              <a:off x="295" y="3005"/>
              <a:ext cx="5040" cy="518"/>
            </a:xfrm>
            <a:prstGeom prst="rect">
              <a:avLst/>
            </a:prstGeom>
            <a:noFill/>
            <a:ln w="38100">
              <a:noFill/>
              <a:miter lim="800000"/>
              <a:headEnd/>
              <a:tailEnd/>
            </a:ln>
            <a:effectLst/>
          </p:spPr>
          <p:txBody>
            <a:bodyPr lIns="90000" tIns="46800" rIns="90000" bIns="46800" anchor="ctr">
              <a:spAutoFit/>
            </a:bodyPr>
            <a:lstStyle/>
            <a:p>
              <a:pPr algn="l">
                <a:spcBef>
                  <a:spcPct val="50000"/>
                </a:spcBef>
                <a:defRPr/>
              </a:pPr>
              <a:r>
                <a:rPr lang="en-US" altLang="zh-CN" b="1">
                  <a:effectLst>
                    <a:outerShdw blurRad="38100" dist="38100" dir="2700000" algn="tl">
                      <a:srgbClr val="FFFFFF"/>
                    </a:outerShdw>
                  </a:effectLst>
                  <a:ea typeface="宋体" pitchFamily="2" charset="-122"/>
                  <a:sym typeface="Symbol" pitchFamily="18" charset="2"/>
                </a:rPr>
                <a:t>            </a:t>
              </a:r>
              <a:r>
                <a:rPr lang="zh-CN" altLang="en-US" b="1">
                  <a:effectLst>
                    <a:outerShdw blurRad="38100" dist="38100" dir="2700000" algn="tl">
                      <a:srgbClr val="FFFFFF"/>
                    </a:outerShdw>
                  </a:effectLst>
                  <a:ea typeface="宋体" pitchFamily="2" charset="-122"/>
                  <a:sym typeface="Symbol" pitchFamily="18" charset="2"/>
                </a:rPr>
                <a:t>和</a:t>
              </a:r>
              <a:r>
                <a:rPr lang="zh-CN" altLang="en-US" b="1" i="1">
                  <a:effectLst>
                    <a:outerShdw blurRad="38100" dist="38100" dir="2700000" algn="tl">
                      <a:srgbClr val="FFFFFF"/>
                    </a:outerShdw>
                  </a:effectLst>
                  <a:ea typeface="宋体" pitchFamily="2" charset="-122"/>
                  <a:sym typeface="Symbol" pitchFamily="18" charset="2"/>
                </a:rPr>
                <a:t></a:t>
              </a:r>
              <a:r>
                <a:rPr lang="zh-CN" altLang="en-US" b="1">
                  <a:effectLst>
                    <a:outerShdw blurRad="38100" dist="38100" dir="2700000" algn="tl">
                      <a:srgbClr val="FFFFFF"/>
                    </a:outerShdw>
                  </a:effectLst>
                  <a:ea typeface="宋体" pitchFamily="2" charset="-122"/>
                  <a:sym typeface="Symbol" pitchFamily="18" charset="2"/>
                </a:rPr>
                <a:t> </a:t>
              </a:r>
              <a:r>
                <a:rPr lang="zh-CN" altLang="en-US" b="1">
                  <a:effectLst>
                    <a:outerShdw blurRad="38100" dist="38100" dir="2700000" algn="tl">
                      <a:srgbClr val="FFFFFF"/>
                    </a:outerShdw>
                  </a:effectLst>
                  <a:ea typeface="宋体" pitchFamily="2" charset="-122"/>
                </a:rPr>
                <a:t>的含义不同，但在特性曲线近于平行等距并且</a:t>
              </a:r>
              <a:r>
                <a:rPr lang="en-US" altLang="zh-CN" b="1" i="1">
                  <a:solidFill>
                    <a:srgbClr val="000099"/>
                  </a:solidFill>
                  <a:effectLst>
                    <a:outerShdw blurRad="38100" dist="38100" dir="2700000" algn="tl">
                      <a:srgbClr val="000000"/>
                    </a:outerShdw>
                  </a:effectLst>
                  <a:ea typeface="宋体" pitchFamily="2" charset="-122"/>
                </a:rPr>
                <a:t>I</a:t>
              </a:r>
              <a:r>
                <a:rPr lang="en-US" altLang="zh-CN" b="1" baseline="-25000">
                  <a:solidFill>
                    <a:srgbClr val="000099"/>
                  </a:solidFill>
                  <a:effectLst>
                    <a:outerShdw blurRad="38100" dist="38100" dir="2700000" algn="tl">
                      <a:srgbClr val="000000"/>
                    </a:outerShdw>
                  </a:effectLst>
                  <a:ea typeface="宋体" pitchFamily="2" charset="-122"/>
                </a:rPr>
                <a:t>CE0 </a:t>
              </a:r>
              <a:r>
                <a:rPr lang="zh-CN" altLang="en-US" b="1">
                  <a:effectLst>
                    <a:outerShdw blurRad="38100" dist="38100" dir="2700000" algn="tl">
                      <a:srgbClr val="FFFFFF"/>
                    </a:outerShdw>
                  </a:effectLst>
                  <a:ea typeface="宋体" pitchFamily="2" charset="-122"/>
                </a:rPr>
                <a:t>较小的情况下，两者数值接近。</a:t>
              </a:r>
            </a:p>
          </p:txBody>
        </p:sp>
        <p:graphicFrame>
          <p:nvGraphicFramePr>
            <p:cNvPr id="15" name="Object 14">
              <a:extLst>
                <a:ext uri="{FF2B5EF4-FFF2-40B4-BE49-F238E27FC236}">
                  <a16:creationId xmlns:a16="http://schemas.microsoft.com/office/drawing/2014/main" id="{96A43F31-BFB6-4F33-AC35-B6A0D26BFA34}"/>
                </a:ext>
              </a:extLst>
            </p:cNvPr>
            <p:cNvGraphicFramePr>
              <a:graphicFrameLocks noChangeAspect="1"/>
            </p:cNvGraphicFramePr>
            <p:nvPr/>
          </p:nvGraphicFramePr>
          <p:xfrm>
            <a:off x="495" y="3044"/>
            <a:ext cx="233" cy="233"/>
          </p:xfrm>
          <a:graphic>
            <a:graphicData uri="http://schemas.openxmlformats.org/presentationml/2006/ole">
              <mc:AlternateContent xmlns:mc="http://schemas.openxmlformats.org/markup-compatibility/2006">
                <mc:Choice xmlns:v="urn:schemas-microsoft-com:vml" Requires="v">
                  <p:oleObj spid="_x0000_s30941" name="公式" r:id="rId10" imgW="4572000" imgH="6400800" progId="Equation.3">
                    <p:embed/>
                  </p:oleObj>
                </mc:Choice>
                <mc:Fallback>
                  <p:oleObj name="公式" r:id="rId10" imgW="4572000" imgH="6400800" progId="Equation.3">
                    <p:embed/>
                    <p:pic>
                      <p:nvPicPr>
                        <p:cNvPr id="0" name="Picture 1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 y="3044"/>
                          <a:ext cx="233" cy="2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Text Box 15">
            <a:extLst>
              <a:ext uri="{FF2B5EF4-FFF2-40B4-BE49-F238E27FC236}">
                <a16:creationId xmlns:a16="http://schemas.microsoft.com/office/drawing/2014/main" id="{4654FBFC-6AA6-4860-8B05-120514FCEC4F}"/>
              </a:ext>
            </a:extLst>
          </p:cNvPr>
          <p:cNvSpPr txBox="1">
            <a:spLocks noChangeArrowheads="1"/>
          </p:cNvSpPr>
          <p:nvPr/>
        </p:nvSpPr>
        <p:spPr bwMode="auto">
          <a:xfrm>
            <a:off x="1116013" y="5734050"/>
            <a:ext cx="5543550" cy="519113"/>
          </a:xfrm>
          <a:prstGeom prst="rect">
            <a:avLst/>
          </a:prstGeom>
          <a:solidFill>
            <a:srgbClr val="FFFFFF"/>
          </a:solidFill>
          <a:ln w="38100">
            <a:noFill/>
            <a:miter lim="800000"/>
            <a:headEnd/>
            <a:tailEnd/>
          </a:ln>
          <a:effectLst/>
        </p:spPr>
        <p:txBody>
          <a:bodyPr lIns="90000" tIns="46800" rIns="90000" bIns="46800" anchor="ctr">
            <a:spAutoFit/>
          </a:bodyPr>
          <a:lstStyle/>
          <a:p>
            <a:pPr algn="l">
              <a:spcBef>
                <a:spcPct val="50000"/>
              </a:spcBef>
              <a:defRPr/>
            </a:pPr>
            <a:r>
              <a:rPr lang="zh-CN" altLang="en-US" sz="2800" b="1">
                <a:solidFill>
                  <a:srgbClr val="006600"/>
                </a:solidFill>
                <a:effectLst>
                  <a:outerShdw blurRad="38100" dist="38100" dir="2700000" algn="tl">
                    <a:srgbClr val="C0C0C0"/>
                  </a:outerShdw>
                </a:effectLst>
                <a:ea typeface="宋体" pitchFamily="2" charset="-122"/>
              </a:rPr>
              <a:t>常用晶体管的</a:t>
            </a:r>
            <a:r>
              <a:rPr lang="zh-CN" altLang="en-US" sz="2800" b="1" i="1">
                <a:solidFill>
                  <a:srgbClr val="006600"/>
                </a:solidFill>
                <a:effectLst>
                  <a:outerShdw blurRad="38100" dist="38100" dir="2700000" algn="tl">
                    <a:srgbClr val="C0C0C0"/>
                  </a:outerShdw>
                </a:effectLst>
                <a:ea typeface="宋体" pitchFamily="2" charset="-122"/>
                <a:sym typeface="Symbol" pitchFamily="18" charset="2"/>
              </a:rPr>
              <a:t></a:t>
            </a:r>
            <a:r>
              <a:rPr lang="zh-CN" altLang="en-US" sz="2800" b="1">
                <a:solidFill>
                  <a:srgbClr val="006600"/>
                </a:solidFill>
                <a:effectLst>
                  <a:outerShdw blurRad="38100" dist="38100" dir="2700000" algn="tl">
                    <a:srgbClr val="C0C0C0"/>
                  </a:outerShdw>
                </a:effectLst>
                <a:ea typeface="宋体" pitchFamily="2" charset="-122"/>
                <a:sym typeface="Symbol" pitchFamily="18" charset="2"/>
              </a:rPr>
              <a:t> </a:t>
            </a:r>
            <a:r>
              <a:rPr lang="zh-CN" altLang="en-US" sz="2800" b="1">
                <a:solidFill>
                  <a:srgbClr val="006600"/>
                </a:solidFill>
                <a:effectLst>
                  <a:outerShdw blurRad="38100" dist="38100" dir="2700000" algn="tl">
                    <a:srgbClr val="C0C0C0"/>
                  </a:outerShdw>
                </a:effectLst>
                <a:ea typeface="宋体" pitchFamily="2" charset="-122"/>
              </a:rPr>
              <a:t>值在</a:t>
            </a:r>
            <a:r>
              <a:rPr lang="en-US" altLang="zh-CN" sz="2800" b="1">
                <a:solidFill>
                  <a:srgbClr val="006600"/>
                </a:solidFill>
                <a:effectLst>
                  <a:outerShdw blurRad="38100" dist="38100" dir="2700000" algn="tl">
                    <a:srgbClr val="C0C0C0"/>
                  </a:outerShdw>
                </a:effectLst>
                <a:ea typeface="宋体" pitchFamily="2" charset="-122"/>
              </a:rPr>
              <a:t>20 ~ 200</a:t>
            </a:r>
            <a:r>
              <a:rPr lang="zh-CN" altLang="en-US" sz="2800" b="1">
                <a:solidFill>
                  <a:srgbClr val="006600"/>
                </a:solidFill>
                <a:effectLst>
                  <a:outerShdw blurRad="38100" dist="38100" dir="2700000" algn="tl">
                    <a:srgbClr val="C0C0C0"/>
                  </a:outerShdw>
                </a:effectLst>
                <a:ea typeface="宋体" pitchFamily="2" charset="-122"/>
              </a:rPr>
              <a:t>之间。</a:t>
            </a:r>
          </a:p>
        </p:txBody>
      </p:sp>
    </p:spTree>
    <p:extLst>
      <p:ext uri="{BB962C8B-B14F-4D97-AF65-F5344CB8AC3E}">
        <p14:creationId xmlns:p14="http://schemas.microsoft.com/office/powerpoint/2010/main" val="85030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30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 grpId="0" autoUpdateAnimBg="0"/>
      <p:bldP spid="9" grpId="0" autoUpdateAnimBg="0"/>
      <p:bldP spid="10" grpId="0" autoUpdateAnimBg="0"/>
      <p:bldP spid="11" grpId="0" autoUpdateAnimBg="0"/>
      <p:bldP spid="12" grpId="0" autoUpdateAnimBg="0"/>
      <p:bldP spid="16"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D3373-87DF-470C-AD82-013CD506E0A0}"/>
              </a:ext>
            </a:extLst>
          </p:cNvPr>
          <p:cNvSpPr>
            <a:spLocks noGrp="1"/>
          </p:cNvSpPr>
          <p:nvPr>
            <p:ph type="title"/>
          </p:nvPr>
        </p:nvSpPr>
        <p:spPr/>
        <p:txBody>
          <a:bodyPr/>
          <a:lstStyle/>
          <a:p>
            <a:endParaRPr lang="zh-CN" altLang="en-US" dirty="0"/>
          </a:p>
        </p:txBody>
      </p:sp>
      <p:graphicFrame>
        <p:nvGraphicFramePr>
          <p:cNvPr id="3" name="Object 2">
            <a:extLst>
              <a:ext uri="{FF2B5EF4-FFF2-40B4-BE49-F238E27FC236}">
                <a16:creationId xmlns:a16="http://schemas.microsoft.com/office/drawing/2014/main" id="{B8300855-C7FF-4BEE-92F7-350E13E0A974}"/>
              </a:ext>
            </a:extLst>
          </p:cNvPr>
          <p:cNvGraphicFramePr>
            <a:graphicFrameLocks noChangeAspect="1"/>
          </p:cNvGraphicFramePr>
          <p:nvPr/>
        </p:nvGraphicFramePr>
        <p:xfrm>
          <a:off x="5105400" y="2405063"/>
          <a:ext cx="3200400" cy="795337"/>
        </p:xfrm>
        <a:graphic>
          <a:graphicData uri="http://schemas.openxmlformats.org/presentationml/2006/ole">
            <mc:AlternateContent xmlns:mc="http://schemas.openxmlformats.org/markup-compatibility/2006">
              <mc:Choice xmlns:v="urn:schemas-microsoft-com:vml" Requires="v">
                <p:oleObj spid="_x0000_s31962" name="公式" r:id="rId5" imgW="1396440" imgH="340200" progId="Equation.3">
                  <p:embed/>
                </p:oleObj>
              </mc:Choice>
              <mc:Fallback>
                <p:oleObj name="公式" r:id="rId5" imgW="1396440" imgH="340200" progId="Equation.3">
                  <p:embed/>
                  <p:pic>
                    <p:nvPicPr>
                      <p:cNvPr id="0" name="Picture 1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405063"/>
                        <a:ext cx="3200400" cy="79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a:extLst>
              <a:ext uri="{FF2B5EF4-FFF2-40B4-BE49-F238E27FC236}">
                <a16:creationId xmlns:a16="http://schemas.microsoft.com/office/drawing/2014/main" id="{16AB230F-9A53-45EB-A000-9BA17277A6DF}"/>
              </a:ext>
            </a:extLst>
          </p:cNvPr>
          <p:cNvGraphicFramePr>
            <a:graphicFrameLocks noChangeAspect="1"/>
          </p:cNvGraphicFramePr>
          <p:nvPr/>
        </p:nvGraphicFramePr>
        <p:xfrm>
          <a:off x="4800600" y="3886200"/>
          <a:ext cx="4191000" cy="981075"/>
        </p:xfrm>
        <a:graphic>
          <a:graphicData uri="http://schemas.openxmlformats.org/presentationml/2006/ole">
            <mc:AlternateContent xmlns:mc="http://schemas.openxmlformats.org/markup-compatibility/2006">
              <mc:Choice xmlns:v="urn:schemas-microsoft-com:vml" Requires="v">
                <p:oleObj spid="_x0000_s31963" name="公式" r:id="rId7" imgW="1825200" imgH="420840" progId="Equation.3">
                  <p:embed/>
                </p:oleObj>
              </mc:Choice>
              <mc:Fallback>
                <p:oleObj name="公式" r:id="rId7" imgW="1825200" imgH="420840" progId="Equation.3">
                  <p:embed/>
                  <p:pic>
                    <p:nvPicPr>
                      <p:cNvPr id="0" name="Picture 1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3886200"/>
                        <a:ext cx="4191000"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4">
            <a:extLst>
              <a:ext uri="{FF2B5EF4-FFF2-40B4-BE49-F238E27FC236}">
                <a16:creationId xmlns:a16="http://schemas.microsoft.com/office/drawing/2014/main" id="{8DBF4E5C-24E9-45BA-8E14-51D1D3FED64F}"/>
              </a:ext>
            </a:extLst>
          </p:cNvPr>
          <p:cNvGrpSpPr>
            <a:grpSpLocks/>
          </p:cNvGrpSpPr>
          <p:nvPr/>
        </p:nvGrpSpPr>
        <p:grpSpPr bwMode="auto">
          <a:xfrm>
            <a:off x="722313" y="1600200"/>
            <a:ext cx="4113212" cy="3886200"/>
            <a:chOff x="455" y="1008"/>
            <a:chExt cx="2591" cy="2448"/>
          </a:xfrm>
        </p:grpSpPr>
        <p:sp>
          <p:nvSpPr>
            <p:cNvPr id="6" name="Freeform 5">
              <a:extLst>
                <a:ext uri="{FF2B5EF4-FFF2-40B4-BE49-F238E27FC236}">
                  <a16:creationId xmlns:a16="http://schemas.microsoft.com/office/drawing/2014/main" id="{D75410E7-143A-467C-B906-9E0F124F759F}"/>
                </a:ext>
              </a:extLst>
            </p:cNvPr>
            <p:cNvSpPr>
              <a:spLocks/>
            </p:cNvSpPr>
            <p:nvPr/>
          </p:nvSpPr>
          <p:spPr bwMode="auto">
            <a:xfrm>
              <a:off x="665" y="3028"/>
              <a:ext cx="1670" cy="92"/>
            </a:xfrm>
            <a:custGeom>
              <a:avLst/>
              <a:gdLst>
                <a:gd name="T0" fmla="*/ 19 w 2387"/>
                <a:gd name="T1" fmla="*/ 131 h 131"/>
                <a:gd name="T2" fmla="*/ 69 w 2387"/>
                <a:gd name="T3" fmla="*/ 95 h 131"/>
                <a:gd name="T4" fmla="*/ 431 w 2387"/>
                <a:gd name="T5" fmla="*/ 24 h 131"/>
                <a:gd name="T6" fmla="*/ 2387 w 2387"/>
                <a:gd name="T7" fmla="*/ 0 h 131"/>
                <a:gd name="T8" fmla="*/ 0 60000 65536"/>
                <a:gd name="T9" fmla="*/ 0 60000 65536"/>
                <a:gd name="T10" fmla="*/ 0 60000 65536"/>
                <a:gd name="T11" fmla="*/ 0 60000 65536"/>
                <a:gd name="T12" fmla="*/ 0 w 2387"/>
                <a:gd name="T13" fmla="*/ 0 h 131"/>
                <a:gd name="T14" fmla="*/ 2387 w 2387"/>
                <a:gd name="T15" fmla="*/ 131 h 131"/>
              </a:gdLst>
              <a:ahLst/>
              <a:cxnLst>
                <a:cxn ang="T8">
                  <a:pos x="T0" y="T1"/>
                </a:cxn>
                <a:cxn ang="T9">
                  <a:pos x="T2" y="T3"/>
                </a:cxn>
                <a:cxn ang="T10">
                  <a:pos x="T4" y="T5"/>
                </a:cxn>
                <a:cxn ang="T11">
                  <a:pos x="T6" y="T7"/>
                </a:cxn>
              </a:cxnLst>
              <a:rect l="T12" t="T13" r="T14" b="T15"/>
              <a:pathLst>
                <a:path w="2387" h="131">
                  <a:moveTo>
                    <a:pt x="19" y="131"/>
                  </a:moveTo>
                  <a:cubicBezTo>
                    <a:pt x="27" y="125"/>
                    <a:pt x="0" y="113"/>
                    <a:pt x="69" y="95"/>
                  </a:cubicBezTo>
                  <a:cubicBezTo>
                    <a:pt x="138" y="77"/>
                    <a:pt x="45" y="40"/>
                    <a:pt x="431" y="24"/>
                  </a:cubicBezTo>
                  <a:cubicBezTo>
                    <a:pt x="817" y="8"/>
                    <a:pt x="1980" y="5"/>
                    <a:pt x="2387"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7" name="Freeform 6">
              <a:extLst>
                <a:ext uri="{FF2B5EF4-FFF2-40B4-BE49-F238E27FC236}">
                  <a16:creationId xmlns:a16="http://schemas.microsoft.com/office/drawing/2014/main" id="{52EC2EC3-173A-44C4-B1C5-B3478FB4FF88}"/>
                </a:ext>
              </a:extLst>
            </p:cNvPr>
            <p:cNvSpPr>
              <a:spLocks/>
            </p:cNvSpPr>
            <p:nvPr/>
          </p:nvSpPr>
          <p:spPr bwMode="auto">
            <a:xfrm>
              <a:off x="662" y="2784"/>
              <a:ext cx="1614" cy="339"/>
            </a:xfrm>
            <a:custGeom>
              <a:avLst/>
              <a:gdLst>
                <a:gd name="T0" fmla="*/ 0 w 2308"/>
                <a:gd name="T1" fmla="*/ 504 h 504"/>
                <a:gd name="T2" fmla="*/ 15 w 2308"/>
                <a:gd name="T3" fmla="*/ 314 h 504"/>
                <a:gd name="T4" fmla="*/ 52 w 2308"/>
                <a:gd name="T5" fmla="*/ 276 h 504"/>
                <a:gd name="T6" fmla="*/ 172 w 2308"/>
                <a:gd name="T7" fmla="*/ 156 h 504"/>
                <a:gd name="T8" fmla="*/ 340 w 2308"/>
                <a:gd name="T9" fmla="*/ 72 h 504"/>
                <a:gd name="T10" fmla="*/ 748 w 2308"/>
                <a:gd name="T11" fmla="*/ 48 h 504"/>
                <a:gd name="T12" fmla="*/ 2308 w 2308"/>
                <a:gd name="T13" fmla="*/ 0 h 504"/>
                <a:gd name="T14" fmla="*/ 0 60000 65536"/>
                <a:gd name="T15" fmla="*/ 0 60000 65536"/>
                <a:gd name="T16" fmla="*/ 0 60000 65536"/>
                <a:gd name="T17" fmla="*/ 0 60000 65536"/>
                <a:gd name="T18" fmla="*/ 0 60000 65536"/>
                <a:gd name="T19" fmla="*/ 0 60000 65536"/>
                <a:gd name="T20" fmla="*/ 0 60000 65536"/>
                <a:gd name="T21" fmla="*/ 0 w 2308"/>
                <a:gd name="T22" fmla="*/ 0 h 504"/>
                <a:gd name="T23" fmla="*/ 2308 w 2308"/>
                <a:gd name="T24" fmla="*/ 504 h 5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8" h="504">
                  <a:moveTo>
                    <a:pt x="0" y="504"/>
                  </a:moveTo>
                  <a:cubicBezTo>
                    <a:pt x="3" y="472"/>
                    <a:pt x="6" y="352"/>
                    <a:pt x="15" y="314"/>
                  </a:cubicBezTo>
                  <a:cubicBezTo>
                    <a:pt x="24" y="276"/>
                    <a:pt x="26" y="302"/>
                    <a:pt x="52" y="276"/>
                  </a:cubicBezTo>
                  <a:cubicBezTo>
                    <a:pt x="78" y="250"/>
                    <a:pt x="124" y="190"/>
                    <a:pt x="172" y="156"/>
                  </a:cubicBezTo>
                  <a:cubicBezTo>
                    <a:pt x="220" y="122"/>
                    <a:pt x="244" y="90"/>
                    <a:pt x="340" y="72"/>
                  </a:cubicBezTo>
                  <a:cubicBezTo>
                    <a:pt x="436" y="54"/>
                    <a:pt x="420" y="60"/>
                    <a:pt x="748" y="48"/>
                  </a:cubicBezTo>
                  <a:cubicBezTo>
                    <a:pt x="1076" y="36"/>
                    <a:pt x="1983" y="10"/>
                    <a:pt x="2308"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8" name="Text Box 7">
              <a:extLst>
                <a:ext uri="{FF2B5EF4-FFF2-40B4-BE49-F238E27FC236}">
                  <a16:creationId xmlns:a16="http://schemas.microsoft.com/office/drawing/2014/main" id="{7BA988E3-B271-44C9-AF1C-73E4310F9EA1}"/>
                </a:ext>
              </a:extLst>
            </p:cNvPr>
            <p:cNvSpPr txBox="1">
              <a:spLocks noChangeArrowheads="1"/>
            </p:cNvSpPr>
            <p:nvPr/>
          </p:nvSpPr>
          <p:spPr bwMode="auto">
            <a:xfrm>
              <a:off x="2345" y="2819"/>
              <a:ext cx="479"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i="1">
                  <a:effectLst>
                    <a:outerShdw blurRad="38100" dist="38100" dir="2700000" algn="tl">
                      <a:srgbClr val="FFFFFF"/>
                    </a:outerShdw>
                  </a:effectLst>
                </a:rPr>
                <a:t>I</a:t>
              </a:r>
              <a:r>
                <a:rPr lang="en-US" altLang="zh-CN" b="1" baseline="-25000">
                  <a:effectLst>
                    <a:outerShdw blurRad="38100" dist="38100" dir="2700000" algn="tl">
                      <a:srgbClr val="FFFFFF"/>
                    </a:outerShdw>
                  </a:effectLst>
                </a:rPr>
                <a:t>B</a:t>
              </a:r>
              <a:r>
                <a:rPr lang="en-US" altLang="zh-CN" b="1">
                  <a:effectLst>
                    <a:outerShdw blurRad="38100" dist="38100" dir="2700000" algn="tl">
                      <a:srgbClr val="FFFFFF"/>
                    </a:outerShdw>
                  </a:effectLst>
                </a:rPr>
                <a:t>=0</a:t>
              </a:r>
            </a:p>
          </p:txBody>
        </p:sp>
        <p:sp>
          <p:nvSpPr>
            <p:cNvPr id="9" name="Text Box 8">
              <a:extLst>
                <a:ext uri="{FF2B5EF4-FFF2-40B4-BE49-F238E27FC236}">
                  <a16:creationId xmlns:a16="http://schemas.microsoft.com/office/drawing/2014/main" id="{CFC2742C-952C-4EC9-9B21-AE6481FCC84A}"/>
                </a:ext>
              </a:extLst>
            </p:cNvPr>
            <p:cNvSpPr txBox="1">
              <a:spLocks noChangeArrowheads="1"/>
            </p:cNvSpPr>
            <p:nvPr/>
          </p:nvSpPr>
          <p:spPr bwMode="auto">
            <a:xfrm>
              <a:off x="2297" y="2592"/>
              <a:ext cx="556"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a:effectLst>
                    <a:outerShdw blurRad="38100" dist="38100" dir="2700000" algn="tl">
                      <a:srgbClr val="FFFFFF"/>
                    </a:outerShdw>
                  </a:effectLst>
                </a:rPr>
                <a:t>20</a:t>
              </a:r>
              <a:r>
                <a:rPr lang="en-US" altLang="zh-CN" b="1">
                  <a:effectLst>
                    <a:outerShdw blurRad="38100" dist="38100" dir="2700000" algn="tl">
                      <a:srgbClr val="FFFFFF"/>
                    </a:outerShdw>
                  </a:effectLst>
                  <a:sym typeface="Symbol" pitchFamily="18" charset="2"/>
                </a:rPr>
                <a:t>A</a:t>
              </a:r>
              <a:endParaRPr lang="en-US" altLang="zh-CN" b="1">
                <a:effectLst>
                  <a:outerShdw blurRad="38100" dist="38100" dir="2700000" algn="tl">
                    <a:srgbClr val="FFFFFF"/>
                  </a:outerShdw>
                </a:effectLst>
              </a:endParaRPr>
            </a:p>
          </p:txBody>
        </p:sp>
        <p:sp>
          <p:nvSpPr>
            <p:cNvPr id="10" name="Freeform 9">
              <a:extLst>
                <a:ext uri="{FF2B5EF4-FFF2-40B4-BE49-F238E27FC236}">
                  <a16:creationId xmlns:a16="http://schemas.microsoft.com/office/drawing/2014/main" id="{40554C5D-9D28-422C-9EC1-1664930A8678}"/>
                </a:ext>
              </a:extLst>
            </p:cNvPr>
            <p:cNvSpPr>
              <a:spLocks/>
            </p:cNvSpPr>
            <p:nvPr/>
          </p:nvSpPr>
          <p:spPr bwMode="auto">
            <a:xfrm>
              <a:off x="672" y="2544"/>
              <a:ext cx="1575" cy="612"/>
            </a:xfrm>
            <a:custGeom>
              <a:avLst/>
              <a:gdLst>
                <a:gd name="T0" fmla="*/ 0 w 2299"/>
                <a:gd name="T1" fmla="*/ 948 h 948"/>
                <a:gd name="T2" fmla="*/ 55 w 2299"/>
                <a:gd name="T3" fmla="*/ 408 h 948"/>
                <a:gd name="T4" fmla="*/ 211 w 2299"/>
                <a:gd name="T5" fmla="*/ 156 h 948"/>
                <a:gd name="T6" fmla="*/ 413 w 2299"/>
                <a:gd name="T7" fmla="*/ 69 h 948"/>
                <a:gd name="T8" fmla="*/ 1207 w 2299"/>
                <a:gd name="T9" fmla="*/ 12 h 948"/>
                <a:gd name="T10" fmla="*/ 2299 w 2299"/>
                <a:gd name="T11" fmla="*/ 0 h 948"/>
                <a:gd name="T12" fmla="*/ 0 60000 65536"/>
                <a:gd name="T13" fmla="*/ 0 60000 65536"/>
                <a:gd name="T14" fmla="*/ 0 60000 65536"/>
                <a:gd name="T15" fmla="*/ 0 60000 65536"/>
                <a:gd name="T16" fmla="*/ 0 60000 65536"/>
                <a:gd name="T17" fmla="*/ 0 60000 65536"/>
                <a:gd name="T18" fmla="*/ 0 w 2299"/>
                <a:gd name="T19" fmla="*/ 0 h 948"/>
                <a:gd name="T20" fmla="*/ 2299 w 2299"/>
                <a:gd name="T21" fmla="*/ 948 h 948"/>
              </a:gdLst>
              <a:ahLst/>
              <a:cxnLst>
                <a:cxn ang="T12">
                  <a:pos x="T0" y="T1"/>
                </a:cxn>
                <a:cxn ang="T13">
                  <a:pos x="T2" y="T3"/>
                </a:cxn>
                <a:cxn ang="T14">
                  <a:pos x="T4" y="T5"/>
                </a:cxn>
                <a:cxn ang="T15">
                  <a:pos x="T6" y="T7"/>
                </a:cxn>
                <a:cxn ang="T16">
                  <a:pos x="T8" y="T9"/>
                </a:cxn>
                <a:cxn ang="T17">
                  <a:pos x="T10" y="T11"/>
                </a:cxn>
              </a:cxnLst>
              <a:rect l="T18" t="T19" r="T20" b="T21"/>
              <a:pathLst>
                <a:path w="2299" h="948">
                  <a:moveTo>
                    <a:pt x="0" y="948"/>
                  </a:moveTo>
                  <a:cubicBezTo>
                    <a:pt x="9" y="858"/>
                    <a:pt x="20" y="540"/>
                    <a:pt x="55" y="408"/>
                  </a:cubicBezTo>
                  <a:cubicBezTo>
                    <a:pt x="90" y="276"/>
                    <a:pt x="151" y="212"/>
                    <a:pt x="211" y="156"/>
                  </a:cubicBezTo>
                  <a:cubicBezTo>
                    <a:pt x="271" y="100"/>
                    <a:pt x="247" y="93"/>
                    <a:pt x="413" y="69"/>
                  </a:cubicBezTo>
                  <a:cubicBezTo>
                    <a:pt x="579" y="45"/>
                    <a:pt x="893" y="23"/>
                    <a:pt x="1207" y="12"/>
                  </a:cubicBezTo>
                  <a:cubicBezTo>
                    <a:pt x="1521" y="1"/>
                    <a:pt x="2072" y="2"/>
                    <a:pt x="2299"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1" name="Freeform 10">
              <a:extLst>
                <a:ext uri="{FF2B5EF4-FFF2-40B4-BE49-F238E27FC236}">
                  <a16:creationId xmlns:a16="http://schemas.microsoft.com/office/drawing/2014/main" id="{3D033D64-B558-4414-85B4-7AB5D3FA55A9}"/>
                </a:ext>
              </a:extLst>
            </p:cNvPr>
            <p:cNvSpPr>
              <a:spLocks/>
            </p:cNvSpPr>
            <p:nvPr/>
          </p:nvSpPr>
          <p:spPr bwMode="auto">
            <a:xfrm>
              <a:off x="675" y="2237"/>
              <a:ext cx="1539" cy="762"/>
            </a:xfrm>
            <a:custGeom>
              <a:avLst/>
              <a:gdLst>
                <a:gd name="T0" fmla="*/ 0 w 1539"/>
                <a:gd name="T1" fmla="*/ 762 h 762"/>
                <a:gd name="T2" fmla="*/ 43 w 1539"/>
                <a:gd name="T3" fmla="*/ 286 h 762"/>
                <a:gd name="T4" fmla="*/ 106 w 1539"/>
                <a:gd name="T5" fmla="*/ 87 h 762"/>
                <a:gd name="T6" fmla="*/ 329 w 1539"/>
                <a:gd name="T7" fmla="*/ 28 h 762"/>
                <a:gd name="T8" fmla="*/ 1539 w 1539"/>
                <a:gd name="T9" fmla="*/ 0 h 762"/>
                <a:gd name="T10" fmla="*/ 0 60000 65536"/>
                <a:gd name="T11" fmla="*/ 0 60000 65536"/>
                <a:gd name="T12" fmla="*/ 0 60000 65536"/>
                <a:gd name="T13" fmla="*/ 0 60000 65536"/>
                <a:gd name="T14" fmla="*/ 0 60000 65536"/>
                <a:gd name="T15" fmla="*/ 0 w 1539"/>
                <a:gd name="T16" fmla="*/ 0 h 762"/>
                <a:gd name="T17" fmla="*/ 1539 w 1539"/>
                <a:gd name="T18" fmla="*/ 762 h 762"/>
              </a:gdLst>
              <a:ahLst/>
              <a:cxnLst>
                <a:cxn ang="T10">
                  <a:pos x="T0" y="T1"/>
                </a:cxn>
                <a:cxn ang="T11">
                  <a:pos x="T2" y="T3"/>
                </a:cxn>
                <a:cxn ang="T12">
                  <a:pos x="T4" y="T5"/>
                </a:cxn>
                <a:cxn ang="T13">
                  <a:pos x="T6" y="T7"/>
                </a:cxn>
                <a:cxn ang="T14">
                  <a:pos x="T8" y="T9"/>
                </a:cxn>
              </a:cxnLst>
              <a:rect l="T15" t="T16" r="T17" b="T18"/>
              <a:pathLst>
                <a:path w="1539" h="762">
                  <a:moveTo>
                    <a:pt x="0" y="762"/>
                  </a:moveTo>
                  <a:cubicBezTo>
                    <a:pt x="7" y="683"/>
                    <a:pt x="25" y="398"/>
                    <a:pt x="43" y="286"/>
                  </a:cubicBezTo>
                  <a:cubicBezTo>
                    <a:pt x="61" y="174"/>
                    <a:pt x="58" y="130"/>
                    <a:pt x="106" y="87"/>
                  </a:cubicBezTo>
                  <a:cubicBezTo>
                    <a:pt x="154" y="44"/>
                    <a:pt x="90" y="42"/>
                    <a:pt x="329" y="28"/>
                  </a:cubicBezTo>
                  <a:cubicBezTo>
                    <a:pt x="568" y="13"/>
                    <a:pt x="1287" y="6"/>
                    <a:pt x="1539"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2" name="Freeform 11">
              <a:extLst>
                <a:ext uri="{FF2B5EF4-FFF2-40B4-BE49-F238E27FC236}">
                  <a16:creationId xmlns:a16="http://schemas.microsoft.com/office/drawing/2014/main" id="{DC592EBD-3CA9-4AD7-843C-15D016639030}"/>
                </a:ext>
              </a:extLst>
            </p:cNvPr>
            <p:cNvSpPr>
              <a:spLocks/>
            </p:cNvSpPr>
            <p:nvPr/>
          </p:nvSpPr>
          <p:spPr bwMode="auto">
            <a:xfrm>
              <a:off x="675" y="1948"/>
              <a:ext cx="1472" cy="1157"/>
            </a:xfrm>
            <a:custGeom>
              <a:avLst/>
              <a:gdLst>
                <a:gd name="T0" fmla="*/ 0 w 2224"/>
                <a:gd name="T1" fmla="*/ 1788 h 1788"/>
                <a:gd name="T2" fmla="*/ 89 w 2224"/>
                <a:gd name="T3" fmla="*/ 754 h 1788"/>
                <a:gd name="T4" fmla="*/ 112 w 2224"/>
                <a:gd name="T5" fmla="*/ 312 h 1788"/>
                <a:gd name="T6" fmla="*/ 209 w 2224"/>
                <a:gd name="T7" fmla="*/ 125 h 1788"/>
                <a:gd name="T8" fmla="*/ 640 w 2224"/>
                <a:gd name="T9" fmla="*/ 36 h 1788"/>
                <a:gd name="T10" fmla="*/ 2224 w 2224"/>
                <a:gd name="T11" fmla="*/ 0 h 1788"/>
                <a:gd name="T12" fmla="*/ 0 60000 65536"/>
                <a:gd name="T13" fmla="*/ 0 60000 65536"/>
                <a:gd name="T14" fmla="*/ 0 60000 65536"/>
                <a:gd name="T15" fmla="*/ 0 60000 65536"/>
                <a:gd name="T16" fmla="*/ 0 60000 65536"/>
                <a:gd name="T17" fmla="*/ 0 60000 65536"/>
                <a:gd name="T18" fmla="*/ 0 w 2224"/>
                <a:gd name="T19" fmla="*/ 0 h 1788"/>
                <a:gd name="T20" fmla="*/ 2224 w 2224"/>
                <a:gd name="T21" fmla="*/ 1788 h 1788"/>
              </a:gdLst>
              <a:ahLst/>
              <a:cxnLst>
                <a:cxn ang="T12">
                  <a:pos x="T0" y="T1"/>
                </a:cxn>
                <a:cxn ang="T13">
                  <a:pos x="T2" y="T3"/>
                </a:cxn>
                <a:cxn ang="T14">
                  <a:pos x="T4" y="T5"/>
                </a:cxn>
                <a:cxn ang="T15">
                  <a:pos x="T6" y="T7"/>
                </a:cxn>
                <a:cxn ang="T16">
                  <a:pos x="T8" y="T9"/>
                </a:cxn>
                <a:cxn ang="T17">
                  <a:pos x="T10" y="T11"/>
                </a:cxn>
              </a:cxnLst>
              <a:rect l="T18" t="T19" r="T20" b="T21"/>
              <a:pathLst>
                <a:path w="2224" h="1788">
                  <a:moveTo>
                    <a:pt x="0" y="1788"/>
                  </a:moveTo>
                  <a:cubicBezTo>
                    <a:pt x="15" y="1616"/>
                    <a:pt x="70" y="1000"/>
                    <a:pt x="89" y="754"/>
                  </a:cubicBezTo>
                  <a:cubicBezTo>
                    <a:pt x="108" y="508"/>
                    <a:pt x="92" y="417"/>
                    <a:pt x="112" y="312"/>
                  </a:cubicBezTo>
                  <a:cubicBezTo>
                    <a:pt x="132" y="207"/>
                    <a:pt x="121" y="171"/>
                    <a:pt x="209" y="125"/>
                  </a:cubicBezTo>
                  <a:cubicBezTo>
                    <a:pt x="297" y="79"/>
                    <a:pt x="304" y="57"/>
                    <a:pt x="640" y="36"/>
                  </a:cubicBezTo>
                  <a:cubicBezTo>
                    <a:pt x="976" y="15"/>
                    <a:pt x="1894" y="8"/>
                    <a:pt x="2224"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3" name="Freeform 12">
              <a:extLst>
                <a:ext uri="{FF2B5EF4-FFF2-40B4-BE49-F238E27FC236}">
                  <a16:creationId xmlns:a16="http://schemas.microsoft.com/office/drawing/2014/main" id="{572C9A4B-CA49-4955-8086-F882E131B061}"/>
                </a:ext>
              </a:extLst>
            </p:cNvPr>
            <p:cNvSpPr>
              <a:spLocks/>
            </p:cNvSpPr>
            <p:nvPr/>
          </p:nvSpPr>
          <p:spPr bwMode="auto">
            <a:xfrm>
              <a:off x="675" y="1620"/>
              <a:ext cx="1404" cy="1508"/>
            </a:xfrm>
            <a:custGeom>
              <a:avLst/>
              <a:gdLst>
                <a:gd name="T0" fmla="*/ 0 w 1404"/>
                <a:gd name="T1" fmla="*/ 1508 h 1508"/>
                <a:gd name="T2" fmla="*/ 52 w 1404"/>
                <a:gd name="T3" fmla="*/ 789 h 1508"/>
                <a:gd name="T4" fmla="*/ 118 w 1404"/>
                <a:gd name="T5" fmla="*/ 234 h 1508"/>
                <a:gd name="T6" fmla="*/ 338 w 1404"/>
                <a:gd name="T7" fmla="*/ 39 h 1508"/>
                <a:gd name="T8" fmla="*/ 1404 w 1404"/>
                <a:gd name="T9" fmla="*/ 1 h 1508"/>
                <a:gd name="T10" fmla="*/ 0 60000 65536"/>
                <a:gd name="T11" fmla="*/ 0 60000 65536"/>
                <a:gd name="T12" fmla="*/ 0 60000 65536"/>
                <a:gd name="T13" fmla="*/ 0 60000 65536"/>
                <a:gd name="T14" fmla="*/ 0 60000 65536"/>
                <a:gd name="T15" fmla="*/ 0 w 1404"/>
                <a:gd name="T16" fmla="*/ 0 h 1508"/>
                <a:gd name="T17" fmla="*/ 1404 w 1404"/>
                <a:gd name="T18" fmla="*/ 1508 h 1508"/>
              </a:gdLst>
              <a:ahLst/>
              <a:cxnLst>
                <a:cxn ang="T10">
                  <a:pos x="T0" y="T1"/>
                </a:cxn>
                <a:cxn ang="T11">
                  <a:pos x="T2" y="T3"/>
                </a:cxn>
                <a:cxn ang="T12">
                  <a:pos x="T4" y="T5"/>
                </a:cxn>
                <a:cxn ang="T13">
                  <a:pos x="T6" y="T7"/>
                </a:cxn>
                <a:cxn ang="T14">
                  <a:pos x="T8" y="T9"/>
                </a:cxn>
              </a:cxnLst>
              <a:rect l="T15" t="T16" r="T17" b="T18"/>
              <a:pathLst>
                <a:path w="1404" h="1508">
                  <a:moveTo>
                    <a:pt x="0" y="1508"/>
                  </a:moveTo>
                  <a:cubicBezTo>
                    <a:pt x="9" y="1388"/>
                    <a:pt x="32" y="1001"/>
                    <a:pt x="52" y="789"/>
                  </a:cubicBezTo>
                  <a:cubicBezTo>
                    <a:pt x="72" y="577"/>
                    <a:pt x="70" y="359"/>
                    <a:pt x="118" y="234"/>
                  </a:cubicBezTo>
                  <a:cubicBezTo>
                    <a:pt x="166" y="109"/>
                    <a:pt x="123" y="77"/>
                    <a:pt x="338" y="39"/>
                  </a:cubicBezTo>
                  <a:cubicBezTo>
                    <a:pt x="552" y="0"/>
                    <a:pt x="1182" y="8"/>
                    <a:pt x="1404" y="1"/>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4" name="Text Box 13">
              <a:extLst>
                <a:ext uri="{FF2B5EF4-FFF2-40B4-BE49-F238E27FC236}">
                  <a16:creationId xmlns:a16="http://schemas.microsoft.com/office/drawing/2014/main" id="{1DB86723-FA77-4B54-A004-7E8066101018}"/>
                </a:ext>
              </a:extLst>
            </p:cNvPr>
            <p:cNvSpPr txBox="1">
              <a:spLocks noChangeArrowheads="1"/>
            </p:cNvSpPr>
            <p:nvPr/>
          </p:nvSpPr>
          <p:spPr bwMode="auto">
            <a:xfrm>
              <a:off x="2282" y="2371"/>
              <a:ext cx="556"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a:effectLst>
                    <a:outerShdw blurRad="38100" dist="38100" dir="2700000" algn="tl">
                      <a:srgbClr val="FFFFFF"/>
                    </a:outerShdw>
                  </a:effectLst>
                </a:rPr>
                <a:t>40</a:t>
              </a:r>
              <a:r>
                <a:rPr lang="en-US" altLang="zh-CN" b="1">
                  <a:effectLst>
                    <a:outerShdw blurRad="38100" dist="38100" dir="2700000" algn="tl">
                      <a:srgbClr val="FFFFFF"/>
                    </a:outerShdw>
                  </a:effectLst>
                  <a:sym typeface="Symbol" pitchFamily="18" charset="2"/>
                </a:rPr>
                <a:t>A</a:t>
              </a:r>
              <a:endParaRPr lang="en-US" altLang="zh-CN" b="1">
                <a:effectLst>
                  <a:outerShdw blurRad="38100" dist="38100" dir="2700000" algn="tl">
                    <a:srgbClr val="FFFFFF"/>
                  </a:outerShdw>
                </a:effectLst>
              </a:endParaRPr>
            </a:p>
          </p:txBody>
        </p:sp>
        <p:sp>
          <p:nvSpPr>
            <p:cNvPr id="15" name="Text Box 14">
              <a:extLst>
                <a:ext uri="{FF2B5EF4-FFF2-40B4-BE49-F238E27FC236}">
                  <a16:creationId xmlns:a16="http://schemas.microsoft.com/office/drawing/2014/main" id="{4A1B5C81-DF61-4ED0-B632-783F4B94E27B}"/>
                </a:ext>
              </a:extLst>
            </p:cNvPr>
            <p:cNvSpPr txBox="1">
              <a:spLocks noChangeArrowheads="1"/>
            </p:cNvSpPr>
            <p:nvPr/>
          </p:nvSpPr>
          <p:spPr bwMode="auto">
            <a:xfrm>
              <a:off x="2262" y="2086"/>
              <a:ext cx="556"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a:effectLst>
                    <a:outerShdw blurRad="38100" dist="38100" dir="2700000" algn="tl">
                      <a:srgbClr val="FFFFFF"/>
                    </a:outerShdw>
                  </a:effectLst>
                </a:rPr>
                <a:t>60</a:t>
              </a:r>
              <a:r>
                <a:rPr lang="en-US" altLang="zh-CN" b="1">
                  <a:effectLst>
                    <a:outerShdw blurRad="38100" dist="38100" dir="2700000" algn="tl">
                      <a:srgbClr val="FFFFFF"/>
                    </a:outerShdw>
                  </a:effectLst>
                  <a:sym typeface="Symbol" pitchFamily="18" charset="2"/>
                </a:rPr>
                <a:t>A</a:t>
              </a:r>
              <a:endParaRPr lang="en-US" altLang="zh-CN" b="1">
                <a:effectLst>
                  <a:outerShdw blurRad="38100" dist="38100" dir="2700000" algn="tl">
                    <a:srgbClr val="FFFFFF"/>
                  </a:outerShdw>
                </a:effectLst>
              </a:endParaRPr>
            </a:p>
          </p:txBody>
        </p:sp>
        <p:sp>
          <p:nvSpPr>
            <p:cNvPr id="16" name="Text Box 15">
              <a:extLst>
                <a:ext uri="{FF2B5EF4-FFF2-40B4-BE49-F238E27FC236}">
                  <a16:creationId xmlns:a16="http://schemas.microsoft.com/office/drawing/2014/main" id="{3E6F6E36-0E10-41B8-BE95-2EC676D66405}"/>
                </a:ext>
              </a:extLst>
            </p:cNvPr>
            <p:cNvSpPr txBox="1">
              <a:spLocks noChangeArrowheads="1"/>
            </p:cNvSpPr>
            <p:nvPr/>
          </p:nvSpPr>
          <p:spPr bwMode="auto">
            <a:xfrm>
              <a:off x="2166" y="1830"/>
              <a:ext cx="556"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a:effectLst>
                    <a:outerShdw blurRad="38100" dist="38100" dir="2700000" algn="tl">
                      <a:srgbClr val="FFFFFF"/>
                    </a:outerShdw>
                  </a:effectLst>
                </a:rPr>
                <a:t>80</a:t>
              </a:r>
              <a:r>
                <a:rPr lang="en-US" altLang="zh-CN" b="1">
                  <a:effectLst>
                    <a:outerShdw blurRad="38100" dist="38100" dir="2700000" algn="tl">
                      <a:srgbClr val="FFFFFF"/>
                    </a:outerShdw>
                  </a:effectLst>
                  <a:sym typeface="Symbol" pitchFamily="18" charset="2"/>
                </a:rPr>
                <a:t>A</a:t>
              </a:r>
              <a:endParaRPr lang="en-US" altLang="zh-CN" b="1">
                <a:effectLst>
                  <a:outerShdw blurRad="38100" dist="38100" dir="2700000" algn="tl">
                    <a:srgbClr val="FFFFFF"/>
                  </a:outerShdw>
                </a:effectLst>
              </a:endParaRPr>
            </a:p>
          </p:txBody>
        </p:sp>
        <p:sp>
          <p:nvSpPr>
            <p:cNvPr id="17" name="Text Box 16">
              <a:extLst>
                <a:ext uri="{FF2B5EF4-FFF2-40B4-BE49-F238E27FC236}">
                  <a16:creationId xmlns:a16="http://schemas.microsoft.com/office/drawing/2014/main" id="{1CFB460C-D83E-491F-B75D-78A696325008}"/>
                </a:ext>
              </a:extLst>
            </p:cNvPr>
            <p:cNvSpPr txBox="1">
              <a:spLocks noChangeArrowheads="1"/>
            </p:cNvSpPr>
            <p:nvPr/>
          </p:nvSpPr>
          <p:spPr bwMode="auto">
            <a:xfrm>
              <a:off x="2070" y="1488"/>
              <a:ext cx="652"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a:effectLst>
                    <a:outerShdw blurRad="38100" dist="38100" dir="2700000" algn="tl">
                      <a:srgbClr val="FFFFFF"/>
                    </a:outerShdw>
                  </a:effectLst>
                </a:rPr>
                <a:t>100</a:t>
              </a:r>
              <a:r>
                <a:rPr lang="en-US" altLang="zh-CN" b="1">
                  <a:effectLst>
                    <a:outerShdw blurRad="38100" dist="38100" dir="2700000" algn="tl">
                      <a:srgbClr val="FFFFFF"/>
                    </a:outerShdw>
                  </a:effectLst>
                  <a:sym typeface="Symbol" pitchFamily="18" charset="2"/>
                </a:rPr>
                <a:t>A</a:t>
              </a:r>
              <a:endParaRPr lang="en-US" altLang="zh-CN" b="1">
                <a:effectLst>
                  <a:outerShdw blurRad="38100" dist="38100" dir="2700000" algn="tl">
                    <a:srgbClr val="FFFFFF"/>
                  </a:outerShdw>
                </a:effectLst>
              </a:endParaRPr>
            </a:p>
          </p:txBody>
        </p:sp>
        <p:grpSp>
          <p:nvGrpSpPr>
            <p:cNvPr id="18" name="Group 17">
              <a:extLst>
                <a:ext uri="{FF2B5EF4-FFF2-40B4-BE49-F238E27FC236}">
                  <a16:creationId xmlns:a16="http://schemas.microsoft.com/office/drawing/2014/main" id="{BAB2B7C6-27F2-43A6-A721-859FDD56FFAA}"/>
                </a:ext>
              </a:extLst>
            </p:cNvPr>
            <p:cNvGrpSpPr>
              <a:grpSpLocks/>
            </p:cNvGrpSpPr>
            <p:nvPr/>
          </p:nvGrpSpPr>
          <p:grpSpPr bwMode="auto">
            <a:xfrm>
              <a:off x="455" y="1008"/>
              <a:ext cx="2591" cy="2448"/>
              <a:chOff x="1614" y="1008"/>
              <a:chExt cx="2591" cy="2448"/>
            </a:xfrm>
          </p:grpSpPr>
          <p:sp>
            <p:nvSpPr>
              <p:cNvPr id="24" name="Line 18">
                <a:extLst>
                  <a:ext uri="{FF2B5EF4-FFF2-40B4-BE49-F238E27FC236}">
                    <a16:creationId xmlns:a16="http://schemas.microsoft.com/office/drawing/2014/main" id="{4E126781-E056-468E-BE2B-02A3F097F27D}"/>
                  </a:ext>
                </a:extLst>
              </p:cNvPr>
              <p:cNvSpPr>
                <a:spLocks noChangeShapeType="1"/>
              </p:cNvSpPr>
              <p:nvPr/>
            </p:nvSpPr>
            <p:spPr bwMode="auto">
              <a:xfrm>
                <a:off x="2185" y="3072"/>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5" name="Line 19">
                <a:extLst>
                  <a:ext uri="{FF2B5EF4-FFF2-40B4-BE49-F238E27FC236}">
                    <a16:creationId xmlns:a16="http://schemas.microsoft.com/office/drawing/2014/main" id="{BA06BB39-2E19-44D0-8E62-BEA915133955}"/>
                  </a:ext>
                </a:extLst>
              </p:cNvPr>
              <p:cNvSpPr>
                <a:spLocks noChangeShapeType="1"/>
              </p:cNvSpPr>
              <p:nvPr/>
            </p:nvSpPr>
            <p:spPr bwMode="auto">
              <a:xfrm>
                <a:off x="2596" y="3072"/>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nvGrpSpPr>
              <p:cNvPr id="26" name="Group 20">
                <a:extLst>
                  <a:ext uri="{FF2B5EF4-FFF2-40B4-BE49-F238E27FC236}">
                    <a16:creationId xmlns:a16="http://schemas.microsoft.com/office/drawing/2014/main" id="{B7198242-A205-478B-AFB1-B00D08D80C1F}"/>
                  </a:ext>
                </a:extLst>
              </p:cNvPr>
              <p:cNvGrpSpPr>
                <a:grpSpLocks/>
              </p:cNvGrpSpPr>
              <p:nvPr/>
            </p:nvGrpSpPr>
            <p:grpSpPr bwMode="auto">
              <a:xfrm>
                <a:off x="1614" y="1008"/>
                <a:ext cx="2591" cy="2448"/>
                <a:chOff x="1614" y="1008"/>
                <a:chExt cx="2591" cy="2448"/>
              </a:xfrm>
            </p:grpSpPr>
            <p:sp>
              <p:nvSpPr>
                <p:cNvPr id="27" name="Text Box 21">
                  <a:extLst>
                    <a:ext uri="{FF2B5EF4-FFF2-40B4-BE49-F238E27FC236}">
                      <a16:creationId xmlns:a16="http://schemas.microsoft.com/office/drawing/2014/main" id="{7D6A6A9D-A4D1-4534-80E0-B3D63F4A09ED}"/>
                    </a:ext>
                  </a:extLst>
                </p:cNvPr>
                <p:cNvSpPr txBox="1">
                  <a:spLocks noChangeArrowheads="1"/>
                </p:cNvSpPr>
                <p:nvPr/>
              </p:nvSpPr>
              <p:spPr bwMode="auto">
                <a:xfrm>
                  <a:off x="2046" y="3087"/>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3</a:t>
                  </a:r>
                </a:p>
              </p:txBody>
            </p:sp>
            <p:sp>
              <p:nvSpPr>
                <p:cNvPr id="28" name="Text Box 22">
                  <a:extLst>
                    <a:ext uri="{FF2B5EF4-FFF2-40B4-BE49-F238E27FC236}">
                      <a16:creationId xmlns:a16="http://schemas.microsoft.com/office/drawing/2014/main" id="{09E39905-636B-44E5-96B7-82048490971F}"/>
                    </a:ext>
                  </a:extLst>
                </p:cNvPr>
                <p:cNvSpPr txBox="1">
                  <a:spLocks noChangeArrowheads="1"/>
                </p:cNvSpPr>
                <p:nvPr/>
              </p:nvSpPr>
              <p:spPr bwMode="auto">
                <a:xfrm>
                  <a:off x="2500" y="3096"/>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6</a:t>
                  </a:r>
                </a:p>
              </p:txBody>
            </p:sp>
            <p:sp>
              <p:nvSpPr>
                <p:cNvPr id="29" name="Text Box 23">
                  <a:extLst>
                    <a:ext uri="{FF2B5EF4-FFF2-40B4-BE49-F238E27FC236}">
                      <a16:creationId xmlns:a16="http://schemas.microsoft.com/office/drawing/2014/main" id="{4B7A3783-C4E7-4315-B557-FF72125D8721}"/>
                    </a:ext>
                  </a:extLst>
                </p:cNvPr>
                <p:cNvSpPr txBox="1">
                  <a:spLocks noChangeArrowheads="1"/>
                </p:cNvSpPr>
                <p:nvPr/>
              </p:nvSpPr>
              <p:spPr bwMode="auto">
                <a:xfrm>
                  <a:off x="1824" y="1008"/>
                  <a:ext cx="808" cy="288"/>
                </a:xfrm>
                <a:prstGeom prst="rect">
                  <a:avLst/>
                </a:prstGeom>
                <a:noFill/>
                <a:ln w="38100">
                  <a:noFill/>
                  <a:miter lim="800000"/>
                  <a:headEnd type="none" w="sm" len="sm"/>
                  <a:tailEnd type="none" w="med" len="lg"/>
                </a:ln>
                <a:effectLst/>
              </p:spPr>
              <p:txBody>
                <a:bodyPr lIns="90000" tIns="46800" rIns="90000" bIns="46800" anchor="ctr">
                  <a:spAutoFit/>
                </a:bodyPr>
                <a:lstStyle/>
                <a:p>
                  <a:pPr algn="l">
                    <a:spcBef>
                      <a:spcPct val="50000"/>
                    </a:spcBef>
                    <a:defRPr/>
                  </a:pPr>
                  <a:r>
                    <a:rPr lang="en-US" altLang="zh-CN" b="1" i="1">
                      <a:effectLst>
                        <a:outerShdw blurRad="38100" dist="38100" dir="2700000" algn="tl">
                          <a:srgbClr val="FFFFFF"/>
                        </a:outerShdw>
                      </a:effectLst>
                      <a:latin typeface="Book Antiqua" pitchFamily="18" charset="0"/>
                    </a:rPr>
                    <a:t>i</a:t>
                  </a:r>
                  <a:r>
                    <a:rPr lang="en-US" altLang="zh-CN" b="1" baseline="-25000">
                      <a:effectLst>
                        <a:outerShdw blurRad="38100" dist="38100" dir="2700000" algn="tl">
                          <a:srgbClr val="FFFFFF"/>
                        </a:outerShdw>
                      </a:effectLst>
                    </a:rPr>
                    <a:t>C</a:t>
                  </a:r>
                  <a:r>
                    <a:rPr lang="en-US" altLang="zh-CN" b="1">
                      <a:effectLst>
                        <a:outerShdw blurRad="38100" dist="38100" dir="2700000" algn="tl">
                          <a:srgbClr val="FFFFFF"/>
                        </a:outerShdw>
                      </a:effectLst>
                    </a:rPr>
                    <a:t>(</a:t>
                  </a:r>
                  <a:r>
                    <a:rPr lang="en-US" altLang="zh-CN" b="1">
                      <a:effectLst>
                        <a:outerShdw blurRad="38100" dist="38100" dir="2700000" algn="tl">
                          <a:srgbClr val="FFFFFF"/>
                        </a:outerShdw>
                      </a:effectLst>
                      <a:sym typeface="Symbol" pitchFamily="18" charset="2"/>
                    </a:rPr>
                    <a:t>m</a:t>
                  </a:r>
                  <a:r>
                    <a:rPr lang="en-US" altLang="zh-CN" b="1">
                      <a:effectLst>
                        <a:outerShdw blurRad="38100" dist="38100" dir="2700000" algn="tl">
                          <a:srgbClr val="FFFFFF"/>
                        </a:outerShdw>
                      </a:effectLst>
                    </a:rPr>
                    <a:t>A  )</a:t>
                  </a:r>
                </a:p>
              </p:txBody>
            </p:sp>
            <p:sp>
              <p:nvSpPr>
                <p:cNvPr id="30" name="Line 24">
                  <a:extLst>
                    <a:ext uri="{FF2B5EF4-FFF2-40B4-BE49-F238E27FC236}">
                      <a16:creationId xmlns:a16="http://schemas.microsoft.com/office/drawing/2014/main" id="{A61CD042-7DE4-4C43-9E51-E629D6A712E2}"/>
                    </a:ext>
                  </a:extLst>
                </p:cNvPr>
                <p:cNvSpPr>
                  <a:spLocks noChangeShapeType="1"/>
                </p:cNvSpPr>
                <p:nvPr/>
              </p:nvSpPr>
              <p:spPr bwMode="auto">
                <a:xfrm flipV="1">
                  <a:off x="1815" y="1174"/>
                  <a:ext cx="0" cy="1957"/>
                </a:xfrm>
                <a:prstGeom prst="line">
                  <a:avLst/>
                </a:prstGeom>
                <a:noFill/>
                <a:ln w="38100">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 name="Line 25">
                  <a:extLst>
                    <a:ext uri="{FF2B5EF4-FFF2-40B4-BE49-F238E27FC236}">
                      <a16:creationId xmlns:a16="http://schemas.microsoft.com/office/drawing/2014/main" id="{30B86614-9D5E-459C-B023-C25207884F33}"/>
                    </a:ext>
                  </a:extLst>
                </p:cNvPr>
                <p:cNvSpPr>
                  <a:spLocks noChangeShapeType="1"/>
                </p:cNvSpPr>
                <p:nvPr/>
              </p:nvSpPr>
              <p:spPr bwMode="auto">
                <a:xfrm rot="5400000">
                  <a:off x="1849" y="2728"/>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 name="Line 26">
                  <a:extLst>
                    <a:ext uri="{FF2B5EF4-FFF2-40B4-BE49-F238E27FC236}">
                      <a16:creationId xmlns:a16="http://schemas.microsoft.com/office/drawing/2014/main" id="{23E2C120-30B4-476C-A0F0-863591BBF090}"/>
                    </a:ext>
                  </a:extLst>
                </p:cNvPr>
                <p:cNvSpPr>
                  <a:spLocks noChangeShapeType="1"/>
                </p:cNvSpPr>
                <p:nvPr/>
              </p:nvSpPr>
              <p:spPr bwMode="auto">
                <a:xfrm rot="5400000">
                  <a:off x="1841" y="2317"/>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3" name="Line 27">
                  <a:extLst>
                    <a:ext uri="{FF2B5EF4-FFF2-40B4-BE49-F238E27FC236}">
                      <a16:creationId xmlns:a16="http://schemas.microsoft.com/office/drawing/2014/main" id="{8E7BA136-BE23-44EA-985E-26E8DCAF4EBC}"/>
                    </a:ext>
                  </a:extLst>
                </p:cNvPr>
                <p:cNvSpPr>
                  <a:spLocks noChangeShapeType="1"/>
                </p:cNvSpPr>
                <p:nvPr/>
              </p:nvSpPr>
              <p:spPr bwMode="auto">
                <a:xfrm rot="5400000">
                  <a:off x="1832" y="1888"/>
                  <a:ext cx="0" cy="5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 name="Line 28">
                  <a:extLst>
                    <a:ext uri="{FF2B5EF4-FFF2-40B4-BE49-F238E27FC236}">
                      <a16:creationId xmlns:a16="http://schemas.microsoft.com/office/drawing/2014/main" id="{54030790-F038-4EC2-A5A3-9E1C6BC38D93}"/>
                    </a:ext>
                  </a:extLst>
                </p:cNvPr>
                <p:cNvSpPr>
                  <a:spLocks noChangeShapeType="1"/>
                </p:cNvSpPr>
                <p:nvPr/>
              </p:nvSpPr>
              <p:spPr bwMode="auto">
                <a:xfrm rot="5400000">
                  <a:off x="1841" y="1484"/>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5" name="Text Box 29">
                  <a:extLst>
                    <a:ext uri="{FF2B5EF4-FFF2-40B4-BE49-F238E27FC236}">
                      <a16:creationId xmlns:a16="http://schemas.microsoft.com/office/drawing/2014/main" id="{3EBC7A42-A191-400A-9163-8EF1F7ACBE1F}"/>
                    </a:ext>
                  </a:extLst>
                </p:cNvPr>
                <p:cNvSpPr txBox="1">
                  <a:spLocks noChangeArrowheads="1"/>
                </p:cNvSpPr>
                <p:nvPr/>
              </p:nvSpPr>
              <p:spPr bwMode="auto">
                <a:xfrm>
                  <a:off x="1614" y="2640"/>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1</a:t>
                  </a:r>
                </a:p>
              </p:txBody>
            </p:sp>
            <p:sp>
              <p:nvSpPr>
                <p:cNvPr id="36" name="Text Box 30">
                  <a:extLst>
                    <a:ext uri="{FF2B5EF4-FFF2-40B4-BE49-F238E27FC236}">
                      <a16:creationId xmlns:a16="http://schemas.microsoft.com/office/drawing/2014/main" id="{53621624-153D-426D-8133-A68ADDED4867}"/>
                    </a:ext>
                  </a:extLst>
                </p:cNvPr>
                <p:cNvSpPr txBox="1">
                  <a:spLocks noChangeArrowheads="1"/>
                </p:cNvSpPr>
                <p:nvPr/>
              </p:nvSpPr>
              <p:spPr bwMode="auto">
                <a:xfrm>
                  <a:off x="1614" y="2208"/>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2</a:t>
                  </a:r>
                </a:p>
              </p:txBody>
            </p:sp>
            <p:sp>
              <p:nvSpPr>
                <p:cNvPr id="37" name="Text Box 31">
                  <a:extLst>
                    <a:ext uri="{FF2B5EF4-FFF2-40B4-BE49-F238E27FC236}">
                      <a16:creationId xmlns:a16="http://schemas.microsoft.com/office/drawing/2014/main" id="{23EFFC4D-AECE-48B6-8B2B-D167F8ACD0C2}"/>
                    </a:ext>
                  </a:extLst>
                </p:cNvPr>
                <p:cNvSpPr txBox="1">
                  <a:spLocks noChangeArrowheads="1"/>
                </p:cNvSpPr>
                <p:nvPr/>
              </p:nvSpPr>
              <p:spPr bwMode="auto">
                <a:xfrm>
                  <a:off x="1614" y="1776"/>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3</a:t>
                  </a:r>
                </a:p>
              </p:txBody>
            </p:sp>
            <p:sp>
              <p:nvSpPr>
                <p:cNvPr id="38" name="Text Box 32">
                  <a:extLst>
                    <a:ext uri="{FF2B5EF4-FFF2-40B4-BE49-F238E27FC236}">
                      <a16:creationId xmlns:a16="http://schemas.microsoft.com/office/drawing/2014/main" id="{58EB8F83-E6ED-4FDF-84BA-D024F206291B}"/>
                    </a:ext>
                  </a:extLst>
                </p:cNvPr>
                <p:cNvSpPr txBox="1">
                  <a:spLocks noChangeArrowheads="1"/>
                </p:cNvSpPr>
                <p:nvPr/>
              </p:nvSpPr>
              <p:spPr bwMode="auto">
                <a:xfrm>
                  <a:off x="1614" y="1392"/>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4</a:t>
                  </a:r>
                </a:p>
              </p:txBody>
            </p:sp>
            <p:sp>
              <p:nvSpPr>
                <p:cNvPr id="39" name="Line 33">
                  <a:extLst>
                    <a:ext uri="{FF2B5EF4-FFF2-40B4-BE49-F238E27FC236}">
                      <a16:creationId xmlns:a16="http://schemas.microsoft.com/office/drawing/2014/main" id="{D5F193B7-E6F2-492D-A34B-60B241854B9F}"/>
                    </a:ext>
                  </a:extLst>
                </p:cNvPr>
                <p:cNvSpPr>
                  <a:spLocks noChangeShapeType="1"/>
                </p:cNvSpPr>
                <p:nvPr/>
              </p:nvSpPr>
              <p:spPr bwMode="auto">
                <a:xfrm flipV="1">
                  <a:off x="1807" y="3114"/>
                  <a:ext cx="1889" cy="8"/>
                </a:xfrm>
                <a:prstGeom prst="line">
                  <a:avLst/>
                </a:prstGeom>
                <a:noFill/>
                <a:ln w="38100">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0" name="Text Box 34">
                  <a:extLst>
                    <a:ext uri="{FF2B5EF4-FFF2-40B4-BE49-F238E27FC236}">
                      <a16:creationId xmlns:a16="http://schemas.microsoft.com/office/drawing/2014/main" id="{5D8C1773-C7C3-46FB-B49E-101551FEF2AD}"/>
                    </a:ext>
                  </a:extLst>
                </p:cNvPr>
                <p:cNvSpPr txBox="1">
                  <a:spLocks noChangeArrowheads="1"/>
                </p:cNvSpPr>
                <p:nvPr/>
              </p:nvSpPr>
              <p:spPr bwMode="auto">
                <a:xfrm>
                  <a:off x="3540" y="3168"/>
                  <a:ext cx="665"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i="1">
                      <a:effectLst>
                        <a:outerShdw blurRad="38100" dist="38100" dir="2700000" algn="tl">
                          <a:srgbClr val="FFFFFF"/>
                        </a:outerShdw>
                      </a:effectLst>
                      <a:latin typeface="Book Antiqua" pitchFamily="18" charset="0"/>
                    </a:rPr>
                    <a:t>v</a:t>
                  </a:r>
                  <a:r>
                    <a:rPr lang="en-US" altLang="zh-CN" b="1" baseline="-25000">
                      <a:effectLst>
                        <a:outerShdw blurRad="38100" dist="38100" dir="2700000" algn="tl">
                          <a:srgbClr val="FFFFFF"/>
                        </a:outerShdw>
                      </a:effectLst>
                    </a:rPr>
                    <a:t>CE</a:t>
                  </a:r>
                  <a:r>
                    <a:rPr lang="en-US" altLang="zh-CN" b="1">
                      <a:effectLst>
                        <a:outerShdw blurRad="38100" dist="38100" dir="2700000" algn="tl">
                          <a:srgbClr val="FFFFFF"/>
                        </a:outerShdw>
                      </a:effectLst>
                    </a:rPr>
                    <a:t>(V)</a:t>
                  </a:r>
                </a:p>
              </p:txBody>
            </p:sp>
            <p:sp>
              <p:nvSpPr>
                <p:cNvPr id="41" name="Line 35">
                  <a:extLst>
                    <a:ext uri="{FF2B5EF4-FFF2-40B4-BE49-F238E27FC236}">
                      <a16:creationId xmlns:a16="http://schemas.microsoft.com/office/drawing/2014/main" id="{CD51274F-208A-4B94-A789-1F4C8ACE5E61}"/>
                    </a:ext>
                  </a:extLst>
                </p:cNvPr>
                <p:cNvSpPr>
                  <a:spLocks noChangeShapeType="1"/>
                </p:cNvSpPr>
                <p:nvPr/>
              </p:nvSpPr>
              <p:spPr bwMode="auto">
                <a:xfrm>
                  <a:off x="2982" y="3080"/>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2" name="Line 36">
                  <a:extLst>
                    <a:ext uri="{FF2B5EF4-FFF2-40B4-BE49-F238E27FC236}">
                      <a16:creationId xmlns:a16="http://schemas.microsoft.com/office/drawing/2014/main" id="{50767AD9-7827-4C6F-942E-3DB51BCE4428}"/>
                    </a:ext>
                  </a:extLst>
                </p:cNvPr>
                <p:cNvSpPr>
                  <a:spLocks noChangeShapeType="1"/>
                </p:cNvSpPr>
                <p:nvPr/>
              </p:nvSpPr>
              <p:spPr bwMode="auto">
                <a:xfrm>
                  <a:off x="3368" y="3080"/>
                  <a:ext cx="0" cy="5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3" name="Text Box 37">
                  <a:extLst>
                    <a:ext uri="{FF2B5EF4-FFF2-40B4-BE49-F238E27FC236}">
                      <a16:creationId xmlns:a16="http://schemas.microsoft.com/office/drawing/2014/main" id="{23589250-D464-481D-AC6D-8294910D39B5}"/>
                    </a:ext>
                  </a:extLst>
                </p:cNvPr>
                <p:cNvSpPr txBox="1">
                  <a:spLocks noChangeArrowheads="1"/>
                </p:cNvSpPr>
                <p:nvPr/>
              </p:nvSpPr>
              <p:spPr bwMode="auto">
                <a:xfrm>
                  <a:off x="2910" y="3100"/>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9</a:t>
                  </a:r>
                </a:p>
              </p:txBody>
            </p:sp>
            <p:sp>
              <p:nvSpPr>
                <p:cNvPr id="44" name="Text Box 38">
                  <a:extLst>
                    <a:ext uri="{FF2B5EF4-FFF2-40B4-BE49-F238E27FC236}">
                      <a16:creationId xmlns:a16="http://schemas.microsoft.com/office/drawing/2014/main" id="{CE920E23-3EBA-4656-8EDD-B62BCDAAABAE}"/>
                    </a:ext>
                  </a:extLst>
                </p:cNvPr>
                <p:cNvSpPr txBox="1">
                  <a:spLocks noChangeArrowheads="1"/>
                </p:cNvSpPr>
                <p:nvPr/>
              </p:nvSpPr>
              <p:spPr bwMode="auto">
                <a:xfrm>
                  <a:off x="3216" y="3096"/>
                  <a:ext cx="306" cy="288"/>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b="1">
                      <a:effectLst>
                        <a:outerShdw blurRad="38100" dist="38100" dir="2700000" algn="tl">
                          <a:srgbClr val="FFFFFF"/>
                        </a:outerShdw>
                      </a:effectLst>
                    </a:rPr>
                    <a:t>12</a:t>
                  </a:r>
                </a:p>
              </p:txBody>
            </p:sp>
            <p:sp>
              <p:nvSpPr>
                <p:cNvPr id="45" name="Text Box 39">
                  <a:extLst>
                    <a:ext uri="{FF2B5EF4-FFF2-40B4-BE49-F238E27FC236}">
                      <a16:creationId xmlns:a16="http://schemas.microsoft.com/office/drawing/2014/main" id="{4D7A7020-3CCF-4DC1-93BA-54455F12304A}"/>
                    </a:ext>
                  </a:extLst>
                </p:cNvPr>
                <p:cNvSpPr txBox="1">
                  <a:spLocks noChangeArrowheads="1"/>
                </p:cNvSpPr>
                <p:nvPr/>
              </p:nvSpPr>
              <p:spPr bwMode="auto">
                <a:xfrm>
                  <a:off x="1662" y="3072"/>
                  <a:ext cx="210" cy="288"/>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effectLst>
                        <a:outerShdw blurRad="38100" dist="38100" dir="2700000" algn="tl">
                          <a:srgbClr val="FFFFFF"/>
                        </a:outerShdw>
                      </a:effectLst>
                    </a:rPr>
                    <a:t>0</a:t>
                  </a:r>
                </a:p>
              </p:txBody>
            </p:sp>
          </p:grpSp>
        </p:grpSp>
        <p:sp>
          <p:nvSpPr>
            <p:cNvPr id="19" name="Line 40">
              <a:extLst>
                <a:ext uri="{FF2B5EF4-FFF2-40B4-BE49-F238E27FC236}">
                  <a16:creationId xmlns:a16="http://schemas.microsoft.com/office/drawing/2014/main" id="{9BC4FAC7-8EC5-4B2A-B0AB-83E0B4A39817}"/>
                </a:ext>
              </a:extLst>
            </p:cNvPr>
            <p:cNvSpPr>
              <a:spLocks noChangeShapeType="1"/>
            </p:cNvSpPr>
            <p:nvPr/>
          </p:nvSpPr>
          <p:spPr bwMode="auto">
            <a:xfrm>
              <a:off x="1440" y="2230"/>
              <a:ext cx="0" cy="943"/>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41">
              <a:extLst>
                <a:ext uri="{FF2B5EF4-FFF2-40B4-BE49-F238E27FC236}">
                  <a16:creationId xmlns:a16="http://schemas.microsoft.com/office/drawing/2014/main" id="{3941F5D9-E9DA-43F5-B527-E25BC4AAA961}"/>
                </a:ext>
              </a:extLst>
            </p:cNvPr>
            <p:cNvSpPr>
              <a:spLocks noChangeShapeType="1"/>
            </p:cNvSpPr>
            <p:nvPr/>
          </p:nvSpPr>
          <p:spPr bwMode="auto">
            <a:xfrm flipH="1">
              <a:off x="672" y="2544"/>
              <a:ext cx="76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42">
              <a:extLst>
                <a:ext uri="{FF2B5EF4-FFF2-40B4-BE49-F238E27FC236}">
                  <a16:creationId xmlns:a16="http://schemas.microsoft.com/office/drawing/2014/main" id="{D0A4AFE1-2023-4F48-91FF-231891DEC8D4}"/>
                </a:ext>
              </a:extLst>
            </p:cNvPr>
            <p:cNvSpPr>
              <a:spLocks noChangeShapeType="1"/>
            </p:cNvSpPr>
            <p:nvPr/>
          </p:nvSpPr>
          <p:spPr bwMode="auto">
            <a:xfrm flipH="1">
              <a:off x="672" y="2232"/>
              <a:ext cx="768"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Oval 43">
              <a:extLst>
                <a:ext uri="{FF2B5EF4-FFF2-40B4-BE49-F238E27FC236}">
                  <a16:creationId xmlns:a16="http://schemas.microsoft.com/office/drawing/2014/main" id="{C96C2A19-5EB5-48F9-AE24-9AA1BB276130}"/>
                </a:ext>
              </a:extLst>
            </p:cNvPr>
            <p:cNvSpPr>
              <a:spLocks noChangeArrowheads="1"/>
            </p:cNvSpPr>
            <p:nvPr/>
          </p:nvSpPr>
          <p:spPr bwMode="auto">
            <a:xfrm>
              <a:off x="1392" y="2208"/>
              <a:ext cx="70" cy="70"/>
            </a:xfrm>
            <a:prstGeom prst="ellipse">
              <a:avLst/>
            </a:prstGeom>
            <a:solidFill>
              <a:srgbClr val="003399"/>
            </a:solidFill>
            <a:ln w="9525">
              <a:solidFill>
                <a:srgbClr val="003399"/>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3" name="Oval 44">
              <a:extLst>
                <a:ext uri="{FF2B5EF4-FFF2-40B4-BE49-F238E27FC236}">
                  <a16:creationId xmlns:a16="http://schemas.microsoft.com/office/drawing/2014/main" id="{6EBF8AEB-8AB8-4173-B085-C73A01A1E714}"/>
                </a:ext>
              </a:extLst>
            </p:cNvPr>
            <p:cNvSpPr>
              <a:spLocks noChangeArrowheads="1"/>
            </p:cNvSpPr>
            <p:nvPr/>
          </p:nvSpPr>
          <p:spPr bwMode="auto">
            <a:xfrm>
              <a:off x="1405" y="2518"/>
              <a:ext cx="70" cy="70"/>
            </a:xfrm>
            <a:prstGeom prst="ellipse">
              <a:avLst/>
            </a:prstGeom>
            <a:solidFill>
              <a:srgbClr val="003399"/>
            </a:solidFill>
            <a:ln w="9525">
              <a:solidFill>
                <a:srgbClr val="003399"/>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46" name="Text Box 45">
            <a:extLst>
              <a:ext uri="{FF2B5EF4-FFF2-40B4-BE49-F238E27FC236}">
                <a16:creationId xmlns:a16="http://schemas.microsoft.com/office/drawing/2014/main" id="{866A3435-8FAF-43F2-816F-641AAFF0BEFF}"/>
              </a:ext>
            </a:extLst>
          </p:cNvPr>
          <p:cNvSpPr txBox="1">
            <a:spLocks noChangeArrowheads="1"/>
          </p:cNvSpPr>
          <p:nvPr/>
        </p:nvSpPr>
        <p:spPr bwMode="auto">
          <a:xfrm>
            <a:off x="2276475" y="3924300"/>
            <a:ext cx="762000" cy="396875"/>
          </a:xfrm>
          <a:prstGeom prst="rect">
            <a:avLst/>
          </a:prstGeom>
          <a:noFill/>
          <a:ln w="9525">
            <a:noFill/>
            <a:miter lim="800000"/>
            <a:headEnd/>
            <a:tailEnd/>
          </a:ln>
          <a:effectLst/>
        </p:spPr>
        <p:txBody>
          <a:bodyPr>
            <a:spAutoFit/>
          </a:bodyPr>
          <a:lstStyle/>
          <a:p>
            <a:pPr algn="l">
              <a:spcBef>
                <a:spcPct val="50000"/>
              </a:spcBef>
              <a:defRPr/>
            </a:pPr>
            <a:r>
              <a:rPr lang="en-US" altLang="zh-CN" sz="2000" b="1">
                <a:solidFill>
                  <a:srgbClr val="CC0000"/>
                </a:solidFill>
                <a:effectLst>
                  <a:outerShdw blurRad="38100" dist="38100" dir="2700000" algn="tl">
                    <a:srgbClr val="000000"/>
                  </a:outerShdw>
                </a:effectLst>
                <a:ea typeface="宋体" pitchFamily="2" charset="-122"/>
              </a:rPr>
              <a:t>Q</a:t>
            </a:r>
            <a:r>
              <a:rPr lang="en-US" altLang="zh-CN" sz="2000" b="1" baseline="-25000">
                <a:solidFill>
                  <a:srgbClr val="CC0000"/>
                </a:solidFill>
                <a:effectLst>
                  <a:outerShdw blurRad="38100" dist="38100" dir="2700000" algn="tl">
                    <a:srgbClr val="000000"/>
                  </a:outerShdw>
                </a:effectLst>
                <a:ea typeface="宋体" pitchFamily="2" charset="-122"/>
              </a:rPr>
              <a:t>1</a:t>
            </a:r>
            <a:endParaRPr lang="en-US" altLang="zh-CN" sz="2000" b="1">
              <a:solidFill>
                <a:srgbClr val="CC0000"/>
              </a:solidFill>
              <a:effectLst>
                <a:outerShdw blurRad="38100" dist="38100" dir="2700000" algn="tl">
                  <a:srgbClr val="000000"/>
                </a:outerShdw>
              </a:effectLst>
              <a:ea typeface="宋体" pitchFamily="2" charset="-122"/>
            </a:endParaRPr>
          </a:p>
        </p:txBody>
      </p:sp>
      <p:sp>
        <p:nvSpPr>
          <p:cNvPr id="47" name="Text Box 46">
            <a:extLst>
              <a:ext uri="{FF2B5EF4-FFF2-40B4-BE49-F238E27FC236}">
                <a16:creationId xmlns:a16="http://schemas.microsoft.com/office/drawing/2014/main" id="{FC0CBFE8-A476-42C2-820E-37583766A671}"/>
              </a:ext>
            </a:extLst>
          </p:cNvPr>
          <p:cNvSpPr txBox="1">
            <a:spLocks noChangeArrowheads="1"/>
          </p:cNvSpPr>
          <p:nvPr/>
        </p:nvSpPr>
        <p:spPr bwMode="auto">
          <a:xfrm>
            <a:off x="2209800" y="3124200"/>
            <a:ext cx="762000" cy="396875"/>
          </a:xfrm>
          <a:prstGeom prst="rect">
            <a:avLst/>
          </a:prstGeom>
          <a:noFill/>
          <a:ln w="9525">
            <a:noFill/>
            <a:miter lim="800000"/>
            <a:headEnd/>
            <a:tailEnd/>
          </a:ln>
          <a:effectLst/>
        </p:spPr>
        <p:txBody>
          <a:bodyPr>
            <a:spAutoFit/>
          </a:bodyPr>
          <a:lstStyle/>
          <a:p>
            <a:pPr algn="l">
              <a:spcBef>
                <a:spcPct val="50000"/>
              </a:spcBef>
              <a:defRPr/>
            </a:pPr>
            <a:r>
              <a:rPr lang="en-US" altLang="zh-CN" sz="2000" b="1">
                <a:solidFill>
                  <a:srgbClr val="CC0000"/>
                </a:solidFill>
                <a:effectLst>
                  <a:outerShdw blurRad="38100" dist="38100" dir="2700000" algn="tl">
                    <a:srgbClr val="000000"/>
                  </a:outerShdw>
                </a:effectLst>
                <a:ea typeface="宋体" pitchFamily="2" charset="-122"/>
              </a:rPr>
              <a:t>Q</a:t>
            </a:r>
            <a:r>
              <a:rPr lang="en-US" altLang="zh-CN" sz="2000" b="1" baseline="-25000">
                <a:solidFill>
                  <a:srgbClr val="CC0000"/>
                </a:solidFill>
                <a:effectLst>
                  <a:outerShdw blurRad="38100" dist="38100" dir="2700000" algn="tl">
                    <a:srgbClr val="000000"/>
                  </a:outerShdw>
                </a:effectLst>
                <a:ea typeface="宋体" pitchFamily="2" charset="-122"/>
              </a:rPr>
              <a:t>2</a:t>
            </a:r>
            <a:endParaRPr lang="en-US" altLang="zh-CN" sz="2000" b="1">
              <a:solidFill>
                <a:srgbClr val="CC0000"/>
              </a:solidFill>
              <a:effectLst>
                <a:outerShdw blurRad="38100" dist="38100" dir="2700000" algn="tl">
                  <a:srgbClr val="000000"/>
                </a:outerShdw>
              </a:effectLst>
              <a:ea typeface="宋体" pitchFamily="2" charset="-122"/>
            </a:endParaRPr>
          </a:p>
        </p:txBody>
      </p:sp>
      <p:sp>
        <p:nvSpPr>
          <p:cNvPr id="48" name="Rectangle 47">
            <a:extLst>
              <a:ext uri="{FF2B5EF4-FFF2-40B4-BE49-F238E27FC236}">
                <a16:creationId xmlns:a16="http://schemas.microsoft.com/office/drawing/2014/main" id="{EB750987-6242-43FD-AC6A-0B8517BB272D}"/>
              </a:ext>
            </a:extLst>
          </p:cNvPr>
          <p:cNvSpPr>
            <a:spLocks noChangeArrowheads="1"/>
          </p:cNvSpPr>
          <p:nvPr/>
        </p:nvSpPr>
        <p:spPr bwMode="auto">
          <a:xfrm>
            <a:off x="4876800" y="1638300"/>
            <a:ext cx="2819400" cy="647700"/>
          </a:xfrm>
          <a:prstGeom prst="rect">
            <a:avLst/>
          </a:prstGeom>
          <a:noFill/>
          <a:ln w="9525">
            <a:noFill/>
            <a:miter lim="800000"/>
            <a:headEnd/>
            <a:tailEnd/>
          </a:ln>
          <a:effectLst/>
        </p:spPr>
        <p:txBody>
          <a:bodyPr>
            <a:spAutoFit/>
          </a:bodyPr>
          <a:lstStyle/>
          <a:p>
            <a:pPr algn="l">
              <a:lnSpc>
                <a:spcPct val="130000"/>
              </a:lnSpc>
              <a:defRPr/>
            </a:pPr>
            <a:r>
              <a:rPr lang="zh-CN" altLang="zh-CN" sz="2800" b="1">
                <a:solidFill>
                  <a:srgbClr val="CC0000"/>
                </a:solidFill>
                <a:effectLst>
                  <a:outerShdw blurRad="38100" dist="38100" dir="2700000" algn="tl">
                    <a:srgbClr val="000000"/>
                  </a:outerShdw>
                </a:effectLst>
                <a:ea typeface="宋体" pitchFamily="2" charset="-122"/>
              </a:rPr>
              <a:t>在 </a:t>
            </a:r>
            <a:r>
              <a:rPr lang="en-US" altLang="zh-CN" sz="2800" b="1">
                <a:solidFill>
                  <a:srgbClr val="CC0000"/>
                </a:solidFill>
                <a:effectLst>
                  <a:outerShdw blurRad="38100" dist="38100" dir="2700000" algn="tl">
                    <a:srgbClr val="000000"/>
                  </a:outerShdw>
                </a:effectLst>
                <a:ea typeface="宋体" pitchFamily="2" charset="-122"/>
              </a:rPr>
              <a:t>Q</a:t>
            </a:r>
            <a:r>
              <a:rPr lang="en-US" altLang="zh-CN" sz="2800" b="1" baseline="-25000">
                <a:solidFill>
                  <a:srgbClr val="CC0000"/>
                </a:solidFill>
                <a:effectLst>
                  <a:outerShdw blurRad="38100" dist="38100" dir="2700000" algn="tl">
                    <a:srgbClr val="000000"/>
                  </a:outerShdw>
                </a:effectLst>
                <a:ea typeface="宋体" pitchFamily="2" charset="-122"/>
              </a:rPr>
              <a:t>1 </a:t>
            </a:r>
            <a:r>
              <a:rPr lang="zh-CN" altLang="zh-CN" sz="2800" b="1">
                <a:solidFill>
                  <a:srgbClr val="CC0000"/>
                </a:solidFill>
                <a:effectLst>
                  <a:outerShdw blurRad="38100" dist="38100" dir="2700000" algn="tl">
                    <a:srgbClr val="000000"/>
                  </a:outerShdw>
                </a:effectLst>
                <a:ea typeface="宋体" pitchFamily="2" charset="-122"/>
              </a:rPr>
              <a:t>点，有</a:t>
            </a:r>
            <a:endParaRPr lang="zh-CN" altLang="en-US" sz="2800" b="1">
              <a:solidFill>
                <a:srgbClr val="CC0000"/>
              </a:solidFill>
              <a:effectLst>
                <a:outerShdw blurRad="38100" dist="38100" dir="2700000" algn="tl">
                  <a:srgbClr val="000000"/>
                </a:outerShdw>
              </a:effectLst>
              <a:latin typeface="宋体" pitchFamily="2" charset="-122"/>
              <a:ea typeface="宋体" pitchFamily="2" charset="-122"/>
            </a:endParaRPr>
          </a:p>
        </p:txBody>
      </p:sp>
      <p:sp>
        <p:nvSpPr>
          <p:cNvPr id="49" name="Rectangle 48">
            <a:extLst>
              <a:ext uri="{FF2B5EF4-FFF2-40B4-BE49-F238E27FC236}">
                <a16:creationId xmlns:a16="http://schemas.microsoft.com/office/drawing/2014/main" id="{673C6F4C-A84B-4498-84CC-1D28297FD169}"/>
              </a:ext>
            </a:extLst>
          </p:cNvPr>
          <p:cNvSpPr>
            <a:spLocks noChangeArrowheads="1"/>
          </p:cNvSpPr>
          <p:nvPr/>
        </p:nvSpPr>
        <p:spPr bwMode="auto">
          <a:xfrm>
            <a:off x="4953000" y="3162300"/>
            <a:ext cx="3352800" cy="647700"/>
          </a:xfrm>
          <a:prstGeom prst="rect">
            <a:avLst/>
          </a:prstGeom>
          <a:noFill/>
          <a:ln w="9525">
            <a:noFill/>
            <a:miter lim="800000"/>
            <a:headEnd/>
            <a:tailEnd/>
          </a:ln>
          <a:effectLst/>
        </p:spPr>
        <p:txBody>
          <a:bodyPr>
            <a:spAutoFit/>
          </a:bodyPr>
          <a:lstStyle/>
          <a:p>
            <a:pPr algn="l">
              <a:lnSpc>
                <a:spcPct val="130000"/>
              </a:lnSpc>
              <a:defRPr/>
            </a:pPr>
            <a:r>
              <a:rPr lang="zh-CN" altLang="zh-CN" sz="2800" b="1">
                <a:solidFill>
                  <a:srgbClr val="CC0000"/>
                </a:solidFill>
                <a:effectLst>
                  <a:outerShdw blurRad="38100" dist="38100" dir="2700000" algn="tl">
                    <a:srgbClr val="000000"/>
                  </a:outerShdw>
                </a:effectLst>
                <a:ea typeface="宋体" pitchFamily="2" charset="-122"/>
              </a:rPr>
              <a:t>由 </a:t>
            </a:r>
            <a:r>
              <a:rPr lang="en-US" altLang="zh-CN" sz="2800" b="1">
                <a:solidFill>
                  <a:srgbClr val="CC0000"/>
                </a:solidFill>
                <a:effectLst>
                  <a:outerShdw blurRad="38100" dist="38100" dir="2700000" algn="tl">
                    <a:srgbClr val="000000"/>
                  </a:outerShdw>
                </a:effectLst>
                <a:ea typeface="宋体" pitchFamily="2" charset="-122"/>
              </a:rPr>
              <a:t>Q</a:t>
            </a:r>
            <a:r>
              <a:rPr lang="en-US" altLang="zh-CN" sz="2800" b="1" baseline="-25000">
                <a:solidFill>
                  <a:srgbClr val="CC0000"/>
                </a:solidFill>
                <a:effectLst>
                  <a:outerShdw blurRad="38100" dist="38100" dir="2700000" algn="tl">
                    <a:srgbClr val="000000"/>
                  </a:outerShdw>
                </a:effectLst>
                <a:ea typeface="宋体" pitchFamily="2" charset="-122"/>
              </a:rPr>
              <a:t>1 </a:t>
            </a:r>
            <a:r>
              <a:rPr lang="zh-CN" altLang="zh-CN" sz="2800" b="1">
                <a:solidFill>
                  <a:srgbClr val="CC0000"/>
                </a:solidFill>
                <a:effectLst>
                  <a:outerShdw blurRad="38100" dist="38100" dir="2700000" algn="tl">
                    <a:srgbClr val="000000"/>
                  </a:outerShdw>
                </a:effectLst>
                <a:ea typeface="宋体" pitchFamily="2" charset="-122"/>
              </a:rPr>
              <a:t>和</a:t>
            </a:r>
            <a:r>
              <a:rPr lang="en-US" altLang="zh-CN" sz="2800" b="1">
                <a:solidFill>
                  <a:srgbClr val="CC0000"/>
                </a:solidFill>
                <a:effectLst>
                  <a:outerShdw blurRad="38100" dist="38100" dir="2700000" algn="tl">
                    <a:srgbClr val="000000"/>
                  </a:outerShdw>
                </a:effectLst>
                <a:ea typeface="宋体" pitchFamily="2" charset="-122"/>
              </a:rPr>
              <a:t>Q</a:t>
            </a:r>
            <a:r>
              <a:rPr lang="en-US" altLang="zh-CN" sz="2800" b="1" baseline="-25000">
                <a:solidFill>
                  <a:srgbClr val="CC0000"/>
                </a:solidFill>
                <a:effectLst>
                  <a:outerShdw blurRad="38100" dist="38100" dir="2700000" algn="tl">
                    <a:srgbClr val="000000"/>
                  </a:outerShdw>
                </a:effectLst>
                <a:ea typeface="宋体" pitchFamily="2" charset="-122"/>
              </a:rPr>
              <a:t>2</a:t>
            </a:r>
            <a:r>
              <a:rPr lang="zh-CN" altLang="zh-CN" sz="2800" b="1">
                <a:solidFill>
                  <a:srgbClr val="CC0000"/>
                </a:solidFill>
                <a:effectLst>
                  <a:outerShdw blurRad="38100" dist="38100" dir="2700000" algn="tl">
                    <a:srgbClr val="000000"/>
                  </a:outerShdw>
                </a:effectLst>
                <a:ea typeface="宋体" pitchFamily="2" charset="-122"/>
              </a:rPr>
              <a:t>点，得</a:t>
            </a:r>
            <a:endParaRPr lang="zh-CN" altLang="en-US" sz="2800" b="1">
              <a:solidFill>
                <a:srgbClr val="CC0000"/>
              </a:solidFill>
              <a:effectLst>
                <a:outerShdw blurRad="38100" dist="38100" dir="2700000" algn="tl">
                  <a:srgbClr val="000000"/>
                </a:outerShdw>
              </a:effectLst>
              <a:ea typeface="宋体" pitchFamily="2" charset="-122"/>
            </a:endParaRPr>
          </a:p>
        </p:txBody>
      </p:sp>
      <p:grpSp>
        <p:nvGrpSpPr>
          <p:cNvPr id="50" name="Group 49">
            <a:extLst>
              <a:ext uri="{FF2B5EF4-FFF2-40B4-BE49-F238E27FC236}">
                <a16:creationId xmlns:a16="http://schemas.microsoft.com/office/drawing/2014/main" id="{654DBB25-7B7A-420D-A03B-3ABB688200F0}"/>
              </a:ext>
            </a:extLst>
          </p:cNvPr>
          <p:cNvGrpSpPr>
            <a:grpSpLocks/>
          </p:cNvGrpSpPr>
          <p:nvPr/>
        </p:nvGrpSpPr>
        <p:grpSpPr bwMode="auto">
          <a:xfrm>
            <a:off x="746125" y="5678488"/>
            <a:ext cx="7777163" cy="519112"/>
            <a:chOff x="470" y="3577"/>
            <a:chExt cx="4899" cy="327"/>
          </a:xfrm>
        </p:grpSpPr>
        <p:sp>
          <p:nvSpPr>
            <p:cNvPr id="51" name="Text Box 50">
              <a:extLst>
                <a:ext uri="{FF2B5EF4-FFF2-40B4-BE49-F238E27FC236}">
                  <a16:creationId xmlns:a16="http://schemas.microsoft.com/office/drawing/2014/main" id="{846550DC-B9EB-45FF-A0B5-9C6B009A918A}"/>
                </a:ext>
              </a:extLst>
            </p:cNvPr>
            <p:cNvSpPr txBox="1">
              <a:spLocks noChangeArrowheads="1"/>
            </p:cNvSpPr>
            <p:nvPr/>
          </p:nvSpPr>
          <p:spPr bwMode="auto">
            <a:xfrm>
              <a:off x="470" y="3577"/>
              <a:ext cx="4899" cy="327"/>
            </a:xfrm>
            <a:prstGeom prst="rect">
              <a:avLst/>
            </a:prstGeom>
            <a:noFill/>
            <a:ln w="38100">
              <a:noFill/>
              <a:miter lim="800000"/>
              <a:headEnd type="none" w="sm" len="sm"/>
              <a:tailEnd type="none" w="med" len="lg"/>
            </a:ln>
            <a:effectLst/>
          </p:spPr>
          <p:txBody>
            <a:bodyPr lIns="90000" tIns="46800" rIns="90000" bIns="46800" anchor="ctr">
              <a:spAutoFit/>
            </a:bodyPr>
            <a:lstStyle/>
            <a:p>
              <a:pPr algn="l">
                <a:spcBef>
                  <a:spcPct val="50000"/>
                </a:spcBef>
                <a:defRPr/>
              </a:pPr>
              <a:r>
                <a:rPr lang="zh-CN" altLang="en-US" sz="2800" b="1">
                  <a:solidFill>
                    <a:srgbClr val="0000FF"/>
                  </a:solidFill>
                  <a:effectLst>
                    <a:outerShdw blurRad="38100" dist="38100" dir="2700000" algn="tl">
                      <a:srgbClr val="000000"/>
                    </a:outerShdw>
                  </a:effectLst>
                  <a:latin typeface="宋体" pitchFamily="2" charset="-122"/>
                  <a:ea typeface="宋体" pitchFamily="2" charset="-122"/>
                </a:rPr>
                <a:t>在以后的计算中，一般作近似处理：</a:t>
              </a:r>
              <a:r>
                <a:rPr lang="zh-CN" altLang="en-US" sz="2800" b="1" i="1">
                  <a:solidFill>
                    <a:srgbClr val="0000FF"/>
                  </a:solidFill>
                  <a:effectLst>
                    <a:outerShdw blurRad="38100" dist="38100" dir="2700000" algn="tl">
                      <a:srgbClr val="000000"/>
                    </a:outerShdw>
                  </a:effectLst>
                  <a:latin typeface="宋体" pitchFamily="2" charset="-122"/>
                  <a:ea typeface="宋体" pitchFamily="2" charset="-122"/>
                  <a:sym typeface="Symbol" pitchFamily="18" charset="2"/>
                </a:rPr>
                <a:t> </a:t>
              </a:r>
              <a:r>
                <a:rPr lang="en-US" altLang="zh-CN" sz="2800" b="1">
                  <a:solidFill>
                    <a:srgbClr val="0000FF"/>
                  </a:solidFill>
                  <a:effectLst>
                    <a:outerShdw blurRad="38100" dist="38100" dir="2700000" algn="tl">
                      <a:srgbClr val="000000"/>
                    </a:outerShdw>
                  </a:effectLst>
                  <a:latin typeface="宋体" pitchFamily="2" charset="-122"/>
                  <a:ea typeface="宋体" pitchFamily="2" charset="-122"/>
                  <a:sym typeface="Symbol" pitchFamily="18" charset="2"/>
                </a:rPr>
                <a:t>= </a:t>
              </a:r>
              <a:r>
                <a:rPr lang="en-US" altLang="zh-CN" b="1" i="1">
                  <a:solidFill>
                    <a:srgbClr val="0000FF"/>
                  </a:solidFill>
                  <a:effectLst>
                    <a:outerShdw blurRad="38100" dist="38100" dir="2700000" algn="tl">
                      <a:srgbClr val="000000"/>
                    </a:outerShdw>
                  </a:effectLst>
                  <a:ea typeface="宋体" pitchFamily="2" charset="-122"/>
                  <a:sym typeface="Symbol" pitchFamily="18" charset="2"/>
                </a:rPr>
                <a:t></a:t>
              </a:r>
              <a:r>
                <a:rPr lang="en-US" altLang="zh-CN" sz="2800" b="1">
                  <a:solidFill>
                    <a:srgbClr val="0000FF"/>
                  </a:solidFill>
                  <a:effectLst>
                    <a:outerShdw blurRad="38100" dist="38100" dir="2700000" algn="tl">
                      <a:srgbClr val="000000"/>
                    </a:outerShdw>
                  </a:effectLst>
                  <a:latin typeface="宋体" pitchFamily="2" charset="-122"/>
                  <a:ea typeface="宋体" pitchFamily="2" charset="-122"/>
                  <a:sym typeface="Symbol" pitchFamily="18" charset="2"/>
                </a:rPr>
                <a:t> </a:t>
              </a:r>
              <a:r>
                <a:rPr lang="zh-CN" altLang="en-US" sz="2800" b="1">
                  <a:solidFill>
                    <a:srgbClr val="0000FF"/>
                  </a:solidFill>
                  <a:effectLst>
                    <a:outerShdw blurRad="38100" dist="38100" dir="2700000" algn="tl">
                      <a:srgbClr val="000000"/>
                    </a:outerShdw>
                  </a:effectLst>
                  <a:latin typeface="宋体" pitchFamily="2" charset="-122"/>
                  <a:ea typeface="宋体" pitchFamily="2" charset="-122"/>
                  <a:sym typeface="Symbol" pitchFamily="18" charset="2"/>
                </a:rPr>
                <a:t>。</a:t>
              </a:r>
            </a:p>
          </p:txBody>
        </p:sp>
        <p:sp>
          <p:nvSpPr>
            <p:cNvPr id="52" name="Line 51">
              <a:extLst>
                <a:ext uri="{FF2B5EF4-FFF2-40B4-BE49-F238E27FC236}">
                  <a16:creationId xmlns:a16="http://schemas.microsoft.com/office/drawing/2014/main" id="{C5DCC663-5795-4059-82B5-7B260DF859BD}"/>
                </a:ext>
              </a:extLst>
            </p:cNvPr>
            <p:cNvSpPr>
              <a:spLocks noChangeShapeType="1"/>
            </p:cNvSpPr>
            <p:nvPr/>
          </p:nvSpPr>
          <p:spPr bwMode="auto">
            <a:xfrm>
              <a:off x="4558" y="3623"/>
              <a:ext cx="227"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3" name="Rectangle 52">
            <a:extLst>
              <a:ext uri="{FF2B5EF4-FFF2-40B4-BE49-F238E27FC236}">
                <a16:creationId xmlns:a16="http://schemas.microsoft.com/office/drawing/2014/main" id="{4F607DC0-B57F-4E9C-8439-7F0571CC1F32}"/>
              </a:ext>
            </a:extLst>
          </p:cNvPr>
          <p:cNvSpPr txBox="1">
            <a:spLocks noChangeArrowheads="1"/>
          </p:cNvSpPr>
          <p:nvPr/>
        </p:nvSpPr>
        <p:spPr bwMode="auto">
          <a:xfrm>
            <a:off x="468313" y="333375"/>
            <a:ext cx="1223962" cy="561975"/>
          </a:xfrm>
          <a:prstGeom prst="rect">
            <a:avLst/>
          </a:prstGeom>
          <a:solidFill>
            <a:srgbClr val="FFC000"/>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defRPr/>
            </a:pPr>
            <a:r>
              <a:rPr lang="zh-CN" altLang="zh-CN" sz="2800" b="1" dirty="0">
                <a:effectLst>
                  <a:outerShdw blurRad="38100" dist="38100" dir="2700000" algn="tl">
                    <a:srgbClr val="FFFFFF"/>
                  </a:outerShdw>
                </a:effectLst>
              </a:rPr>
              <a:t>例：</a:t>
            </a:r>
            <a:endParaRPr lang="zh-CN" altLang="en-US" sz="2800" b="1" dirty="0">
              <a:effectLst>
                <a:outerShdw blurRad="38100" dist="38100" dir="2700000" algn="tl">
                  <a:srgbClr val="FFFFFF"/>
                </a:outerShdw>
              </a:effectLst>
            </a:endParaRPr>
          </a:p>
        </p:txBody>
      </p:sp>
      <p:grpSp>
        <p:nvGrpSpPr>
          <p:cNvPr id="54" name="Group 53">
            <a:extLst>
              <a:ext uri="{FF2B5EF4-FFF2-40B4-BE49-F238E27FC236}">
                <a16:creationId xmlns:a16="http://schemas.microsoft.com/office/drawing/2014/main" id="{055C58DC-EA8D-4EC2-A590-9F2F5AED3D1D}"/>
              </a:ext>
            </a:extLst>
          </p:cNvPr>
          <p:cNvGrpSpPr>
            <a:grpSpLocks/>
          </p:cNvGrpSpPr>
          <p:nvPr/>
        </p:nvGrpSpPr>
        <p:grpSpPr bwMode="auto">
          <a:xfrm>
            <a:off x="1557338" y="142875"/>
            <a:ext cx="6705600" cy="1509713"/>
            <a:chOff x="981" y="0"/>
            <a:chExt cx="4224" cy="951"/>
          </a:xfrm>
          <a:solidFill>
            <a:srgbClr val="FF9999"/>
          </a:solidFill>
        </p:grpSpPr>
        <p:sp>
          <p:nvSpPr>
            <p:cNvPr id="55" name="Rectangle 54">
              <a:extLst>
                <a:ext uri="{FF2B5EF4-FFF2-40B4-BE49-F238E27FC236}">
                  <a16:creationId xmlns:a16="http://schemas.microsoft.com/office/drawing/2014/main" id="{2C533A11-7851-4DC1-AF22-3B4184D76BA6}"/>
                </a:ext>
              </a:extLst>
            </p:cNvPr>
            <p:cNvSpPr>
              <a:spLocks noChangeArrowheads="1"/>
            </p:cNvSpPr>
            <p:nvPr/>
          </p:nvSpPr>
          <p:spPr bwMode="auto">
            <a:xfrm>
              <a:off x="981" y="0"/>
              <a:ext cx="4224" cy="868"/>
            </a:xfrm>
            <a:prstGeom prst="rect">
              <a:avLst/>
            </a:prstGeom>
            <a:grpFill/>
            <a:ln w="9525">
              <a:noFill/>
              <a:miter lim="800000"/>
              <a:headEnd/>
              <a:tailEnd/>
            </a:ln>
            <a:effectLst/>
          </p:spPr>
          <p:txBody>
            <a:bodyPr>
              <a:spAutoFit/>
            </a:bodyPr>
            <a:lstStyle/>
            <a:p>
              <a:pPr algn="l">
                <a:lnSpc>
                  <a:spcPct val="120000"/>
                </a:lnSpc>
                <a:defRPr/>
              </a:pPr>
              <a:r>
                <a:rPr lang="en-US" altLang="zh-CN" sz="2400" b="1" dirty="0">
                  <a:effectLst>
                    <a:outerShdw blurRad="38100" dist="38100" dir="2700000" algn="tl">
                      <a:srgbClr val="FFFFFF"/>
                    </a:outerShdw>
                  </a:effectLst>
                  <a:ea typeface="宋体" pitchFamily="2" charset="-122"/>
                </a:rPr>
                <a:t>         </a:t>
              </a:r>
              <a:r>
                <a:rPr lang="zh-CN" altLang="en-US" sz="2400" b="1" dirty="0">
                  <a:effectLst>
                    <a:outerShdw blurRad="38100" dist="38100" dir="2700000" algn="tl">
                      <a:srgbClr val="FFFFFF"/>
                    </a:outerShdw>
                  </a:effectLst>
                  <a:ea typeface="宋体" pitchFamily="2" charset="-122"/>
                </a:rPr>
                <a:t>三极管输出特性如图， </a:t>
              </a:r>
              <a:r>
                <a:rPr lang="zh-CN" altLang="zh-CN" sz="2400" b="1" dirty="0">
                  <a:effectLst>
                    <a:outerShdw blurRad="38100" dist="38100" dir="2700000" algn="tl">
                      <a:srgbClr val="FFFFFF"/>
                    </a:outerShdw>
                  </a:effectLst>
                  <a:ea typeface="宋体" pitchFamily="2" charset="-122"/>
                </a:rPr>
                <a:t>在</a:t>
              </a:r>
              <a:r>
                <a:rPr lang="en-US" altLang="zh-CN" sz="2400" b="1" i="1" dirty="0">
                  <a:effectLst>
                    <a:outerShdw blurRad="38100" dist="38100" dir="2700000" algn="tl">
                      <a:srgbClr val="FFFFFF"/>
                    </a:outerShdw>
                  </a:effectLst>
                  <a:ea typeface="宋体" pitchFamily="2" charset="-122"/>
                </a:rPr>
                <a:t>V</a:t>
              </a:r>
              <a:r>
                <a:rPr lang="en-US" altLang="zh-CN" sz="2400" b="1" baseline="-25000" dirty="0">
                  <a:effectLst>
                    <a:outerShdw blurRad="38100" dist="38100" dir="2700000" algn="tl">
                      <a:srgbClr val="FFFFFF"/>
                    </a:outerShdw>
                  </a:effectLst>
                  <a:ea typeface="宋体" pitchFamily="2" charset="-122"/>
                </a:rPr>
                <a:t>CE</a:t>
              </a:r>
              <a:r>
                <a:rPr lang="en-US" altLang="zh-CN" sz="2400" b="1" dirty="0">
                  <a:effectLst>
                    <a:outerShdw blurRad="38100" dist="38100" dir="2700000" algn="tl">
                      <a:srgbClr val="FFFFFF"/>
                    </a:outerShdw>
                  </a:effectLst>
                  <a:ea typeface="宋体" pitchFamily="2" charset="-122"/>
                </a:rPr>
                <a:t>= 6 V</a:t>
              </a:r>
              <a:r>
                <a:rPr lang="zh-CN" altLang="zh-CN" sz="2400" b="1" dirty="0">
                  <a:effectLst>
                    <a:outerShdw blurRad="38100" dist="38100" dir="2700000" algn="tl">
                      <a:srgbClr val="FFFFFF"/>
                    </a:outerShdw>
                  </a:effectLst>
                  <a:ea typeface="宋体" pitchFamily="2" charset="-122"/>
                </a:rPr>
                <a:t>时，  在 </a:t>
              </a:r>
              <a:r>
                <a:rPr lang="en-US" altLang="zh-CN" sz="2400" b="1" dirty="0">
                  <a:effectLst>
                    <a:outerShdw blurRad="38100" dist="38100" dir="2700000" algn="tl">
                      <a:srgbClr val="FFFFFF"/>
                    </a:outerShdw>
                  </a:effectLst>
                  <a:ea typeface="宋体" pitchFamily="2" charset="-122"/>
                </a:rPr>
                <a:t>Q</a:t>
              </a:r>
              <a:r>
                <a:rPr lang="en-US" altLang="zh-CN" sz="2400" b="1" baseline="-25000" dirty="0">
                  <a:effectLst>
                    <a:outerShdw blurRad="38100" dist="38100" dir="2700000" algn="tl">
                      <a:srgbClr val="FFFFFF"/>
                    </a:outerShdw>
                  </a:effectLst>
                  <a:ea typeface="宋体" pitchFamily="2" charset="-122"/>
                </a:rPr>
                <a:t>1</a:t>
              </a:r>
              <a:r>
                <a:rPr lang="en-US" altLang="zh-CN" sz="2400" b="1" dirty="0">
                  <a:effectLst>
                    <a:outerShdw blurRad="38100" dist="38100" dir="2700000" algn="tl">
                      <a:srgbClr val="FFFFFF"/>
                    </a:outerShdw>
                  </a:effectLst>
                  <a:ea typeface="宋体" pitchFamily="2" charset="-122"/>
                </a:rPr>
                <a:t> </a:t>
              </a:r>
              <a:r>
                <a:rPr lang="zh-CN" altLang="zh-CN" sz="2400" b="1" dirty="0">
                  <a:effectLst>
                    <a:outerShdw blurRad="38100" dist="38100" dir="2700000" algn="tl">
                      <a:srgbClr val="FFFFFF"/>
                    </a:outerShdw>
                  </a:effectLst>
                  <a:ea typeface="宋体" pitchFamily="2" charset="-122"/>
                </a:rPr>
                <a:t>点</a:t>
              </a:r>
              <a:r>
                <a:rPr lang="en-US" altLang="zh-CN" sz="2400" b="1" i="1" dirty="0">
                  <a:effectLst>
                    <a:outerShdw blurRad="38100" dist="38100" dir="2700000" algn="tl">
                      <a:srgbClr val="FFFFFF"/>
                    </a:outerShdw>
                  </a:effectLst>
                  <a:ea typeface="宋体" pitchFamily="2" charset="-122"/>
                </a:rPr>
                <a:t>I</a:t>
              </a:r>
              <a:r>
                <a:rPr lang="en-US" altLang="zh-CN" sz="2400" b="1" baseline="-25000" dirty="0">
                  <a:effectLst>
                    <a:outerShdw blurRad="38100" dist="38100" dir="2700000" algn="tl">
                      <a:srgbClr val="FFFFFF"/>
                    </a:outerShdw>
                  </a:effectLst>
                  <a:ea typeface="宋体" pitchFamily="2" charset="-122"/>
                </a:rPr>
                <a:t>B</a:t>
              </a:r>
              <a:r>
                <a:rPr lang="en-US" altLang="zh-CN" sz="2400" b="1" dirty="0">
                  <a:effectLst>
                    <a:outerShdw blurRad="38100" dist="38100" dir="2700000" algn="tl">
                      <a:srgbClr val="FFFFFF"/>
                    </a:outerShdw>
                  </a:effectLst>
                  <a:ea typeface="宋体" pitchFamily="2" charset="-122"/>
                </a:rPr>
                <a:t>=40</a:t>
              </a:r>
              <a:r>
                <a:rPr lang="en-US" altLang="zh-CN" sz="2400" b="1" dirty="0">
                  <a:effectLst>
                    <a:outerShdw blurRad="38100" dist="38100" dir="2700000" algn="tl">
                      <a:srgbClr val="FFFFFF"/>
                    </a:outerShdw>
                  </a:effectLst>
                  <a:ea typeface="宋体" pitchFamily="2" charset="-122"/>
                  <a:sym typeface="Symbol" pitchFamily="18" charset="2"/>
                </a:rPr>
                <a:t>A, </a:t>
              </a:r>
              <a:r>
                <a:rPr lang="en-US" altLang="zh-CN" sz="2400" b="1" i="1" dirty="0">
                  <a:effectLst>
                    <a:outerShdw blurRad="38100" dist="38100" dir="2700000" algn="tl">
                      <a:srgbClr val="FFFFFF"/>
                    </a:outerShdw>
                  </a:effectLst>
                  <a:ea typeface="宋体" pitchFamily="2" charset="-122"/>
                  <a:sym typeface="Symbol" pitchFamily="18" charset="2"/>
                </a:rPr>
                <a:t>I</a:t>
              </a:r>
              <a:r>
                <a:rPr lang="en-US" altLang="zh-CN" sz="2400" b="1" baseline="-25000" dirty="0">
                  <a:effectLst>
                    <a:outerShdw blurRad="38100" dist="38100" dir="2700000" algn="tl">
                      <a:srgbClr val="FFFFFF"/>
                    </a:outerShdw>
                  </a:effectLst>
                  <a:ea typeface="宋体" pitchFamily="2" charset="-122"/>
                  <a:sym typeface="Symbol" pitchFamily="18" charset="2"/>
                </a:rPr>
                <a:t>C</a:t>
              </a:r>
              <a:r>
                <a:rPr lang="en-US" altLang="zh-CN" sz="2400" b="1" dirty="0">
                  <a:effectLst>
                    <a:outerShdw blurRad="38100" dist="38100" dir="2700000" algn="tl">
                      <a:srgbClr val="FFFFFF"/>
                    </a:outerShdw>
                  </a:effectLst>
                  <a:ea typeface="宋体" pitchFamily="2" charset="-122"/>
                  <a:sym typeface="Symbol" pitchFamily="18" charset="2"/>
                </a:rPr>
                <a:t>=1.5mA</a:t>
              </a:r>
              <a:r>
                <a:rPr lang="zh-CN" altLang="en-US" sz="2400" b="1" dirty="0">
                  <a:effectLst>
                    <a:outerShdw blurRad="38100" dist="38100" dir="2700000" algn="tl">
                      <a:srgbClr val="FFFFFF"/>
                    </a:outerShdw>
                  </a:effectLst>
                  <a:ea typeface="宋体" pitchFamily="2" charset="-122"/>
                  <a:sym typeface="Symbol" pitchFamily="18" charset="2"/>
                </a:rPr>
                <a:t>； </a:t>
              </a:r>
              <a:r>
                <a:rPr lang="zh-CN" altLang="zh-CN" sz="2400" b="1" dirty="0">
                  <a:effectLst>
                    <a:outerShdw blurRad="38100" dist="38100" dir="2700000" algn="tl">
                      <a:srgbClr val="FFFFFF"/>
                    </a:outerShdw>
                  </a:effectLst>
                  <a:ea typeface="宋体" pitchFamily="2" charset="-122"/>
                </a:rPr>
                <a:t>在 </a:t>
              </a:r>
              <a:r>
                <a:rPr lang="en-US" altLang="zh-CN" sz="2400" b="1" dirty="0">
                  <a:effectLst>
                    <a:outerShdw blurRad="38100" dist="38100" dir="2700000" algn="tl">
                      <a:srgbClr val="FFFFFF"/>
                    </a:outerShdw>
                  </a:effectLst>
                  <a:ea typeface="宋体" pitchFamily="2" charset="-122"/>
                </a:rPr>
                <a:t>Q</a:t>
              </a:r>
              <a:r>
                <a:rPr lang="en-US" altLang="zh-CN" sz="2400" b="1" baseline="-25000" dirty="0">
                  <a:effectLst>
                    <a:outerShdw blurRad="38100" dist="38100" dir="2700000" algn="tl">
                      <a:srgbClr val="FFFFFF"/>
                    </a:outerShdw>
                  </a:effectLst>
                  <a:ea typeface="宋体" pitchFamily="2" charset="-122"/>
                </a:rPr>
                <a:t>2</a:t>
              </a:r>
              <a:r>
                <a:rPr lang="en-US" altLang="zh-CN" sz="2400" b="1" dirty="0">
                  <a:effectLst>
                    <a:outerShdw blurRad="38100" dist="38100" dir="2700000" algn="tl">
                      <a:srgbClr val="FFFFFF"/>
                    </a:outerShdw>
                  </a:effectLst>
                  <a:ea typeface="宋体" pitchFamily="2" charset="-122"/>
                </a:rPr>
                <a:t> </a:t>
              </a:r>
              <a:r>
                <a:rPr lang="zh-CN" altLang="zh-CN" sz="2400" b="1" dirty="0">
                  <a:effectLst>
                    <a:outerShdw blurRad="38100" dist="38100" dir="2700000" algn="tl">
                      <a:srgbClr val="FFFFFF"/>
                    </a:outerShdw>
                  </a:effectLst>
                  <a:ea typeface="宋体" pitchFamily="2" charset="-122"/>
                </a:rPr>
                <a:t>点</a:t>
              </a:r>
              <a:r>
                <a:rPr lang="en-US" altLang="zh-CN" sz="2400" b="1" i="1" dirty="0">
                  <a:effectLst>
                    <a:outerShdw blurRad="38100" dist="38100" dir="2700000" algn="tl">
                      <a:srgbClr val="FFFFFF"/>
                    </a:outerShdw>
                  </a:effectLst>
                  <a:ea typeface="宋体" pitchFamily="2" charset="-122"/>
                  <a:sym typeface="Symbol" pitchFamily="18" charset="2"/>
                </a:rPr>
                <a:t>I</a:t>
              </a:r>
              <a:r>
                <a:rPr lang="en-US" altLang="zh-CN" sz="2400" b="1" baseline="-25000" dirty="0">
                  <a:effectLst>
                    <a:outerShdw blurRad="38100" dist="38100" dir="2700000" algn="tl">
                      <a:srgbClr val="FFFFFF"/>
                    </a:outerShdw>
                  </a:effectLst>
                  <a:ea typeface="宋体" pitchFamily="2" charset="-122"/>
                  <a:sym typeface="Symbol" pitchFamily="18" charset="2"/>
                </a:rPr>
                <a:t>B</a:t>
              </a:r>
              <a:r>
                <a:rPr lang="en-US" altLang="zh-CN" sz="2400" b="1" dirty="0">
                  <a:effectLst>
                    <a:outerShdw blurRad="38100" dist="38100" dir="2700000" algn="tl">
                      <a:srgbClr val="FFFFFF"/>
                    </a:outerShdw>
                  </a:effectLst>
                  <a:ea typeface="宋体" pitchFamily="2" charset="-122"/>
                  <a:sym typeface="Symbol" pitchFamily="18" charset="2"/>
                </a:rPr>
                <a:t>=60 A,  </a:t>
              </a:r>
              <a:r>
                <a:rPr lang="en-US" altLang="zh-CN" sz="2400" b="1" i="1" dirty="0">
                  <a:effectLst>
                    <a:outerShdw blurRad="38100" dist="38100" dir="2700000" algn="tl">
                      <a:srgbClr val="FFFFFF"/>
                    </a:outerShdw>
                  </a:effectLst>
                  <a:ea typeface="宋体" pitchFamily="2" charset="-122"/>
                  <a:sym typeface="Symbol" pitchFamily="18" charset="2"/>
                </a:rPr>
                <a:t>I</a:t>
              </a:r>
              <a:r>
                <a:rPr lang="en-US" altLang="zh-CN" sz="2400" b="1" baseline="-25000" dirty="0">
                  <a:effectLst>
                    <a:outerShdw blurRad="38100" dist="38100" dir="2700000" algn="tl">
                      <a:srgbClr val="FFFFFF"/>
                    </a:outerShdw>
                  </a:effectLst>
                  <a:ea typeface="宋体" pitchFamily="2" charset="-122"/>
                  <a:sym typeface="Symbol" pitchFamily="18" charset="2"/>
                </a:rPr>
                <a:t>C</a:t>
              </a:r>
              <a:r>
                <a:rPr lang="en-US" altLang="zh-CN" sz="2400" b="1" dirty="0">
                  <a:effectLst>
                    <a:outerShdw blurRad="38100" dist="38100" dir="2700000" algn="tl">
                      <a:srgbClr val="FFFFFF"/>
                    </a:outerShdw>
                  </a:effectLst>
                  <a:ea typeface="宋体" pitchFamily="2" charset="-122"/>
                  <a:sym typeface="Symbol" pitchFamily="18" charset="2"/>
                </a:rPr>
                <a:t>=2.3mA</a:t>
              </a:r>
              <a:r>
                <a:rPr lang="zh-CN" altLang="en-US" sz="2400" b="1" dirty="0">
                  <a:effectLst>
                    <a:outerShdw blurRad="38100" dist="38100" dir="2700000" algn="tl">
                      <a:srgbClr val="FFFFFF"/>
                    </a:outerShdw>
                  </a:effectLst>
                  <a:ea typeface="宋体" pitchFamily="2" charset="-122"/>
                  <a:sym typeface="Symbol" pitchFamily="18" charset="2"/>
                </a:rPr>
                <a:t>。求      和</a:t>
              </a:r>
            </a:p>
          </p:txBody>
        </p:sp>
        <p:graphicFrame>
          <p:nvGraphicFramePr>
            <p:cNvPr id="56" name="Object 55">
              <a:extLst>
                <a:ext uri="{FF2B5EF4-FFF2-40B4-BE49-F238E27FC236}">
                  <a16:creationId xmlns:a16="http://schemas.microsoft.com/office/drawing/2014/main" id="{1DC04A33-BB4C-4328-B2F9-815EEF31B55C}"/>
                </a:ext>
              </a:extLst>
            </p:cNvPr>
            <p:cNvGraphicFramePr>
              <a:graphicFrameLocks noChangeAspect="1"/>
            </p:cNvGraphicFramePr>
            <p:nvPr/>
          </p:nvGraphicFramePr>
          <p:xfrm>
            <a:off x="2256" y="629"/>
            <a:ext cx="258" cy="322"/>
          </p:xfrm>
          <a:graphic>
            <a:graphicData uri="http://schemas.openxmlformats.org/presentationml/2006/ole">
              <mc:AlternateContent xmlns:mc="http://schemas.openxmlformats.org/markup-compatibility/2006">
                <mc:Choice xmlns:v="urn:schemas-microsoft-com:vml" Requires="v">
                  <p:oleObj spid="_x0000_s31964" name="公式" r:id="rId9" imgW="3962400" imgH="5791200" progId="Equation.3">
                    <p:embed/>
                  </p:oleObj>
                </mc:Choice>
                <mc:Fallback>
                  <p:oleObj name="公式" r:id="rId9" imgW="3962400" imgH="5791200" progId="Equation.3">
                    <p:embed/>
                    <p:pic>
                      <p:nvPicPr>
                        <p:cNvPr id="0" name="Picture 1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6" y="629"/>
                          <a:ext cx="258"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56">
              <a:extLst>
                <a:ext uri="{FF2B5EF4-FFF2-40B4-BE49-F238E27FC236}">
                  <a16:creationId xmlns:a16="http://schemas.microsoft.com/office/drawing/2014/main" id="{19B4A7E4-A54F-4D30-987C-C3EACB3D80F0}"/>
                </a:ext>
              </a:extLst>
            </p:cNvPr>
            <p:cNvGraphicFramePr>
              <a:graphicFrameLocks noChangeAspect="1"/>
            </p:cNvGraphicFramePr>
            <p:nvPr/>
          </p:nvGraphicFramePr>
          <p:xfrm>
            <a:off x="2795" y="629"/>
            <a:ext cx="175" cy="270"/>
          </p:xfrm>
          <a:graphic>
            <a:graphicData uri="http://schemas.openxmlformats.org/presentationml/2006/ole">
              <mc:AlternateContent xmlns:mc="http://schemas.openxmlformats.org/markup-compatibility/2006">
                <mc:Choice xmlns:v="urn:schemas-microsoft-com:vml" Requires="v">
                  <p:oleObj spid="_x0000_s31965" name="公式" r:id="rId11" imgW="3962400" imgH="4876800" progId="Equation.3">
                    <p:embed/>
                  </p:oleObj>
                </mc:Choice>
                <mc:Fallback>
                  <p:oleObj name="公式" r:id="rId11" imgW="3962400" imgH="4876800" progId="Equation.3">
                    <p:embed/>
                    <p:pic>
                      <p:nvPicPr>
                        <p:cNvPr id="0" name="Picture 1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5" y="629"/>
                          <a:ext cx="175" cy="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25999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3000"/>
                                        <p:tgtEl>
                                          <p:spTgt spid="54"/>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20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30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3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3000"/>
                                        <p:tgtEl>
                                          <p:spTgt spid="50"/>
                                        </p:tgtEl>
                                      </p:cBhvr>
                                    </p:animEffect>
                                  </p:childTnLst>
                                  <p:subTnLst>
                                    <p:audio>
                                      <p:cMediaNode>
                                        <p:cTn display="0" masterRel="sameClick">
                                          <p:stCondLst>
                                            <p:cond evt="begin" delay="0">
                                              <p:tn val="30"/>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utoUpdateAnimBg="0"/>
      <p:bldP spid="49"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813AD-F594-4B93-BFC3-9465A4B9BADE}"/>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E244C010-DA0E-48A5-94D9-838DCCE5BACC}"/>
              </a:ext>
            </a:extLst>
          </p:cNvPr>
          <p:cNvSpPr txBox="1">
            <a:spLocks noChangeArrowheads="1"/>
          </p:cNvSpPr>
          <p:nvPr/>
        </p:nvSpPr>
        <p:spPr bwMode="auto">
          <a:xfrm>
            <a:off x="457200" y="774303"/>
            <a:ext cx="5181600" cy="519113"/>
          </a:xfrm>
          <a:prstGeom prst="rect">
            <a:avLst/>
          </a:prstGeom>
          <a:noFill/>
          <a:ln w="38100">
            <a:noFill/>
            <a:miter lim="800000"/>
            <a:headEnd type="none" w="sm" len="sm"/>
            <a:tailEnd type="none" w="med" len="lg"/>
          </a:ln>
          <a:effectLst/>
        </p:spPr>
        <p:txBody>
          <a:bodyPr lIns="90000" tIns="46800" rIns="90000" bIns="46800" anchor="ctr">
            <a:spAutoFit/>
          </a:bodyPr>
          <a:lstStyle/>
          <a:p>
            <a:pPr algn="l">
              <a:spcBef>
                <a:spcPct val="50000"/>
              </a:spcBef>
              <a:defRPr/>
            </a:pPr>
            <a:r>
              <a:rPr lang="en-US" altLang="zh-CN" sz="2800" b="1">
                <a:solidFill>
                  <a:srgbClr val="CC0000"/>
                </a:solidFill>
                <a:effectLst>
                  <a:outerShdw blurRad="38100" dist="38100" dir="2700000" algn="tl">
                    <a:srgbClr val="000000"/>
                  </a:outerShdw>
                </a:effectLst>
                <a:ea typeface="宋体" pitchFamily="2" charset="-122"/>
              </a:rPr>
              <a:t>1.</a:t>
            </a:r>
            <a:r>
              <a:rPr lang="zh-CN" altLang="en-US" sz="2800" b="1">
                <a:solidFill>
                  <a:srgbClr val="CC0000"/>
                </a:solidFill>
                <a:effectLst>
                  <a:outerShdw blurRad="38100" dist="38100" dir="2700000" algn="tl">
                    <a:srgbClr val="000000"/>
                  </a:outerShdw>
                </a:effectLst>
                <a:latin typeface="宋体" pitchFamily="2" charset="-122"/>
                <a:ea typeface="宋体" pitchFamily="2" charset="-122"/>
              </a:rPr>
              <a:t>集</a:t>
            </a:r>
            <a:r>
              <a:rPr lang="en-US" altLang="zh-CN" sz="2800" b="1">
                <a:solidFill>
                  <a:srgbClr val="CC0000"/>
                </a:solidFill>
                <a:effectLst>
                  <a:outerShdw blurRad="38100" dist="38100" dir="2700000" algn="tl">
                    <a:srgbClr val="000000"/>
                  </a:outerShdw>
                </a:effectLst>
                <a:latin typeface="宋体" pitchFamily="2" charset="-122"/>
                <a:ea typeface="宋体" pitchFamily="2" charset="-122"/>
              </a:rPr>
              <a:t>-</a:t>
            </a:r>
            <a:r>
              <a:rPr lang="zh-CN" altLang="en-US" sz="2800" b="1">
                <a:solidFill>
                  <a:srgbClr val="CC0000"/>
                </a:solidFill>
                <a:effectLst>
                  <a:outerShdw blurRad="38100" dist="38100" dir="2700000" algn="tl">
                    <a:srgbClr val="000000"/>
                  </a:outerShdw>
                </a:effectLst>
                <a:latin typeface="宋体" pitchFamily="2" charset="-122"/>
                <a:ea typeface="宋体" pitchFamily="2" charset="-122"/>
              </a:rPr>
              <a:t>基极反向截止电流 </a:t>
            </a:r>
            <a:r>
              <a:rPr lang="en-US" altLang="zh-CN" sz="2800" b="1" i="1">
                <a:solidFill>
                  <a:srgbClr val="CC0000"/>
                </a:solidFill>
                <a:effectLst>
                  <a:outerShdw blurRad="38100" dist="38100" dir="2700000" algn="tl">
                    <a:srgbClr val="000000"/>
                  </a:outerShdw>
                </a:effectLst>
                <a:ea typeface="宋体" pitchFamily="2" charset="-122"/>
              </a:rPr>
              <a:t>I</a:t>
            </a:r>
            <a:r>
              <a:rPr lang="en-US" altLang="zh-CN" sz="2800" b="1" baseline="-25000">
                <a:solidFill>
                  <a:srgbClr val="CC0000"/>
                </a:solidFill>
                <a:effectLst>
                  <a:outerShdw blurRad="38100" dist="38100" dir="2700000" algn="tl">
                    <a:srgbClr val="000000"/>
                  </a:outerShdw>
                </a:effectLst>
                <a:ea typeface="宋体" pitchFamily="2" charset="-122"/>
              </a:rPr>
              <a:t>CBO</a:t>
            </a:r>
            <a:endParaRPr lang="en-US" altLang="zh-CN" sz="2800" b="1">
              <a:solidFill>
                <a:srgbClr val="CC0000"/>
              </a:solidFill>
              <a:effectLst>
                <a:outerShdw blurRad="38100" dist="38100" dir="2700000" algn="tl">
                  <a:srgbClr val="000000"/>
                </a:outerShdw>
              </a:effectLst>
              <a:ea typeface="宋体" pitchFamily="2" charset="-122"/>
            </a:endParaRPr>
          </a:p>
        </p:txBody>
      </p:sp>
      <p:sp>
        <p:nvSpPr>
          <p:cNvPr id="4" name="AutoShape 3">
            <a:extLst>
              <a:ext uri="{FF2B5EF4-FFF2-40B4-BE49-F238E27FC236}">
                <a16:creationId xmlns:a16="http://schemas.microsoft.com/office/drawing/2014/main" id="{090A6FA4-F143-4A1D-8754-6EEBC4085EAE}"/>
              </a:ext>
            </a:extLst>
          </p:cNvPr>
          <p:cNvSpPr>
            <a:spLocks noChangeArrowheads="1"/>
          </p:cNvSpPr>
          <p:nvPr/>
        </p:nvSpPr>
        <p:spPr bwMode="auto">
          <a:xfrm>
            <a:off x="4114800" y="1052736"/>
            <a:ext cx="4643438" cy="2436812"/>
          </a:xfrm>
          <a:prstGeom prst="horizontalScroll">
            <a:avLst>
              <a:gd name="adj" fmla="val 12500"/>
            </a:avLst>
          </a:prstGeom>
          <a:solidFill>
            <a:srgbClr val="FFFFCC"/>
          </a:solidFill>
          <a:ln w="38100">
            <a:solidFill>
              <a:srgbClr val="339933"/>
            </a:solidFill>
            <a:round/>
            <a:headEnd type="none" w="sm" len="sm"/>
            <a:tailEnd type="none" w="med" len="lg"/>
          </a:ln>
          <a:effectLst/>
        </p:spPr>
        <p:txBody>
          <a:bodyPr lIns="90000" tIns="46800" rIns="90000" bIns="46800" anchor="ctr">
            <a:spAutoFit/>
          </a:bodyPr>
          <a:lstStyle/>
          <a:p>
            <a:pPr algn="l">
              <a:spcBef>
                <a:spcPct val="5000"/>
              </a:spcBef>
              <a:defRPr/>
            </a:pPr>
            <a:r>
              <a:rPr lang="en-US" altLang="zh-CN" sz="2800" b="1">
                <a:effectLst>
                  <a:outerShdw blurRad="38100" dist="38100" dir="2700000" algn="tl">
                    <a:srgbClr val="FFFFFF"/>
                  </a:outerShdw>
                </a:effectLst>
                <a:latin typeface="宋体" pitchFamily="2" charset="-122"/>
                <a:ea typeface="宋体" pitchFamily="2" charset="-122"/>
              </a:rPr>
              <a:t>  </a:t>
            </a:r>
            <a:r>
              <a:rPr lang="en-US" altLang="zh-CN" sz="2800" b="1" i="1">
                <a:effectLst>
                  <a:outerShdw blurRad="38100" dist="38100" dir="2700000" algn="tl">
                    <a:srgbClr val="FFFFFF"/>
                  </a:outerShdw>
                </a:effectLst>
                <a:ea typeface="宋体" pitchFamily="2" charset="-122"/>
              </a:rPr>
              <a:t>I</a:t>
            </a:r>
            <a:r>
              <a:rPr lang="en-US" altLang="zh-CN" sz="2800" b="1" baseline="-25000">
                <a:effectLst>
                  <a:outerShdw blurRad="38100" dist="38100" dir="2700000" algn="tl">
                    <a:srgbClr val="FFFFFF"/>
                  </a:outerShdw>
                </a:effectLst>
                <a:ea typeface="宋体" pitchFamily="2" charset="-122"/>
              </a:rPr>
              <a:t>CBO</a:t>
            </a:r>
            <a:r>
              <a:rPr lang="zh-CN" altLang="en-US" sz="2800" b="1">
                <a:effectLst>
                  <a:outerShdw blurRad="38100" dist="38100" dir="2700000" algn="tl">
                    <a:srgbClr val="FFFFFF"/>
                  </a:outerShdw>
                </a:effectLst>
                <a:latin typeface="宋体" pitchFamily="2" charset="-122"/>
                <a:ea typeface="宋体" pitchFamily="2" charset="-122"/>
              </a:rPr>
              <a:t>是由少数载流子的漂移运动所形成的电流，受温度的影响大。</a:t>
            </a:r>
          </a:p>
          <a:p>
            <a:pPr algn="l">
              <a:spcBef>
                <a:spcPct val="5000"/>
              </a:spcBef>
              <a:defRPr/>
            </a:pPr>
            <a:r>
              <a:rPr lang="zh-CN" altLang="en-US" sz="2800" b="1">
                <a:solidFill>
                  <a:srgbClr val="CC0000"/>
                </a:solidFill>
                <a:effectLst>
                  <a:outerShdw blurRad="38100" dist="38100" dir="2700000" algn="tl">
                    <a:srgbClr val="000000"/>
                  </a:outerShdw>
                </a:effectLst>
                <a:ea typeface="宋体" pitchFamily="2" charset="-122"/>
              </a:rPr>
              <a:t>    温度</a:t>
            </a:r>
            <a:r>
              <a:rPr lang="zh-CN" altLang="en-US" sz="2800" b="1">
                <a:solidFill>
                  <a:srgbClr val="CC0000"/>
                </a:solidFill>
                <a:effectLst>
                  <a:outerShdw blurRad="38100" dist="38100" dir="2700000" algn="tl">
                    <a:srgbClr val="000000"/>
                  </a:outerShdw>
                </a:effectLst>
                <a:ea typeface="宋体" pitchFamily="2" charset="-122"/>
                <a:sym typeface="Symbol" pitchFamily="18" charset="2"/>
              </a:rPr>
              <a:t></a:t>
            </a:r>
            <a:r>
              <a:rPr lang="en-US" altLang="zh-CN" sz="2800" b="1" i="1">
                <a:solidFill>
                  <a:srgbClr val="CC0000"/>
                </a:solidFill>
                <a:effectLst>
                  <a:outerShdw blurRad="38100" dist="38100" dir="2700000" algn="tl">
                    <a:srgbClr val="000000"/>
                  </a:outerShdw>
                </a:effectLst>
                <a:ea typeface="宋体" pitchFamily="2" charset="-122"/>
              </a:rPr>
              <a:t>I</a:t>
            </a:r>
            <a:r>
              <a:rPr lang="en-US" altLang="zh-CN" sz="2800" b="1" baseline="-25000">
                <a:solidFill>
                  <a:srgbClr val="CC0000"/>
                </a:solidFill>
                <a:effectLst>
                  <a:outerShdw blurRad="38100" dist="38100" dir="2700000" algn="tl">
                    <a:srgbClr val="000000"/>
                  </a:outerShdw>
                </a:effectLst>
                <a:ea typeface="宋体" pitchFamily="2" charset="-122"/>
              </a:rPr>
              <a:t>CBO</a:t>
            </a:r>
            <a:r>
              <a:rPr lang="en-US" altLang="zh-CN" sz="2800" b="1">
                <a:solidFill>
                  <a:srgbClr val="CC0000"/>
                </a:solidFill>
                <a:effectLst>
                  <a:outerShdw blurRad="38100" dist="38100" dir="2700000" algn="tl">
                    <a:srgbClr val="000000"/>
                  </a:outerShdw>
                </a:effectLst>
                <a:ea typeface="宋体" pitchFamily="2" charset="-122"/>
                <a:sym typeface="Symbol" pitchFamily="18" charset="2"/>
              </a:rPr>
              <a:t></a:t>
            </a:r>
          </a:p>
        </p:txBody>
      </p:sp>
      <p:grpSp>
        <p:nvGrpSpPr>
          <p:cNvPr id="5" name="Group 4">
            <a:extLst>
              <a:ext uri="{FF2B5EF4-FFF2-40B4-BE49-F238E27FC236}">
                <a16:creationId xmlns:a16="http://schemas.microsoft.com/office/drawing/2014/main" id="{38C3820B-48CD-4F17-A898-705EC0C23A00}"/>
              </a:ext>
            </a:extLst>
          </p:cNvPr>
          <p:cNvGrpSpPr>
            <a:grpSpLocks/>
          </p:cNvGrpSpPr>
          <p:nvPr/>
        </p:nvGrpSpPr>
        <p:grpSpPr bwMode="auto">
          <a:xfrm>
            <a:off x="1433513" y="1393428"/>
            <a:ext cx="966787" cy="671513"/>
            <a:chOff x="831" y="633"/>
            <a:chExt cx="609" cy="423"/>
          </a:xfrm>
        </p:grpSpPr>
        <p:sp>
          <p:nvSpPr>
            <p:cNvPr id="6" name="Rectangle 5">
              <a:extLst>
                <a:ext uri="{FF2B5EF4-FFF2-40B4-BE49-F238E27FC236}">
                  <a16:creationId xmlns:a16="http://schemas.microsoft.com/office/drawing/2014/main" id="{47EAB4A4-AAC8-4081-AA0F-DFA9A2FD8E58}"/>
                </a:ext>
              </a:extLst>
            </p:cNvPr>
            <p:cNvSpPr>
              <a:spLocks noChangeArrowheads="1"/>
            </p:cNvSpPr>
            <p:nvPr/>
          </p:nvSpPr>
          <p:spPr bwMode="auto">
            <a:xfrm>
              <a:off x="831" y="633"/>
              <a:ext cx="5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i="1"/>
                <a:t>I</a:t>
              </a:r>
              <a:r>
                <a:rPr lang="en-US" altLang="zh-CN" sz="2800" b="1" baseline="-25000"/>
                <a:t>CBO</a:t>
              </a:r>
            </a:p>
          </p:txBody>
        </p:sp>
        <p:grpSp>
          <p:nvGrpSpPr>
            <p:cNvPr id="7" name="Group 6">
              <a:extLst>
                <a:ext uri="{FF2B5EF4-FFF2-40B4-BE49-F238E27FC236}">
                  <a16:creationId xmlns:a16="http://schemas.microsoft.com/office/drawing/2014/main" id="{5433139E-C37C-4A11-8A35-520FF78091DD}"/>
                </a:ext>
              </a:extLst>
            </p:cNvPr>
            <p:cNvGrpSpPr>
              <a:grpSpLocks/>
            </p:cNvGrpSpPr>
            <p:nvPr/>
          </p:nvGrpSpPr>
          <p:grpSpPr bwMode="auto">
            <a:xfrm>
              <a:off x="1006" y="731"/>
              <a:ext cx="434" cy="325"/>
              <a:chOff x="768" y="720"/>
              <a:chExt cx="434" cy="325"/>
            </a:xfrm>
          </p:grpSpPr>
          <p:sp>
            <p:nvSpPr>
              <p:cNvPr id="8" name="Freeform 7">
                <a:extLst>
                  <a:ext uri="{FF2B5EF4-FFF2-40B4-BE49-F238E27FC236}">
                    <a16:creationId xmlns:a16="http://schemas.microsoft.com/office/drawing/2014/main" id="{1B101A9D-C633-473B-AE2E-B1DAF289D89E}"/>
                  </a:ext>
                </a:extLst>
              </p:cNvPr>
              <p:cNvSpPr>
                <a:spLocks/>
              </p:cNvSpPr>
              <p:nvPr/>
            </p:nvSpPr>
            <p:spPr bwMode="auto">
              <a:xfrm>
                <a:off x="918" y="720"/>
                <a:ext cx="284" cy="312"/>
              </a:xfrm>
              <a:custGeom>
                <a:avLst/>
                <a:gdLst>
                  <a:gd name="T0" fmla="*/ 264 w 284"/>
                  <a:gd name="T1" fmla="*/ 0 h 312"/>
                  <a:gd name="T2" fmla="*/ 264 w 284"/>
                  <a:gd name="T3" fmla="*/ 168 h 312"/>
                  <a:gd name="T4" fmla="*/ 146 w 284"/>
                  <a:gd name="T5" fmla="*/ 289 h 312"/>
                  <a:gd name="T6" fmla="*/ 0 w 284"/>
                  <a:gd name="T7" fmla="*/ 307 h 312"/>
                  <a:gd name="T8" fmla="*/ 0 60000 65536"/>
                  <a:gd name="T9" fmla="*/ 0 60000 65536"/>
                  <a:gd name="T10" fmla="*/ 0 60000 65536"/>
                  <a:gd name="T11" fmla="*/ 0 60000 65536"/>
                  <a:gd name="T12" fmla="*/ 0 w 284"/>
                  <a:gd name="T13" fmla="*/ 0 h 312"/>
                  <a:gd name="T14" fmla="*/ 284 w 284"/>
                  <a:gd name="T15" fmla="*/ 312 h 312"/>
                </a:gdLst>
                <a:ahLst/>
                <a:cxnLst>
                  <a:cxn ang="T8">
                    <a:pos x="T0" y="T1"/>
                  </a:cxn>
                  <a:cxn ang="T9">
                    <a:pos x="T2" y="T3"/>
                  </a:cxn>
                  <a:cxn ang="T10">
                    <a:pos x="T4" y="T5"/>
                  </a:cxn>
                  <a:cxn ang="T11">
                    <a:pos x="T6" y="T7"/>
                  </a:cxn>
                </a:cxnLst>
                <a:rect l="T12" t="T13" r="T14" b="T15"/>
                <a:pathLst>
                  <a:path w="284" h="312">
                    <a:moveTo>
                      <a:pt x="264" y="0"/>
                    </a:moveTo>
                    <a:cubicBezTo>
                      <a:pt x="273" y="60"/>
                      <a:pt x="284" y="120"/>
                      <a:pt x="264" y="168"/>
                    </a:cubicBezTo>
                    <a:cubicBezTo>
                      <a:pt x="244" y="216"/>
                      <a:pt x="190" y="266"/>
                      <a:pt x="146" y="289"/>
                    </a:cubicBezTo>
                    <a:cubicBezTo>
                      <a:pt x="102" y="312"/>
                      <a:pt x="30" y="303"/>
                      <a:pt x="0" y="307"/>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9" name="Line 8">
                <a:extLst>
                  <a:ext uri="{FF2B5EF4-FFF2-40B4-BE49-F238E27FC236}">
                    <a16:creationId xmlns:a16="http://schemas.microsoft.com/office/drawing/2014/main" id="{F7162BA5-CEE7-4248-86FC-E0C7CC3ABAF7}"/>
                  </a:ext>
                </a:extLst>
              </p:cNvPr>
              <p:cNvSpPr>
                <a:spLocks noChangeShapeType="1"/>
              </p:cNvSpPr>
              <p:nvPr/>
            </p:nvSpPr>
            <p:spPr bwMode="auto">
              <a:xfrm rot="1087311" flipH="1">
                <a:off x="768" y="997"/>
                <a:ext cx="192" cy="48"/>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 name="Group 9">
            <a:extLst>
              <a:ext uri="{FF2B5EF4-FFF2-40B4-BE49-F238E27FC236}">
                <a16:creationId xmlns:a16="http://schemas.microsoft.com/office/drawing/2014/main" id="{23705E6F-036A-4A35-99E7-C0EE41F03BA9}"/>
              </a:ext>
            </a:extLst>
          </p:cNvPr>
          <p:cNvGrpSpPr>
            <a:grpSpLocks/>
          </p:cNvGrpSpPr>
          <p:nvPr/>
        </p:nvGrpSpPr>
        <p:grpSpPr bwMode="auto">
          <a:xfrm>
            <a:off x="571500" y="1268760"/>
            <a:ext cx="3314700" cy="1971675"/>
            <a:chOff x="288" y="672"/>
            <a:chExt cx="2088" cy="1242"/>
          </a:xfrm>
        </p:grpSpPr>
        <p:grpSp>
          <p:nvGrpSpPr>
            <p:cNvPr id="11" name="Group 10">
              <a:extLst>
                <a:ext uri="{FF2B5EF4-FFF2-40B4-BE49-F238E27FC236}">
                  <a16:creationId xmlns:a16="http://schemas.microsoft.com/office/drawing/2014/main" id="{4D7F9876-ED27-4E2D-8126-C9DBF495BDB2}"/>
                </a:ext>
              </a:extLst>
            </p:cNvPr>
            <p:cNvGrpSpPr>
              <a:grpSpLocks/>
            </p:cNvGrpSpPr>
            <p:nvPr/>
          </p:nvGrpSpPr>
          <p:grpSpPr bwMode="auto">
            <a:xfrm>
              <a:off x="995" y="679"/>
              <a:ext cx="493" cy="1033"/>
              <a:chOff x="2369" y="961"/>
              <a:chExt cx="750" cy="1578"/>
            </a:xfrm>
          </p:grpSpPr>
          <p:sp>
            <p:nvSpPr>
              <p:cNvPr id="31" name="Line 11">
                <a:extLst>
                  <a:ext uri="{FF2B5EF4-FFF2-40B4-BE49-F238E27FC236}">
                    <a16:creationId xmlns:a16="http://schemas.microsoft.com/office/drawing/2014/main" id="{2C902D34-2EF4-467B-9A72-F90939C5763B}"/>
                  </a:ext>
                </a:extLst>
              </p:cNvPr>
              <p:cNvSpPr>
                <a:spLocks noChangeShapeType="1"/>
              </p:cNvSpPr>
              <p:nvPr/>
            </p:nvSpPr>
            <p:spPr bwMode="auto">
              <a:xfrm>
                <a:off x="2369" y="1699"/>
                <a:ext cx="564" cy="6"/>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 name="Line 12">
                <a:extLst>
                  <a:ext uri="{FF2B5EF4-FFF2-40B4-BE49-F238E27FC236}">
                    <a16:creationId xmlns:a16="http://schemas.microsoft.com/office/drawing/2014/main" id="{1A72DC69-8121-4C8E-923D-E93AAA14313A}"/>
                  </a:ext>
                </a:extLst>
              </p:cNvPr>
              <p:cNvSpPr>
                <a:spLocks noChangeShapeType="1"/>
              </p:cNvSpPr>
              <p:nvPr/>
            </p:nvSpPr>
            <p:spPr bwMode="auto">
              <a:xfrm>
                <a:off x="2921" y="1525"/>
                <a:ext cx="0" cy="36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3" name="Line 13">
                <a:extLst>
                  <a:ext uri="{FF2B5EF4-FFF2-40B4-BE49-F238E27FC236}">
                    <a16:creationId xmlns:a16="http://schemas.microsoft.com/office/drawing/2014/main" id="{486C4E70-B683-4E47-8E6B-AAA8CE374C40}"/>
                  </a:ext>
                </a:extLst>
              </p:cNvPr>
              <p:cNvSpPr>
                <a:spLocks noChangeShapeType="1"/>
              </p:cNvSpPr>
              <p:nvPr/>
            </p:nvSpPr>
            <p:spPr bwMode="auto">
              <a:xfrm>
                <a:off x="2921" y="1705"/>
                <a:ext cx="198" cy="186"/>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 name="Line 14">
                <a:extLst>
                  <a:ext uri="{FF2B5EF4-FFF2-40B4-BE49-F238E27FC236}">
                    <a16:creationId xmlns:a16="http://schemas.microsoft.com/office/drawing/2014/main" id="{922AB92C-73CB-48DB-A82B-C4F441D8F67D}"/>
                  </a:ext>
                </a:extLst>
              </p:cNvPr>
              <p:cNvSpPr>
                <a:spLocks noChangeShapeType="1"/>
              </p:cNvSpPr>
              <p:nvPr/>
            </p:nvSpPr>
            <p:spPr bwMode="auto">
              <a:xfrm flipV="1">
                <a:off x="2921" y="1531"/>
                <a:ext cx="198" cy="16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5" name="Line 15">
                <a:extLst>
                  <a:ext uri="{FF2B5EF4-FFF2-40B4-BE49-F238E27FC236}">
                    <a16:creationId xmlns:a16="http://schemas.microsoft.com/office/drawing/2014/main" id="{AEF538A8-822A-4061-84D9-5FD07B2C83B9}"/>
                  </a:ext>
                </a:extLst>
              </p:cNvPr>
              <p:cNvSpPr>
                <a:spLocks noChangeShapeType="1"/>
              </p:cNvSpPr>
              <p:nvPr/>
            </p:nvSpPr>
            <p:spPr bwMode="auto">
              <a:xfrm>
                <a:off x="3107" y="961"/>
                <a:ext cx="0" cy="58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 name="Line 16">
                <a:extLst>
                  <a:ext uri="{FF2B5EF4-FFF2-40B4-BE49-F238E27FC236}">
                    <a16:creationId xmlns:a16="http://schemas.microsoft.com/office/drawing/2014/main" id="{2D4AD630-5C1E-461D-8130-FC43D291CC95}"/>
                  </a:ext>
                </a:extLst>
              </p:cNvPr>
              <p:cNvSpPr>
                <a:spLocks noChangeShapeType="1"/>
              </p:cNvSpPr>
              <p:nvPr/>
            </p:nvSpPr>
            <p:spPr bwMode="auto">
              <a:xfrm>
                <a:off x="3107" y="1879"/>
                <a:ext cx="0" cy="66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12" name="Oval 17">
              <a:extLst>
                <a:ext uri="{FF2B5EF4-FFF2-40B4-BE49-F238E27FC236}">
                  <a16:creationId xmlns:a16="http://schemas.microsoft.com/office/drawing/2014/main" id="{94EE93CA-C124-47C0-920D-2D0F2190979F}"/>
                </a:ext>
              </a:extLst>
            </p:cNvPr>
            <p:cNvSpPr>
              <a:spLocks noChangeArrowheads="1"/>
            </p:cNvSpPr>
            <p:nvPr/>
          </p:nvSpPr>
          <p:spPr bwMode="auto">
            <a:xfrm>
              <a:off x="628" y="994"/>
              <a:ext cx="363" cy="363"/>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3" name="Text Box 18">
              <a:extLst>
                <a:ext uri="{FF2B5EF4-FFF2-40B4-BE49-F238E27FC236}">
                  <a16:creationId xmlns:a16="http://schemas.microsoft.com/office/drawing/2014/main" id="{CACFDCEA-D4A1-46C2-B11D-5D00C02E8D77}"/>
                </a:ext>
              </a:extLst>
            </p:cNvPr>
            <p:cNvSpPr txBox="1">
              <a:spLocks noChangeArrowheads="1"/>
            </p:cNvSpPr>
            <p:nvPr/>
          </p:nvSpPr>
          <p:spPr bwMode="auto">
            <a:xfrm>
              <a:off x="622" y="1008"/>
              <a:ext cx="4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en-US" b="1">
                  <a:sym typeface="Symbol" panose="05050102010706020507" pitchFamily="18" charset="2"/>
                </a:rPr>
                <a:t></a:t>
              </a:r>
              <a:r>
                <a:rPr lang="en-US" altLang="zh-CN" b="1"/>
                <a:t>A</a:t>
              </a:r>
            </a:p>
          </p:txBody>
        </p:sp>
        <p:sp>
          <p:nvSpPr>
            <p:cNvPr id="14" name="Line 19">
              <a:extLst>
                <a:ext uri="{FF2B5EF4-FFF2-40B4-BE49-F238E27FC236}">
                  <a16:creationId xmlns:a16="http://schemas.microsoft.com/office/drawing/2014/main" id="{9F8DC1A0-DA83-4F76-821D-032667F32D82}"/>
                </a:ext>
              </a:extLst>
            </p:cNvPr>
            <p:cNvSpPr>
              <a:spLocks noChangeShapeType="1"/>
            </p:cNvSpPr>
            <p:nvPr/>
          </p:nvSpPr>
          <p:spPr bwMode="auto">
            <a:xfrm flipH="1">
              <a:off x="288" y="1185"/>
              <a:ext cx="326"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nvGrpSpPr>
            <p:cNvPr id="15" name="Group 20">
              <a:extLst>
                <a:ext uri="{FF2B5EF4-FFF2-40B4-BE49-F238E27FC236}">
                  <a16:creationId xmlns:a16="http://schemas.microsoft.com/office/drawing/2014/main" id="{DF53E4F9-BEC0-4BE6-9214-8CBEAEE061A3}"/>
                </a:ext>
              </a:extLst>
            </p:cNvPr>
            <p:cNvGrpSpPr>
              <a:grpSpLocks/>
            </p:cNvGrpSpPr>
            <p:nvPr/>
          </p:nvGrpSpPr>
          <p:grpSpPr bwMode="auto">
            <a:xfrm>
              <a:off x="2076" y="1005"/>
              <a:ext cx="300" cy="480"/>
              <a:chOff x="3065" y="3041"/>
              <a:chExt cx="474" cy="876"/>
            </a:xfrm>
          </p:grpSpPr>
          <p:sp>
            <p:nvSpPr>
              <p:cNvPr id="25" name="Line 21">
                <a:extLst>
                  <a:ext uri="{FF2B5EF4-FFF2-40B4-BE49-F238E27FC236}">
                    <a16:creationId xmlns:a16="http://schemas.microsoft.com/office/drawing/2014/main" id="{ECB37426-EA22-4707-9E7B-5E3719AFB596}"/>
                  </a:ext>
                </a:extLst>
              </p:cNvPr>
              <p:cNvSpPr>
                <a:spLocks noChangeShapeType="1"/>
              </p:cNvSpPr>
              <p:nvPr/>
            </p:nvSpPr>
            <p:spPr bwMode="auto">
              <a:xfrm rot="5400000">
                <a:off x="3302" y="2978"/>
                <a:ext cx="0" cy="474"/>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6" name="Line 22">
                <a:extLst>
                  <a:ext uri="{FF2B5EF4-FFF2-40B4-BE49-F238E27FC236}">
                    <a16:creationId xmlns:a16="http://schemas.microsoft.com/office/drawing/2014/main" id="{891D662E-2238-4DF1-BF8A-E25F38AADA06}"/>
                  </a:ext>
                </a:extLst>
              </p:cNvPr>
              <p:cNvSpPr>
                <a:spLocks noChangeShapeType="1"/>
              </p:cNvSpPr>
              <p:nvPr/>
            </p:nvSpPr>
            <p:spPr bwMode="auto">
              <a:xfrm rot="5400000">
                <a:off x="3305" y="3263"/>
                <a:ext cx="0" cy="252"/>
              </a:xfrm>
              <a:prstGeom prst="line">
                <a:avLst/>
              </a:prstGeom>
              <a:noFill/>
              <a:ln w="5715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7" name="Line 23">
                <a:extLst>
                  <a:ext uri="{FF2B5EF4-FFF2-40B4-BE49-F238E27FC236}">
                    <a16:creationId xmlns:a16="http://schemas.microsoft.com/office/drawing/2014/main" id="{8B21A10D-58F7-4B21-BBFF-6BEC3BB56341}"/>
                  </a:ext>
                </a:extLst>
              </p:cNvPr>
              <p:cNvSpPr>
                <a:spLocks noChangeShapeType="1"/>
              </p:cNvSpPr>
              <p:nvPr/>
            </p:nvSpPr>
            <p:spPr bwMode="auto">
              <a:xfrm rot="5400000">
                <a:off x="3215" y="3131"/>
                <a:ext cx="18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 name="Line 24">
                <a:extLst>
                  <a:ext uri="{FF2B5EF4-FFF2-40B4-BE49-F238E27FC236}">
                    <a16:creationId xmlns:a16="http://schemas.microsoft.com/office/drawing/2014/main" id="{1ED313F2-1862-4F82-9599-955B5B86E3D3}"/>
                  </a:ext>
                </a:extLst>
              </p:cNvPr>
              <p:cNvSpPr>
                <a:spLocks noChangeShapeType="1"/>
              </p:cNvSpPr>
              <p:nvPr/>
            </p:nvSpPr>
            <p:spPr bwMode="auto">
              <a:xfrm rot="5400000">
                <a:off x="3302" y="3326"/>
                <a:ext cx="0" cy="474"/>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9" name="Line 25">
                <a:extLst>
                  <a:ext uri="{FF2B5EF4-FFF2-40B4-BE49-F238E27FC236}">
                    <a16:creationId xmlns:a16="http://schemas.microsoft.com/office/drawing/2014/main" id="{4B7B8509-A4B4-45F9-AA7F-D3AAC6390566}"/>
                  </a:ext>
                </a:extLst>
              </p:cNvPr>
              <p:cNvSpPr>
                <a:spLocks noChangeShapeType="1"/>
              </p:cNvSpPr>
              <p:nvPr/>
            </p:nvSpPr>
            <p:spPr bwMode="auto">
              <a:xfrm rot="5400000">
                <a:off x="3305" y="3611"/>
                <a:ext cx="0" cy="252"/>
              </a:xfrm>
              <a:prstGeom prst="line">
                <a:avLst/>
              </a:prstGeom>
              <a:noFill/>
              <a:ln w="5715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 name="Line 26">
                <a:extLst>
                  <a:ext uri="{FF2B5EF4-FFF2-40B4-BE49-F238E27FC236}">
                    <a16:creationId xmlns:a16="http://schemas.microsoft.com/office/drawing/2014/main" id="{B3ADF3DD-D279-44DE-BAEC-10DC0412014D}"/>
                  </a:ext>
                </a:extLst>
              </p:cNvPr>
              <p:cNvSpPr>
                <a:spLocks noChangeShapeType="1"/>
              </p:cNvSpPr>
              <p:nvPr/>
            </p:nvSpPr>
            <p:spPr bwMode="auto">
              <a:xfrm rot="5400000">
                <a:off x="3227" y="3827"/>
                <a:ext cx="18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16" name="Line 27">
              <a:extLst>
                <a:ext uri="{FF2B5EF4-FFF2-40B4-BE49-F238E27FC236}">
                  <a16:creationId xmlns:a16="http://schemas.microsoft.com/office/drawing/2014/main" id="{650F350A-BD81-4CE8-9654-FBC7297BDAA0}"/>
                </a:ext>
              </a:extLst>
            </p:cNvPr>
            <p:cNvSpPr>
              <a:spLocks noChangeShapeType="1"/>
            </p:cNvSpPr>
            <p:nvPr/>
          </p:nvSpPr>
          <p:spPr bwMode="auto">
            <a:xfrm>
              <a:off x="1488" y="680"/>
              <a:ext cx="748"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7" name="Line 28">
              <a:extLst>
                <a:ext uri="{FF2B5EF4-FFF2-40B4-BE49-F238E27FC236}">
                  <a16:creationId xmlns:a16="http://schemas.microsoft.com/office/drawing/2014/main" id="{70DB79D8-8CB3-4E92-9E37-425A0E6B1EA9}"/>
                </a:ext>
              </a:extLst>
            </p:cNvPr>
            <p:cNvSpPr>
              <a:spLocks noChangeShapeType="1"/>
            </p:cNvSpPr>
            <p:nvPr/>
          </p:nvSpPr>
          <p:spPr bwMode="auto">
            <a:xfrm flipV="1">
              <a:off x="2229" y="672"/>
              <a:ext cx="0" cy="338"/>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8" name="Line 29">
              <a:extLst>
                <a:ext uri="{FF2B5EF4-FFF2-40B4-BE49-F238E27FC236}">
                  <a16:creationId xmlns:a16="http://schemas.microsoft.com/office/drawing/2014/main" id="{9A071D11-8254-4D41-B7CB-DDF0EAAD4847}"/>
                </a:ext>
              </a:extLst>
            </p:cNvPr>
            <p:cNvSpPr>
              <a:spLocks noChangeShapeType="1"/>
            </p:cNvSpPr>
            <p:nvPr/>
          </p:nvSpPr>
          <p:spPr bwMode="auto">
            <a:xfrm>
              <a:off x="292" y="1167"/>
              <a:ext cx="0" cy="747"/>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9" name="Line 30">
              <a:extLst>
                <a:ext uri="{FF2B5EF4-FFF2-40B4-BE49-F238E27FC236}">
                  <a16:creationId xmlns:a16="http://schemas.microsoft.com/office/drawing/2014/main" id="{1AC9E3CC-5161-4FDE-A181-D2D09EF15848}"/>
                </a:ext>
              </a:extLst>
            </p:cNvPr>
            <p:cNvSpPr>
              <a:spLocks noChangeShapeType="1"/>
            </p:cNvSpPr>
            <p:nvPr/>
          </p:nvSpPr>
          <p:spPr bwMode="auto">
            <a:xfrm>
              <a:off x="292" y="1906"/>
              <a:ext cx="194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0" name="Line 31">
              <a:extLst>
                <a:ext uri="{FF2B5EF4-FFF2-40B4-BE49-F238E27FC236}">
                  <a16:creationId xmlns:a16="http://schemas.microsoft.com/office/drawing/2014/main" id="{22087912-6FE8-40D5-9158-406266F54961}"/>
                </a:ext>
              </a:extLst>
            </p:cNvPr>
            <p:cNvSpPr>
              <a:spLocks noChangeShapeType="1"/>
            </p:cNvSpPr>
            <p:nvPr/>
          </p:nvSpPr>
          <p:spPr bwMode="auto">
            <a:xfrm>
              <a:off x="2232" y="1474"/>
              <a:ext cx="0" cy="44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1" name="Oval 32">
              <a:extLst>
                <a:ext uri="{FF2B5EF4-FFF2-40B4-BE49-F238E27FC236}">
                  <a16:creationId xmlns:a16="http://schemas.microsoft.com/office/drawing/2014/main" id="{FCDCF894-291D-467F-A9A1-B9E0A125EDBC}"/>
                </a:ext>
              </a:extLst>
            </p:cNvPr>
            <p:cNvSpPr>
              <a:spLocks noChangeArrowheads="1"/>
            </p:cNvSpPr>
            <p:nvPr/>
          </p:nvSpPr>
          <p:spPr bwMode="auto">
            <a:xfrm>
              <a:off x="1440" y="1693"/>
              <a:ext cx="70" cy="7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2" name="Text Box 33">
              <a:extLst>
                <a:ext uri="{FF2B5EF4-FFF2-40B4-BE49-F238E27FC236}">
                  <a16:creationId xmlns:a16="http://schemas.microsoft.com/office/drawing/2014/main" id="{44D30D4F-CEF3-4045-A119-AC1BE45D15C4}"/>
                </a:ext>
              </a:extLst>
            </p:cNvPr>
            <p:cNvSpPr txBox="1">
              <a:spLocks noChangeArrowheads="1"/>
            </p:cNvSpPr>
            <p:nvPr/>
          </p:nvSpPr>
          <p:spPr bwMode="auto">
            <a:xfrm>
              <a:off x="958" y="110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CC0000"/>
                  </a:solidFill>
                  <a:ea typeface="宋体" panose="02010600030101010101" pitchFamily="2" charset="-122"/>
                </a:rPr>
                <a:t>+</a:t>
              </a:r>
            </a:p>
          </p:txBody>
        </p:sp>
        <p:sp>
          <p:nvSpPr>
            <p:cNvPr id="23" name="Text Box 34">
              <a:extLst>
                <a:ext uri="{FF2B5EF4-FFF2-40B4-BE49-F238E27FC236}">
                  <a16:creationId xmlns:a16="http://schemas.microsoft.com/office/drawing/2014/main" id="{C2F520AB-BBD8-450E-9634-D9652205E716}"/>
                </a:ext>
              </a:extLst>
            </p:cNvPr>
            <p:cNvSpPr txBox="1">
              <a:spLocks noChangeArrowheads="1"/>
            </p:cNvSpPr>
            <p:nvPr/>
          </p:nvSpPr>
          <p:spPr bwMode="auto">
            <a:xfrm>
              <a:off x="444" y="11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CC0000"/>
                  </a:solidFill>
                  <a:ea typeface="宋体" panose="02010600030101010101" pitchFamily="2" charset="-122"/>
                </a:rPr>
                <a:t>–</a:t>
              </a:r>
            </a:p>
          </p:txBody>
        </p:sp>
        <p:sp>
          <p:nvSpPr>
            <p:cNvPr id="24" name="Rectangle 35">
              <a:extLst>
                <a:ext uri="{FF2B5EF4-FFF2-40B4-BE49-F238E27FC236}">
                  <a16:creationId xmlns:a16="http://schemas.microsoft.com/office/drawing/2014/main" id="{5CB49EA7-0829-4FF1-A82D-86BAD94B7D6D}"/>
                </a:ext>
              </a:extLst>
            </p:cNvPr>
            <p:cNvSpPr>
              <a:spLocks noChangeArrowheads="1"/>
            </p:cNvSpPr>
            <p:nvPr/>
          </p:nvSpPr>
          <p:spPr bwMode="auto">
            <a:xfrm>
              <a:off x="1743" y="1056"/>
              <a:ext cx="5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i="1"/>
                <a:t>E</a:t>
              </a:r>
              <a:r>
                <a:rPr lang="en-US" altLang="zh-CN" sz="2800" b="1" baseline="-25000"/>
                <a:t>C</a:t>
              </a:r>
            </a:p>
          </p:txBody>
        </p:sp>
      </p:grpSp>
      <p:sp>
        <p:nvSpPr>
          <p:cNvPr id="37" name="Text Box 36">
            <a:extLst>
              <a:ext uri="{FF2B5EF4-FFF2-40B4-BE49-F238E27FC236}">
                <a16:creationId xmlns:a16="http://schemas.microsoft.com/office/drawing/2014/main" id="{01E0C3CF-B048-4B20-877C-B5EFCE77FEC5}"/>
              </a:ext>
            </a:extLst>
          </p:cNvPr>
          <p:cNvSpPr txBox="1">
            <a:spLocks noChangeArrowheads="1"/>
          </p:cNvSpPr>
          <p:nvPr/>
        </p:nvSpPr>
        <p:spPr bwMode="auto">
          <a:xfrm>
            <a:off x="457200" y="3429000"/>
            <a:ext cx="7543800" cy="519113"/>
          </a:xfrm>
          <a:prstGeom prst="rect">
            <a:avLst/>
          </a:prstGeom>
          <a:noFill/>
          <a:ln w="38100">
            <a:noFill/>
            <a:miter lim="800000"/>
            <a:headEnd type="none" w="sm" len="sm"/>
            <a:tailEnd type="none" w="med" len="lg"/>
          </a:ln>
          <a:effectLst/>
        </p:spPr>
        <p:txBody>
          <a:bodyPr lIns="90000" tIns="46800" rIns="90000" bIns="46800" anchor="ctr">
            <a:spAutoFit/>
          </a:bodyPr>
          <a:lstStyle/>
          <a:p>
            <a:pPr algn="l">
              <a:spcBef>
                <a:spcPct val="50000"/>
              </a:spcBef>
              <a:defRPr/>
            </a:pPr>
            <a:r>
              <a:rPr lang="en-US" altLang="zh-CN" sz="2800" b="1" dirty="0">
                <a:solidFill>
                  <a:srgbClr val="CC0000"/>
                </a:solidFill>
                <a:effectLst>
                  <a:outerShdw blurRad="38100" dist="38100" dir="2700000" algn="tl">
                    <a:srgbClr val="000000"/>
                  </a:outerShdw>
                </a:effectLst>
                <a:ea typeface="宋体" pitchFamily="2" charset="-122"/>
              </a:rPr>
              <a:t>2.</a:t>
            </a:r>
            <a:r>
              <a:rPr lang="zh-CN" altLang="en-US" sz="2800" b="1" dirty="0">
                <a:solidFill>
                  <a:srgbClr val="CC0000"/>
                </a:solidFill>
                <a:effectLst>
                  <a:outerShdw blurRad="38100" dist="38100" dir="2700000" algn="tl">
                    <a:srgbClr val="000000"/>
                  </a:outerShdw>
                </a:effectLst>
                <a:latin typeface="宋体" pitchFamily="2" charset="-122"/>
                <a:ea typeface="宋体" pitchFamily="2" charset="-122"/>
              </a:rPr>
              <a:t>集</a:t>
            </a:r>
            <a:r>
              <a:rPr lang="en-US" altLang="zh-CN" sz="2800" b="1" dirty="0">
                <a:solidFill>
                  <a:srgbClr val="CC0000"/>
                </a:solidFill>
                <a:effectLst>
                  <a:outerShdw blurRad="38100" dist="38100" dir="2700000" algn="tl">
                    <a:srgbClr val="000000"/>
                  </a:outerShdw>
                </a:effectLst>
                <a:latin typeface="宋体" pitchFamily="2" charset="-122"/>
                <a:ea typeface="宋体" pitchFamily="2" charset="-122"/>
              </a:rPr>
              <a:t>-</a:t>
            </a:r>
            <a:r>
              <a:rPr lang="zh-CN" altLang="en-US" sz="2800" b="1" dirty="0">
                <a:solidFill>
                  <a:srgbClr val="CC0000"/>
                </a:solidFill>
                <a:effectLst>
                  <a:outerShdw blurRad="38100" dist="38100" dir="2700000" algn="tl">
                    <a:srgbClr val="000000"/>
                  </a:outerShdw>
                </a:effectLst>
                <a:latin typeface="宋体" pitchFamily="2" charset="-122"/>
                <a:ea typeface="宋体" pitchFamily="2" charset="-122"/>
              </a:rPr>
              <a:t>射极反向截止电流</a:t>
            </a:r>
            <a:r>
              <a:rPr lang="en-US" altLang="zh-CN" sz="2800" b="1" dirty="0">
                <a:solidFill>
                  <a:srgbClr val="CC0000"/>
                </a:solidFill>
                <a:effectLst>
                  <a:outerShdw blurRad="38100" dist="38100" dir="2700000" algn="tl">
                    <a:srgbClr val="000000"/>
                  </a:outerShdw>
                </a:effectLst>
                <a:latin typeface="宋体" pitchFamily="2" charset="-122"/>
                <a:ea typeface="宋体" pitchFamily="2" charset="-122"/>
              </a:rPr>
              <a:t>(</a:t>
            </a:r>
            <a:r>
              <a:rPr lang="zh-CN" altLang="en-US" sz="2800" b="1" dirty="0">
                <a:solidFill>
                  <a:srgbClr val="CC0000"/>
                </a:solidFill>
                <a:effectLst>
                  <a:outerShdw blurRad="38100" dist="38100" dir="2700000" algn="tl">
                    <a:srgbClr val="000000"/>
                  </a:outerShdw>
                </a:effectLst>
                <a:latin typeface="宋体" pitchFamily="2" charset="-122"/>
                <a:ea typeface="宋体" pitchFamily="2" charset="-122"/>
              </a:rPr>
              <a:t>穿透电流</a:t>
            </a:r>
            <a:r>
              <a:rPr lang="en-US" altLang="zh-CN" sz="2800" b="1" dirty="0">
                <a:solidFill>
                  <a:srgbClr val="CC0000"/>
                </a:solidFill>
                <a:effectLst>
                  <a:outerShdw blurRad="38100" dist="38100" dir="2700000" algn="tl">
                    <a:srgbClr val="000000"/>
                  </a:outerShdw>
                </a:effectLst>
                <a:latin typeface="宋体" pitchFamily="2" charset="-122"/>
                <a:ea typeface="宋体" pitchFamily="2" charset="-122"/>
              </a:rPr>
              <a:t>)</a:t>
            </a:r>
            <a:r>
              <a:rPr lang="en-US" altLang="zh-CN" sz="2800" b="1" i="1" dirty="0">
                <a:solidFill>
                  <a:srgbClr val="CC0000"/>
                </a:solidFill>
                <a:effectLst>
                  <a:outerShdw blurRad="38100" dist="38100" dir="2700000" algn="tl">
                    <a:srgbClr val="000000"/>
                  </a:outerShdw>
                </a:effectLst>
                <a:ea typeface="宋体" pitchFamily="2" charset="-122"/>
              </a:rPr>
              <a:t>I</a:t>
            </a:r>
            <a:r>
              <a:rPr lang="en-US" altLang="zh-CN" sz="2800" b="1" baseline="-25000" dirty="0">
                <a:solidFill>
                  <a:srgbClr val="CC0000"/>
                </a:solidFill>
                <a:effectLst>
                  <a:outerShdw blurRad="38100" dist="38100" dir="2700000" algn="tl">
                    <a:srgbClr val="000000"/>
                  </a:outerShdw>
                </a:effectLst>
                <a:ea typeface="宋体" pitchFamily="2" charset="-122"/>
              </a:rPr>
              <a:t>CEO</a:t>
            </a:r>
            <a:endParaRPr lang="en-US" altLang="zh-CN" sz="2800" b="1" dirty="0">
              <a:solidFill>
                <a:srgbClr val="CC0000"/>
              </a:solidFill>
              <a:effectLst>
                <a:outerShdw blurRad="38100" dist="38100" dir="2700000" algn="tl">
                  <a:srgbClr val="000000"/>
                </a:outerShdw>
              </a:effectLst>
              <a:ea typeface="宋体" pitchFamily="2" charset="-122"/>
            </a:endParaRPr>
          </a:p>
        </p:txBody>
      </p:sp>
      <p:grpSp>
        <p:nvGrpSpPr>
          <p:cNvPr id="38" name="Group 37">
            <a:extLst>
              <a:ext uri="{FF2B5EF4-FFF2-40B4-BE49-F238E27FC236}">
                <a16:creationId xmlns:a16="http://schemas.microsoft.com/office/drawing/2014/main" id="{8CD99A68-8E98-46D5-8D02-0838FC964223}"/>
              </a:ext>
            </a:extLst>
          </p:cNvPr>
          <p:cNvGrpSpPr>
            <a:grpSpLocks/>
          </p:cNvGrpSpPr>
          <p:nvPr/>
        </p:nvGrpSpPr>
        <p:grpSpPr bwMode="auto">
          <a:xfrm>
            <a:off x="762000" y="3789040"/>
            <a:ext cx="2970213" cy="2560637"/>
            <a:chOff x="464" y="960"/>
            <a:chExt cx="1871" cy="1613"/>
          </a:xfrm>
        </p:grpSpPr>
        <p:grpSp>
          <p:nvGrpSpPr>
            <p:cNvPr id="39" name="Group 38">
              <a:extLst>
                <a:ext uri="{FF2B5EF4-FFF2-40B4-BE49-F238E27FC236}">
                  <a16:creationId xmlns:a16="http://schemas.microsoft.com/office/drawing/2014/main" id="{302BF4DF-8B95-42B8-92C0-5C2206CD7957}"/>
                </a:ext>
              </a:extLst>
            </p:cNvPr>
            <p:cNvGrpSpPr>
              <a:grpSpLocks/>
            </p:cNvGrpSpPr>
            <p:nvPr/>
          </p:nvGrpSpPr>
          <p:grpSpPr bwMode="auto">
            <a:xfrm>
              <a:off x="576" y="1251"/>
              <a:ext cx="525" cy="1106"/>
              <a:chOff x="2369" y="961"/>
              <a:chExt cx="750" cy="1578"/>
            </a:xfrm>
          </p:grpSpPr>
          <p:sp>
            <p:nvSpPr>
              <p:cNvPr id="61" name="Line 39">
                <a:extLst>
                  <a:ext uri="{FF2B5EF4-FFF2-40B4-BE49-F238E27FC236}">
                    <a16:creationId xmlns:a16="http://schemas.microsoft.com/office/drawing/2014/main" id="{C72BB0D3-8DC0-4C87-B2A4-994E3CEA33C5}"/>
                  </a:ext>
                </a:extLst>
              </p:cNvPr>
              <p:cNvSpPr>
                <a:spLocks noChangeShapeType="1"/>
              </p:cNvSpPr>
              <p:nvPr/>
            </p:nvSpPr>
            <p:spPr bwMode="auto">
              <a:xfrm>
                <a:off x="2369" y="1699"/>
                <a:ext cx="564" cy="6"/>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2" name="Line 40">
                <a:extLst>
                  <a:ext uri="{FF2B5EF4-FFF2-40B4-BE49-F238E27FC236}">
                    <a16:creationId xmlns:a16="http://schemas.microsoft.com/office/drawing/2014/main" id="{B8D08642-684A-43A7-9D0E-D18E9EFF5F52}"/>
                  </a:ext>
                </a:extLst>
              </p:cNvPr>
              <p:cNvSpPr>
                <a:spLocks noChangeShapeType="1"/>
              </p:cNvSpPr>
              <p:nvPr/>
            </p:nvSpPr>
            <p:spPr bwMode="auto">
              <a:xfrm>
                <a:off x="2921" y="1525"/>
                <a:ext cx="0" cy="36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3" name="Line 41">
                <a:extLst>
                  <a:ext uri="{FF2B5EF4-FFF2-40B4-BE49-F238E27FC236}">
                    <a16:creationId xmlns:a16="http://schemas.microsoft.com/office/drawing/2014/main" id="{4C7F5D28-1755-415C-9E51-87D6D31AE7AE}"/>
                  </a:ext>
                </a:extLst>
              </p:cNvPr>
              <p:cNvSpPr>
                <a:spLocks noChangeShapeType="1"/>
              </p:cNvSpPr>
              <p:nvPr/>
            </p:nvSpPr>
            <p:spPr bwMode="auto">
              <a:xfrm>
                <a:off x="2921" y="1705"/>
                <a:ext cx="198" cy="186"/>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4" name="Line 42">
                <a:extLst>
                  <a:ext uri="{FF2B5EF4-FFF2-40B4-BE49-F238E27FC236}">
                    <a16:creationId xmlns:a16="http://schemas.microsoft.com/office/drawing/2014/main" id="{F48379BD-96DA-43ED-9B09-A733E0CD2B9C}"/>
                  </a:ext>
                </a:extLst>
              </p:cNvPr>
              <p:cNvSpPr>
                <a:spLocks noChangeShapeType="1"/>
              </p:cNvSpPr>
              <p:nvPr/>
            </p:nvSpPr>
            <p:spPr bwMode="auto">
              <a:xfrm flipV="1">
                <a:off x="2921" y="1531"/>
                <a:ext cx="198" cy="16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5" name="Line 43">
                <a:extLst>
                  <a:ext uri="{FF2B5EF4-FFF2-40B4-BE49-F238E27FC236}">
                    <a16:creationId xmlns:a16="http://schemas.microsoft.com/office/drawing/2014/main" id="{54372A66-62B3-4297-BA5D-AFA34A6BB7C6}"/>
                  </a:ext>
                </a:extLst>
              </p:cNvPr>
              <p:cNvSpPr>
                <a:spLocks noChangeShapeType="1"/>
              </p:cNvSpPr>
              <p:nvPr/>
            </p:nvSpPr>
            <p:spPr bwMode="auto">
              <a:xfrm>
                <a:off x="3107" y="961"/>
                <a:ext cx="0" cy="58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6" name="Line 44">
                <a:extLst>
                  <a:ext uri="{FF2B5EF4-FFF2-40B4-BE49-F238E27FC236}">
                    <a16:creationId xmlns:a16="http://schemas.microsoft.com/office/drawing/2014/main" id="{B4B5FF03-DF5A-41B8-9918-47E7E8E4E6BE}"/>
                  </a:ext>
                </a:extLst>
              </p:cNvPr>
              <p:cNvSpPr>
                <a:spLocks noChangeShapeType="1"/>
              </p:cNvSpPr>
              <p:nvPr/>
            </p:nvSpPr>
            <p:spPr bwMode="auto">
              <a:xfrm>
                <a:off x="3107" y="1879"/>
                <a:ext cx="0" cy="66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40" name="Oval 45">
              <a:extLst>
                <a:ext uri="{FF2B5EF4-FFF2-40B4-BE49-F238E27FC236}">
                  <a16:creationId xmlns:a16="http://schemas.microsoft.com/office/drawing/2014/main" id="{3F5CC06E-C19C-4E09-89B3-A66C2F2EF9AB}"/>
                </a:ext>
              </a:extLst>
            </p:cNvPr>
            <p:cNvSpPr>
              <a:spLocks noChangeArrowheads="1"/>
            </p:cNvSpPr>
            <p:nvPr/>
          </p:nvSpPr>
          <p:spPr bwMode="auto">
            <a:xfrm>
              <a:off x="1433" y="1068"/>
              <a:ext cx="361" cy="37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1" name="Text Box 46">
              <a:extLst>
                <a:ext uri="{FF2B5EF4-FFF2-40B4-BE49-F238E27FC236}">
                  <a16:creationId xmlns:a16="http://schemas.microsoft.com/office/drawing/2014/main" id="{95654FEC-06EC-400E-B663-F267778D584F}"/>
                </a:ext>
              </a:extLst>
            </p:cNvPr>
            <p:cNvSpPr txBox="1">
              <a:spLocks noChangeArrowheads="1"/>
            </p:cNvSpPr>
            <p:nvPr/>
          </p:nvSpPr>
          <p:spPr bwMode="auto">
            <a:xfrm>
              <a:off x="1305" y="1091"/>
              <a:ext cx="6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en-US" b="1">
                  <a:sym typeface="Symbol" panose="05050102010706020507" pitchFamily="18" charset="2"/>
                </a:rPr>
                <a:t></a:t>
              </a:r>
              <a:r>
                <a:rPr lang="en-US" altLang="zh-CN" b="1"/>
                <a:t>A</a:t>
              </a:r>
            </a:p>
          </p:txBody>
        </p:sp>
        <p:sp>
          <p:nvSpPr>
            <p:cNvPr id="42" name="Line 47">
              <a:extLst>
                <a:ext uri="{FF2B5EF4-FFF2-40B4-BE49-F238E27FC236}">
                  <a16:creationId xmlns:a16="http://schemas.microsoft.com/office/drawing/2014/main" id="{BA0ADCD0-C948-4270-924B-C696A09181FF}"/>
                </a:ext>
              </a:extLst>
            </p:cNvPr>
            <p:cNvSpPr>
              <a:spLocks noChangeShapeType="1"/>
            </p:cNvSpPr>
            <p:nvPr/>
          </p:nvSpPr>
          <p:spPr bwMode="auto">
            <a:xfrm flipH="1">
              <a:off x="1089" y="1248"/>
              <a:ext cx="351" cy="9"/>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43" name="Group 48">
              <a:extLst>
                <a:ext uri="{FF2B5EF4-FFF2-40B4-BE49-F238E27FC236}">
                  <a16:creationId xmlns:a16="http://schemas.microsoft.com/office/drawing/2014/main" id="{C8A62F48-592A-4658-B8C0-C50C29A41DCE}"/>
                </a:ext>
              </a:extLst>
            </p:cNvPr>
            <p:cNvGrpSpPr>
              <a:grpSpLocks/>
            </p:cNvGrpSpPr>
            <p:nvPr/>
          </p:nvGrpSpPr>
          <p:grpSpPr bwMode="auto">
            <a:xfrm>
              <a:off x="2003" y="1601"/>
              <a:ext cx="332" cy="513"/>
              <a:chOff x="3065" y="3041"/>
              <a:chExt cx="474" cy="876"/>
            </a:xfrm>
          </p:grpSpPr>
          <p:sp>
            <p:nvSpPr>
              <p:cNvPr id="55" name="Line 49">
                <a:extLst>
                  <a:ext uri="{FF2B5EF4-FFF2-40B4-BE49-F238E27FC236}">
                    <a16:creationId xmlns:a16="http://schemas.microsoft.com/office/drawing/2014/main" id="{96553435-EC08-46DD-A376-707F5E1D147D}"/>
                  </a:ext>
                </a:extLst>
              </p:cNvPr>
              <p:cNvSpPr>
                <a:spLocks noChangeShapeType="1"/>
              </p:cNvSpPr>
              <p:nvPr/>
            </p:nvSpPr>
            <p:spPr bwMode="auto">
              <a:xfrm rot="5400000">
                <a:off x="3302" y="2978"/>
                <a:ext cx="0" cy="474"/>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6" name="Line 50">
                <a:extLst>
                  <a:ext uri="{FF2B5EF4-FFF2-40B4-BE49-F238E27FC236}">
                    <a16:creationId xmlns:a16="http://schemas.microsoft.com/office/drawing/2014/main" id="{75A16DC9-5C2F-403C-B2A9-9FF5F36A78CA}"/>
                  </a:ext>
                </a:extLst>
              </p:cNvPr>
              <p:cNvSpPr>
                <a:spLocks noChangeShapeType="1"/>
              </p:cNvSpPr>
              <p:nvPr/>
            </p:nvSpPr>
            <p:spPr bwMode="auto">
              <a:xfrm rot="5400000">
                <a:off x="3305" y="3263"/>
                <a:ext cx="0" cy="252"/>
              </a:xfrm>
              <a:prstGeom prst="line">
                <a:avLst/>
              </a:prstGeom>
              <a:noFill/>
              <a:ln w="5715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7" name="Line 51">
                <a:extLst>
                  <a:ext uri="{FF2B5EF4-FFF2-40B4-BE49-F238E27FC236}">
                    <a16:creationId xmlns:a16="http://schemas.microsoft.com/office/drawing/2014/main" id="{F10DB935-304C-49E4-BBB1-D67F41519AA7}"/>
                  </a:ext>
                </a:extLst>
              </p:cNvPr>
              <p:cNvSpPr>
                <a:spLocks noChangeShapeType="1"/>
              </p:cNvSpPr>
              <p:nvPr/>
            </p:nvSpPr>
            <p:spPr bwMode="auto">
              <a:xfrm rot="5400000">
                <a:off x="3215" y="3131"/>
                <a:ext cx="18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8" name="Line 52">
                <a:extLst>
                  <a:ext uri="{FF2B5EF4-FFF2-40B4-BE49-F238E27FC236}">
                    <a16:creationId xmlns:a16="http://schemas.microsoft.com/office/drawing/2014/main" id="{7C8BE5F2-D2E0-45B4-B7CE-E8CD528686D5}"/>
                  </a:ext>
                </a:extLst>
              </p:cNvPr>
              <p:cNvSpPr>
                <a:spLocks noChangeShapeType="1"/>
              </p:cNvSpPr>
              <p:nvPr/>
            </p:nvSpPr>
            <p:spPr bwMode="auto">
              <a:xfrm rot="5400000">
                <a:off x="3302" y="3326"/>
                <a:ext cx="0" cy="474"/>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9" name="Line 53">
                <a:extLst>
                  <a:ext uri="{FF2B5EF4-FFF2-40B4-BE49-F238E27FC236}">
                    <a16:creationId xmlns:a16="http://schemas.microsoft.com/office/drawing/2014/main" id="{2D49EF52-AEF4-4C49-9D5C-A5F6F41EE330}"/>
                  </a:ext>
                </a:extLst>
              </p:cNvPr>
              <p:cNvSpPr>
                <a:spLocks noChangeShapeType="1"/>
              </p:cNvSpPr>
              <p:nvPr/>
            </p:nvSpPr>
            <p:spPr bwMode="auto">
              <a:xfrm rot="5400000">
                <a:off x="3305" y="3611"/>
                <a:ext cx="0" cy="252"/>
              </a:xfrm>
              <a:prstGeom prst="line">
                <a:avLst/>
              </a:prstGeom>
              <a:noFill/>
              <a:ln w="5715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0" name="Line 54">
                <a:extLst>
                  <a:ext uri="{FF2B5EF4-FFF2-40B4-BE49-F238E27FC236}">
                    <a16:creationId xmlns:a16="http://schemas.microsoft.com/office/drawing/2014/main" id="{A19B0C2A-B880-4A11-8937-78A37E090A7D}"/>
                  </a:ext>
                </a:extLst>
              </p:cNvPr>
              <p:cNvSpPr>
                <a:spLocks noChangeShapeType="1"/>
              </p:cNvSpPr>
              <p:nvPr/>
            </p:nvSpPr>
            <p:spPr bwMode="auto">
              <a:xfrm rot="5400000">
                <a:off x="3227" y="3827"/>
                <a:ext cx="18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44" name="Line 55">
              <a:extLst>
                <a:ext uri="{FF2B5EF4-FFF2-40B4-BE49-F238E27FC236}">
                  <a16:creationId xmlns:a16="http://schemas.microsoft.com/office/drawing/2014/main" id="{A4A610EE-F38E-4624-A992-706C1ABA896F}"/>
                </a:ext>
              </a:extLst>
            </p:cNvPr>
            <p:cNvSpPr>
              <a:spLocks noChangeShapeType="1"/>
            </p:cNvSpPr>
            <p:nvPr/>
          </p:nvSpPr>
          <p:spPr bwMode="auto">
            <a:xfrm>
              <a:off x="1824" y="1248"/>
              <a:ext cx="352" cy="5"/>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5" name="Line 56">
              <a:extLst>
                <a:ext uri="{FF2B5EF4-FFF2-40B4-BE49-F238E27FC236}">
                  <a16:creationId xmlns:a16="http://schemas.microsoft.com/office/drawing/2014/main" id="{1C4B9487-8BEF-40D4-8775-099A0AA7457F}"/>
                </a:ext>
              </a:extLst>
            </p:cNvPr>
            <p:cNvSpPr>
              <a:spLocks noChangeShapeType="1"/>
            </p:cNvSpPr>
            <p:nvPr/>
          </p:nvSpPr>
          <p:spPr bwMode="auto">
            <a:xfrm flipV="1">
              <a:off x="2172" y="1244"/>
              <a:ext cx="0" cy="36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6" name="Line 57">
              <a:extLst>
                <a:ext uri="{FF2B5EF4-FFF2-40B4-BE49-F238E27FC236}">
                  <a16:creationId xmlns:a16="http://schemas.microsoft.com/office/drawing/2014/main" id="{07C0CDC1-0B98-4E36-8774-0F2DC0C0FF59}"/>
                </a:ext>
              </a:extLst>
            </p:cNvPr>
            <p:cNvSpPr>
              <a:spLocks noChangeShapeType="1"/>
            </p:cNvSpPr>
            <p:nvPr/>
          </p:nvSpPr>
          <p:spPr bwMode="auto">
            <a:xfrm>
              <a:off x="1104" y="2544"/>
              <a:ext cx="1056"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7" name="Line 58">
              <a:extLst>
                <a:ext uri="{FF2B5EF4-FFF2-40B4-BE49-F238E27FC236}">
                  <a16:creationId xmlns:a16="http://schemas.microsoft.com/office/drawing/2014/main" id="{32628936-5411-46BD-9378-BC6A78FAF8C3}"/>
                </a:ext>
              </a:extLst>
            </p:cNvPr>
            <p:cNvSpPr>
              <a:spLocks noChangeShapeType="1"/>
            </p:cNvSpPr>
            <p:nvPr/>
          </p:nvSpPr>
          <p:spPr bwMode="auto">
            <a:xfrm>
              <a:off x="2176" y="2102"/>
              <a:ext cx="0" cy="471"/>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8" name="Line 59">
              <a:extLst>
                <a:ext uri="{FF2B5EF4-FFF2-40B4-BE49-F238E27FC236}">
                  <a16:creationId xmlns:a16="http://schemas.microsoft.com/office/drawing/2014/main" id="{7598672B-DB46-40F0-89CE-CA57D4B4E8FC}"/>
                </a:ext>
              </a:extLst>
            </p:cNvPr>
            <p:cNvSpPr>
              <a:spLocks noChangeShapeType="1"/>
            </p:cNvSpPr>
            <p:nvPr/>
          </p:nvSpPr>
          <p:spPr bwMode="auto">
            <a:xfrm flipV="1">
              <a:off x="1093" y="2321"/>
              <a:ext cx="0" cy="25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9" name="Rectangle 60">
              <a:extLst>
                <a:ext uri="{FF2B5EF4-FFF2-40B4-BE49-F238E27FC236}">
                  <a16:creationId xmlns:a16="http://schemas.microsoft.com/office/drawing/2014/main" id="{4321F0A1-AFB0-4528-9DAE-7667F3AE510A}"/>
                </a:ext>
              </a:extLst>
            </p:cNvPr>
            <p:cNvSpPr>
              <a:spLocks noChangeArrowheads="1"/>
            </p:cNvSpPr>
            <p:nvPr/>
          </p:nvSpPr>
          <p:spPr bwMode="auto">
            <a:xfrm>
              <a:off x="1244" y="1632"/>
              <a:ext cx="5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i="1"/>
                <a:t>I</a:t>
              </a:r>
              <a:r>
                <a:rPr lang="en-US" altLang="zh-CN" sz="2800" b="1" baseline="-25000"/>
                <a:t>CEO</a:t>
              </a:r>
              <a:endParaRPr lang="en-US" altLang="zh-CN" sz="2800" b="1" i="1" baseline="-25000"/>
            </a:p>
          </p:txBody>
        </p:sp>
        <p:sp>
          <p:nvSpPr>
            <p:cNvPr id="50" name="Line 61">
              <a:extLst>
                <a:ext uri="{FF2B5EF4-FFF2-40B4-BE49-F238E27FC236}">
                  <a16:creationId xmlns:a16="http://schemas.microsoft.com/office/drawing/2014/main" id="{213442FE-B77A-41F4-A0E1-99E66620CD4B}"/>
                </a:ext>
              </a:extLst>
            </p:cNvPr>
            <p:cNvSpPr>
              <a:spLocks noChangeShapeType="1"/>
            </p:cNvSpPr>
            <p:nvPr/>
          </p:nvSpPr>
          <p:spPr bwMode="auto">
            <a:xfrm>
              <a:off x="1200" y="1536"/>
              <a:ext cx="0" cy="57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62">
              <a:extLst>
                <a:ext uri="{FF2B5EF4-FFF2-40B4-BE49-F238E27FC236}">
                  <a16:creationId xmlns:a16="http://schemas.microsoft.com/office/drawing/2014/main" id="{4E53D002-286C-4592-A783-66A14E4AD2E2}"/>
                </a:ext>
              </a:extLst>
            </p:cNvPr>
            <p:cNvSpPr>
              <a:spLocks noChangeShapeType="1"/>
            </p:cNvSpPr>
            <p:nvPr/>
          </p:nvSpPr>
          <p:spPr bwMode="auto">
            <a:xfrm flipV="1">
              <a:off x="576" y="1680"/>
              <a:ext cx="340" cy="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Rectangle 63">
              <a:extLst>
                <a:ext uri="{FF2B5EF4-FFF2-40B4-BE49-F238E27FC236}">
                  <a16:creationId xmlns:a16="http://schemas.microsoft.com/office/drawing/2014/main" id="{93254649-3EF8-4410-8694-3C9722CE727C}"/>
                </a:ext>
              </a:extLst>
            </p:cNvPr>
            <p:cNvSpPr>
              <a:spLocks noChangeArrowheads="1"/>
            </p:cNvSpPr>
            <p:nvPr/>
          </p:nvSpPr>
          <p:spPr bwMode="auto">
            <a:xfrm>
              <a:off x="464" y="1353"/>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i="1">
                  <a:solidFill>
                    <a:srgbClr val="CC0000"/>
                  </a:solidFill>
                </a:rPr>
                <a:t>I</a:t>
              </a:r>
              <a:r>
                <a:rPr lang="en-US" altLang="zh-CN" sz="2800" b="1" i="1" baseline="-25000">
                  <a:solidFill>
                    <a:srgbClr val="CC0000"/>
                  </a:solidFill>
                </a:rPr>
                <a:t>B</a:t>
              </a:r>
              <a:r>
                <a:rPr lang="en-US" altLang="zh-CN" sz="2800" b="1">
                  <a:solidFill>
                    <a:srgbClr val="CC0000"/>
                  </a:solidFill>
                </a:rPr>
                <a:t>=0</a:t>
              </a:r>
              <a:endParaRPr lang="en-US" altLang="zh-CN" sz="2800" b="1" baseline="-25000">
                <a:solidFill>
                  <a:srgbClr val="CC0000"/>
                </a:solidFill>
              </a:endParaRPr>
            </a:p>
          </p:txBody>
        </p:sp>
        <p:sp>
          <p:nvSpPr>
            <p:cNvPr id="53" name="Text Box 64">
              <a:extLst>
                <a:ext uri="{FF2B5EF4-FFF2-40B4-BE49-F238E27FC236}">
                  <a16:creationId xmlns:a16="http://schemas.microsoft.com/office/drawing/2014/main" id="{0917DE03-EAED-4E27-B8EF-FC9D5C934128}"/>
                </a:ext>
              </a:extLst>
            </p:cNvPr>
            <p:cNvSpPr txBox="1">
              <a:spLocks noChangeArrowheads="1"/>
            </p:cNvSpPr>
            <p:nvPr/>
          </p:nvSpPr>
          <p:spPr bwMode="auto">
            <a:xfrm>
              <a:off x="1776" y="96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CC0000"/>
                  </a:solidFill>
                  <a:ea typeface="宋体" panose="02010600030101010101" pitchFamily="2" charset="-122"/>
                </a:rPr>
                <a:t>+</a:t>
              </a:r>
            </a:p>
          </p:txBody>
        </p:sp>
        <p:sp>
          <p:nvSpPr>
            <p:cNvPr id="54" name="Text Box 65">
              <a:extLst>
                <a:ext uri="{FF2B5EF4-FFF2-40B4-BE49-F238E27FC236}">
                  <a16:creationId xmlns:a16="http://schemas.microsoft.com/office/drawing/2014/main" id="{58D7AE00-69F0-44C8-B0FA-8F78BF86711F}"/>
                </a:ext>
              </a:extLst>
            </p:cNvPr>
            <p:cNvSpPr txBox="1">
              <a:spLocks noChangeArrowheads="1"/>
            </p:cNvSpPr>
            <p:nvPr/>
          </p:nvSpPr>
          <p:spPr bwMode="auto">
            <a:xfrm>
              <a:off x="1200" y="96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CC0000"/>
                  </a:solidFill>
                  <a:ea typeface="宋体" panose="02010600030101010101" pitchFamily="2" charset="-122"/>
                </a:rPr>
                <a:t>–</a:t>
              </a:r>
            </a:p>
          </p:txBody>
        </p:sp>
      </p:grpSp>
      <p:sp>
        <p:nvSpPr>
          <p:cNvPr id="67" name="AutoShape 66">
            <a:extLst>
              <a:ext uri="{FF2B5EF4-FFF2-40B4-BE49-F238E27FC236}">
                <a16:creationId xmlns:a16="http://schemas.microsoft.com/office/drawing/2014/main" id="{D9E81457-BD9B-48EE-8E35-FAC4E3E0035E}"/>
              </a:ext>
            </a:extLst>
          </p:cNvPr>
          <p:cNvSpPr>
            <a:spLocks noChangeArrowheads="1"/>
          </p:cNvSpPr>
          <p:nvPr/>
        </p:nvSpPr>
        <p:spPr bwMode="auto">
          <a:xfrm>
            <a:off x="4054475" y="4052491"/>
            <a:ext cx="4506913" cy="2436812"/>
          </a:xfrm>
          <a:prstGeom prst="horizontalScroll">
            <a:avLst>
              <a:gd name="adj" fmla="val 12500"/>
            </a:avLst>
          </a:prstGeom>
          <a:solidFill>
            <a:srgbClr val="FFFFCC"/>
          </a:solidFill>
          <a:ln w="38100">
            <a:solidFill>
              <a:srgbClr val="339933"/>
            </a:solidFill>
            <a:round/>
            <a:headEnd type="none" w="sm" len="sm"/>
            <a:tailEnd type="none" w="med" len="lg"/>
          </a:ln>
          <a:effectLst/>
        </p:spPr>
        <p:txBody>
          <a:bodyPr lIns="90000" tIns="46800" rIns="90000" bIns="46800" anchor="ctr">
            <a:spAutoFit/>
          </a:bodyPr>
          <a:lstStyle/>
          <a:p>
            <a:pPr algn="l">
              <a:spcBef>
                <a:spcPct val="50000"/>
              </a:spcBef>
              <a:defRPr/>
            </a:pPr>
            <a:r>
              <a:rPr lang="en-US" altLang="zh-CN" sz="2800" b="1">
                <a:effectLst>
                  <a:outerShdw blurRad="38100" dist="38100" dir="2700000" algn="tl">
                    <a:srgbClr val="FFFFFF"/>
                  </a:outerShdw>
                </a:effectLst>
                <a:latin typeface="宋体" pitchFamily="2" charset="-122"/>
                <a:ea typeface="宋体" pitchFamily="2" charset="-122"/>
              </a:rPr>
              <a:t>  </a:t>
            </a:r>
            <a:r>
              <a:rPr lang="en-US" altLang="zh-CN" sz="2800" b="1" i="1">
                <a:effectLst>
                  <a:outerShdw blurRad="38100" dist="38100" dir="2700000" algn="tl">
                    <a:srgbClr val="FFFFFF"/>
                  </a:outerShdw>
                </a:effectLst>
                <a:ea typeface="宋体" pitchFamily="2" charset="-122"/>
              </a:rPr>
              <a:t>I</a:t>
            </a:r>
            <a:r>
              <a:rPr lang="en-US" altLang="zh-CN" sz="2800" b="1" baseline="-25000">
                <a:effectLst>
                  <a:outerShdw blurRad="38100" dist="38100" dir="2700000" algn="tl">
                    <a:srgbClr val="FFFFFF"/>
                  </a:outerShdw>
                </a:effectLst>
                <a:ea typeface="宋体" pitchFamily="2" charset="-122"/>
              </a:rPr>
              <a:t>CEO</a:t>
            </a:r>
            <a:r>
              <a:rPr lang="zh-CN" altLang="en-US" sz="2800" b="1">
                <a:effectLst>
                  <a:outerShdw blurRad="38100" dist="38100" dir="2700000" algn="tl">
                    <a:srgbClr val="FFFFFF"/>
                  </a:outerShdw>
                </a:effectLst>
                <a:latin typeface="宋体" pitchFamily="2" charset="-122"/>
                <a:ea typeface="宋体" pitchFamily="2" charset="-122"/>
              </a:rPr>
              <a:t>受温度的影响大。</a:t>
            </a:r>
          </a:p>
          <a:p>
            <a:pPr algn="l">
              <a:spcBef>
                <a:spcPct val="5000"/>
              </a:spcBef>
              <a:defRPr/>
            </a:pPr>
            <a:r>
              <a:rPr lang="zh-CN" altLang="en-US" sz="2800" b="1">
                <a:solidFill>
                  <a:srgbClr val="CC0000"/>
                </a:solidFill>
                <a:effectLst>
                  <a:outerShdw blurRad="38100" dist="38100" dir="2700000" algn="tl">
                    <a:srgbClr val="000000"/>
                  </a:outerShdw>
                </a:effectLst>
                <a:ea typeface="宋体" pitchFamily="2" charset="-122"/>
              </a:rPr>
              <a:t>温度</a:t>
            </a:r>
            <a:r>
              <a:rPr lang="zh-CN" altLang="en-US" sz="2800" b="1">
                <a:solidFill>
                  <a:srgbClr val="CC0000"/>
                </a:solidFill>
                <a:effectLst>
                  <a:outerShdw blurRad="38100" dist="38100" dir="2700000" algn="tl">
                    <a:srgbClr val="000000"/>
                  </a:outerShdw>
                </a:effectLst>
                <a:ea typeface="宋体" pitchFamily="2" charset="-122"/>
                <a:sym typeface="Symbol" pitchFamily="18" charset="2"/>
              </a:rPr>
              <a:t></a:t>
            </a:r>
            <a:r>
              <a:rPr lang="en-US" altLang="zh-CN" sz="2800" b="1" i="1">
                <a:solidFill>
                  <a:srgbClr val="CC0000"/>
                </a:solidFill>
                <a:effectLst>
                  <a:outerShdw blurRad="38100" dist="38100" dir="2700000" algn="tl">
                    <a:srgbClr val="000000"/>
                  </a:outerShdw>
                </a:effectLst>
                <a:ea typeface="宋体" pitchFamily="2" charset="-122"/>
              </a:rPr>
              <a:t>I</a:t>
            </a:r>
            <a:r>
              <a:rPr lang="en-US" altLang="zh-CN" sz="2800" b="1" baseline="-25000">
                <a:solidFill>
                  <a:srgbClr val="CC0000"/>
                </a:solidFill>
                <a:effectLst>
                  <a:outerShdw blurRad="38100" dist="38100" dir="2700000" algn="tl">
                    <a:srgbClr val="000000"/>
                  </a:outerShdw>
                </a:effectLst>
                <a:ea typeface="宋体" pitchFamily="2" charset="-122"/>
              </a:rPr>
              <a:t>CEO</a:t>
            </a:r>
            <a:r>
              <a:rPr lang="en-US" altLang="zh-CN" sz="2800" b="1">
                <a:solidFill>
                  <a:srgbClr val="CC0000"/>
                </a:solidFill>
                <a:effectLst>
                  <a:outerShdw blurRad="38100" dist="38100" dir="2700000" algn="tl">
                    <a:srgbClr val="000000"/>
                  </a:outerShdw>
                </a:effectLst>
                <a:ea typeface="宋体" pitchFamily="2" charset="-122"/>
                <a:sym typeface="Symbol" pitchFamily="18" charset="2"/>
              </a:rPr>
              <a:t></a:t>
            </a:r>
            <a:r>
              <a:rPr lang="zh-CN" altLang="en-US" sz="2800" b="1">
                <a:solidFill>
                  <a:srgbClr val="CC0000"/>
                </a:solidFill>
                <a:effectLst>
                  <a:outerShdw blurRad="38100" dist="38100" dir="2700000" algn="tl">
                    <a:srgbClr val="000000"/>
                  </a:outerShdw>
                </a:effectLst>
                <a:ea typeface="宋体" pitchFamily="2" charset="-122"/>
                <a:sym typeface="Symbol" pitchFamily="18" charset="2"/>
              </a:rPr>
              <a:t>，</a:t>
            </a:r>
            <a:r>
              <a:rPr lang="zh-CN" altLang="en-US" sz="2800" b="1">
                <a:effectLst>
                  <a:outerShdw blurRad="38100" dist="38100" dir="2700000" algn="tl">
                    <a:srgbClr val="FFFFFF"/>
                  </a:outerShdw>
                </a:effectLst>
                <a:latin typeface="宋体" pitchFamily="2" charset="-122"/>
                <a:ea typeface="宋体" pitchFamily="2" charset="-122"/>
              </a:rPr>
              <a:t>所以</a:t>
            </a:r>
            <a:r>
              <a:rPr lang="en-US" altLang="zh-CN" sz="2800" b="1" i="1">
                <a:effectLst>
                  <a:outerShdw blurRad="38100" dist="38100" dir="2700000" algn="tl">
                    <a:srgbClr val="FFFFFF"/>
                  </a:outerShdw>
                </a:effectLst>
                <a:ea typeface="宋体" pitchFamily="2" charset="-122"/>
              </a:rPr>
              <a:t>I</a:t>
            </a:r>
            <a:r>
              <a:rPr lang="en-US" altLang="zh-CN" sz="2800" b="1" i="1" baseline="-25000">
                <a:effectLst>
                  <a:outerShdw blurRad="38100" dist="38100" dir="2700000" algn="tl">
                    <a:srgbClr val="FFFFFF"/>
                  </a:outerShdw>
                </a:effectLst>
                <a:ea typeface="宋体" pitchFamily="2" charset="-122"/>
              </a:rPr>
              <a:t>C</a:t>
            </a:r>
            <a:r>
              <a:rPr lang="zh-CN" altLang="en-US" sz="2800" b="1">
                <a:effectLst>
                  <a:outerShdw blurRad="38100" dist="38100" dir="2700000" algn="tl">
                    <a:srgbClr val="FFFFFF"/>
                  </a:outerShdw>
                </a:effectLst>
                <a:latin typeface="宋体" pitchFamily="2" charset="-122"/>
                <a:ea typeface="宋体" pitchFamily="2" charset="-122"/>
              </a:rPr>
              <a:t>也相应增加。</a:t>
            </a:r>
            <a:r>
              <a:rPr lang="zh-CN" altLang="en-US" sz="2800" b="1">
                <a:solidFill>
                  <a:srgbClr val="CC0000"/>
                </a:solidFill>
                <a:effectLst>
                  <a:outerShdw blurRad="38100" dist="38100" dir="2700000" algn="tl">
                    <a:srgbClr val="000000"/>
                  </a:outerShdw>
                </a:effectLst>
                <a:latin typeface="宋体" pitchFamily="2" charset="-122"/>
                <a:ea typeface="宋体" pitchFamily="2" charset="-122"/>
              </a:rPr>
              <a:t>三极管的温度特性较差。</a:t>
            </a:r>
          </a:p>
        </p:txBody>
      </p:sp>
      <p:sp>
        <p:nvSpPr>
          <p:cNvPr id="68" name="Rectangle 67">
            <a:extLst>
              <a:ext uri="{FF2B5EF4-FFF2-40B4-BE49-F238E27FC236}">
                <a16:creationId xmlns:a16="http://schemas.microsoft.com/office/drawing/2014/main" id="{40A1F0AE-AF61-4181-9356-4FC86548F2F0}"/>
              </a:ext>
            </a:extLst>
          </p:cNvPr>
          <p:cNvSpPr txBox="1">
            <a:spLocks noChangeArrowheads="1"/>
          </p:cNvSpPr>
          <p:nvPr/>
        </p:nvSpPr>
        <p:spPr bwMode="auto">
          <a:xfrm>
            <a:off x="2843213" y="-27384"/>
            <a:ext cx="3276600" cy="762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a:solidFill>
                  <a:schemeClr val="accent2"/>
                </a:solidFill>
              </a:rPr>
              <a:t>2.  </a:t>
            </a:r>
            <a:r>
              <a:rPr lang="zh-CN" altLang="en-US" sz="3200">
                <a:solidFill>
                  <a:schemeClr val="accent2"/>
                </a:solidFill>
              </a:rPr>
              <a:t>极间反向电流</a:t>
            </a:r>
          </a:p>
        </p:txBody>
      </p:sp>
    </p:spTree>
    <p:extLst>
      <p:ext uri="{BB962C8B-B14F-4D97-AF65-F5344CB8AC3E}">
        <p14:creationId xmlns:p14="http://schemas.microsoft.com/office/powerpoint/2010/main" val="340332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2000"/>
                                        <p:tgtEl>
                                          <p:spTgt spid="4"/>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20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ox(out)">
                                      <p:cBhvr>
                                        <p:cTn id="27" dur="20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right)">
                                      <p:cBhvr>
                                        <p:cTn id="32" dur="2000"/>
                                        <p:tgtEl>
                                          <p:spTgt spid="67"/>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37" grpId="0" autoUpdateAnimBg="0"/>
      <p:bldP spid="67"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92CBB-0EDE-41A3-91A3-C4D09B141982}"/>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9843610B-C7E9-4545-A93B-1494C9F7CCD4}"/>
              </a:ext>
            </a:extLst>
          </p:cNvPr>
          <p:cNvSpPr txBox="1">
            <a:spLocks noChangeArrowheads="1"/>
          </p:cNvSpPr>
          <p:nvPr/>
        </p:nvSpPr>
        <p:spPr bwMode="auto">
          <a:xfrm>
            <a:off x="1250825" y="909241"/>
            <a:ext cx="4271963" cy="457200"/>
          </a:xfrm>
          <a:prstGeom prst="rect">
            <a:avLst/>
          </a:prstGeom>
          <a:noFill/>
          <a:ln w="38100">
            <a:noFill/>
            <a:miter lim="800000"/>
            <a:headEnd type="none" w="sm" len="sm"/>
            <a:tailEnd type="none" w="med" len="lg"/>
          </a:ln>
          <a:effectLst/>
        </p:spPr>
        <p:txBody>
          <a:bodyPr lIns="90000" tIns="46800" rIns="90000" bIns="46800" anchor="ctr">
            <a:spAutoFit/>
          </a:bodyPr>
          <a:lstStyle/>
          <a:p>
            <a:pPr algn="l">
              <a:spcBef>
                <a:spcPct val="50000"/>
              </a:spcBef>
              <a:defRPr/>
            </a:pPr>
            <a:r>
              <a:rPr lang="en-US" altLang="zh-CN" b="1">
                <a:solidFill>
                  <a:srgbClr val="CC0000"/>
                </a:solidFill>
                <a:effectLst>
                  <a:outerShdw blurRad="38100" dist="38100" dir="2700000" algn="tl">
                    <a:srgbClr val="000000"/>
                  </a:outerShdw>
                </a:effectLst>
                <a:ea typeface="宋体" pitchFamily="2" charset="-122"/>
              </a:rPr>
              <a:t> 1.</a:t>
            </a:r>
            <a:r>
              <a:rPr lang="en-US" altLang="zh-CN" b="1">
                <a:solidFill>
                  <a:srgbClr val="CC0000"/>
                </a:solidFill>
                <a:effectLst>
                  <a:outerShdw blurRad="38100" dist="38100" dir="2700000" algn="tl">
                    <a:srgbClr val="000000"/>
                  </a:outerShdw>
                </a:effectLst>
                <a:latin typeface="宋体" pitchFamily="2" charset="-122"/>
                <a:ea typeface="宋体" pitchFamily="2" charset="-122"/>
              </a:rPr>
              <a:t> </a:t>
            </a:r>
            <a:r>
              <a:rPr lang="zh-CN" altLang="en-US" b="1">
                <a:solidFill>
                  <a:srgbClr val="CC0000"/>
                </a:solidFill>
                <a:effectLst>
                  <a:outerShdw blurRad="38100" dist="38100" dir="2700000" algn="tl">
                    <a:srgbClr val="000000"/>
                  </a:outerShdw>
                </a:effectLst>
                <a:latin typeface="宋体" pitchFamily="2" charset="-122"/>
                <a:ea typeface="宋体" pitchFamily="2" charset="-122"/>
              </a:rPr>
              <a:t>集电极最大允许电流 </a:t>
            </a:r>
            <a:r>
              <a:rPr lang="en-US" altLang="zh-CN" b="1" i="1">
                <a:solidFill>
                  <a:srgbClr val="CC0000"/>
                </a:solidFill>
                <a:effectLst>
                  <a:outerShdw blurRad="38100" dist="38100" dir="2700000" algn="tl">
                    <a:srgbClr val="000000"/>
                  </a:outerShdw>
                </a:effectLst>
                <a:ea typeface="宋体" pitchFamily="2" charset="-122"/>
              </a:rPr>
              <a:t>I</a:t>
            </a:r>
            <a:r>
              <a:rPr lang="en-US" altLang="zh-CN" b="1" baseline="-25000">
                <a:solidFill>
                  <a:srgbClr val="CC0000"/>
                </a:solidFill>
                <a:effectLst>
                  <a:outerShdw blurRad="38100" dist="38100" dir="2700000" algn="tl">
                    <a:srgbClr val="000000"/>
                  </a:outerShdw>
                </a:effectLst>
                <a:ea typeface="宋体" pitchFamily="2" charset="-122"/>
              </a:rPr>
              <a:t>CM</a:t>
            </a:r>
          </a:p>
        </p:txBody>
      </p:sp>
      <p:sp>
        <p:nvSpPr>
          <p:cNvPr id="4" name="Text Box 3">
            <a:extLst>
              <a:ext uri="{FF2B5EF4-FFF2-40B4-BE49-F238E27FC236}">
                <a16:creationId xmlns:a16="http://schemas.microsoft.com/office/drawing/2014/main" id="{1BBA2D8A-407F-45D6-AB0C-C091AA97D47D}"/>
              </a:ext>
            </a:extLst>
          </p:cNvPr>
          <p:cNvSpPr txBox="1">
            <a:spLocks noChangeArrowheads="1"/>
          </p:cNvSpPr>
          <p:nvPr/>
        </p:nvSpPr>
        <p:spPr bwMode="auto">
          <a:xfrm>
            <a:off x="1322263" y="2420541"/>
            <a:ext cx="5067300" cy="457200"/>
          </a:xfrm>
          <a:prstGeom prst="rect">
            <a:avLst/>
          </a:prstGeom>
          <a:noFill/>
          <a:ln w="38100">
            <a:noFill/>
            <a:miter lim="800000"/>
            <a:headEnd type="none" w="sm" len="sm"/>
            <a:tailEnd type="none" w="med" len="lg"/>
          </a:ln>
          <a:effectLst/>
        </p:spPr>
        <p:txBody>
          <a:bodyPr lIns="90000" tIns="46800" rIns="90000" bIns="46800" anchor="ctr">
            <a:spAutoFit/>
          </a:bodyPr>
          <a:lstStyle/>
          <a:p>
            <a:pPr algn="l">
              <a:spcBef>
                <a:spcPct val="50000"/>
              </a:spcBef>
              <a:defRPr/>
            </a:pPr>
            <a:r>
              <a:rPr lang="en-US" altLang="zh-CN" b="1">
                <a:solidFill>
                  <a:srgbClr val="CC0000"/>
                </a:solidFill>
                <a:effectLst>
                  <a:outerShdw blurRad="38100" dist="38100" dir="2700000" algn="tl">
                    <a:srgbClr val="000000"/>
                  </a:outerShdw>
                </a:effectLst>
                <a:ea typeface="宋体" pitchFamily="2" charset="-122"/>
              </a:rPr>
              <a:t>2.</a:t>
            </a:r>
            <a:r>
              <a:rPr lang="en-US" altLang="zh-CN" b="1">
                <a:solidFill>
                  <a:srgbClr val="CC0000"/>
                </a:solidFill>
                <a:effectLst>
                  <a:outerShdw blurRad="38100" dist="38100" dir="2700000" algn="tl">
                    <a:srgbClr val="000000"/>
                  </a:outerShdw>
                </a:effectLst>
                <a:latin typeface="宋体" pitchFamily="2" charset="-122"/>
                <a:ea typeface="宋体" pitchFamily="2" charset="-122"/>
              </a:rPr>
              <a:t> </a:t>
            </a:r>
            <a:r>
              <a:rPr lang="zh-CN" altLang="en-US" b="1">
                <a:solidFill>
                  <a:srgbClr val="CC0000"/>
                </a:solidFill>
                <a:effectLst>
                  <a:outerShdw blurRad="38100" dist="38100" dir="2700000" algn="tl">
                    <a:srgbClr val="000000"/>
                  </a:outerShdw>
                </a:effectLst>
                <a:latin typeface="宋体" pitchFamily="2" charset="-122"/>
                <a:ea typeface="宋体" pitchFamily="2" charset="-122"/>
              </a:rPr>
              <a:t>集</a:t>
            </a:r>
            <a:r>
              <a:rPr lang="en-US" altLang="zh-CN" b="1">
                <a:solidFill>
                  <a:srgbClr val="CC0000"/>
                </a:solidFill>
                <a:effectLst>
                  <a:outerShdw blurRad="38100" dist="38100" dir="2700000" algn="tl">
                    <a:srgbClr val="000000"/>
                  </a:outerShdw>
                </a:effectLst>
                <a:latin typeface="宋体" pitchFamily="2" charset="-122"/>
                <a:ea typeface="宋体" pitchFamily="2" charset="-122"/>
              </a:rPr>
              <a:t>-</a:t>
            </a:r>
            <a:r>
              <a:rPr lang="zh-CN" altLang="en-US" b="1">
                <a:solidFill>
                  <a:srgbClr val="CC0000"/>
                </a:solidFill>
                <a:effectLst>
                  <a:outerShdw blurRad="38100" dist="38100" dir="2700000" algn="tl">
                    <a:srgbClr val="000000"/>
                  </a:outerShdw>
                </a:effectLst>
                <a:latin typeface="宋体" pitchFamily="2" charset="-122"/>
                <a:ea typeface="宋体" pitchFamily="2" charset="-122"/>
              </a:rPr>
              <a:t>射极反向击穿电压</a:t>
            </a:r>
            <a:r>
              <a:rPr lang="en-US" altLang="zh-CN" b="1" i="1">
                <a:solidFill>
                  <a:srgbClr val="CC0000"/>
                </a:solidFill>
                <a:effectLst>
                  <a:outerShdw blurRad="38100" dist="38100" dir="2700000" algn="tl">
                    <a:srgbClr val="000000"/>
                  </a:outerShdw>
                </a:effectLst>
                <a:ea typeface="宋体" pitchFamily="2" charset="-122"/>
              </a:rPr>
              <a:t>U</a:t>
            </a:r>
            <a:r>
              <a:rPr lang="en-US" altLang="zh-CN" b="1" baseline="-25000">
                <a:solidFill>
                  <a:srgbClr val="CC0000"/>
                </a:solidFill>
                <a:effectLst>
                  <a:outerShdw blurRad="38100" dist="38100" dir="2700000" algn="tl">
                    <a:srgbClr val="000000"/>
                  </a:outerShdw>
                </a:effectLst>
                <a:ea typeface="宋体" pitchFamily="2" charset="-122"/>
              </a:rPr>
              <a:t>(BR)CEO</a:t>
            </a:r>
          </a:p>
        </p:txBody>
      </p:sp>
      <p:sp>
        <p:nvSpPr>
          <p:cNvPr id="5" name="Rectangle 4">
            <a:extLst>
              <a:ext uri="{FF2B5EF4-FFF2-40B4-BE49-F238E27FC236}">
                <a16:creationId xmlns:a16="http://schemas.microsoft.com/office/drawing/2014/main" id="{FC4E082F-7185-4790-8669-6DE9AACECDFD}"/>
              </a:ext>
            </a:extLst>
          </p:cNvPr>
          <p:cNvSpPr>
            <a:spLocks noChangeArrowheads="1"/>
          </p:cNvSpPr>
          <p:nvPr/>
        </p:nvSpPr>
        <p:spPr bwMode="auto">
          <a:xfrm>
            <a:off x="458663" y="1412478"/>
            <a:ext cx="8077200" cy="822325"/>
          </a:xfrm>
          <a:prstGeom prst="rect">
            <a:avLst/>
          </a:prstGeom>
          <a:noFill/>
          <a:ln w="9525">
            <a:noFill/>
            <a:miter lim="800000"/>
            <a:headEnd/>
            <a:tailEnd/>
          </a:ln>
          <a:effectLst/>
        </p:spPr>
        <p:txBody>
          <a:bodyPr>
            <a:spAutoFit/>
          </a:bodyPr>
          <a:lstStyle/>
          <a:p>
            <a:pPr algn="l">
              <a:spcBef>
                <a:spcPct val="30000"/>
              </a:spcBef>
              <a:defRPr/>
            </a:pPr>
            <a:r>
              <a:rPr lang="en-US" altLang="zh-CN" b="1">
                <a:effectLst>
                  <a:outerShdw blurRad="38100" dist="38100" dir="2700000" algn="tl">
                    <a:srgbClr val="FFFFFF"/>
                  </a:outerShdw>
                </a:effectLst>
                <a:latin typeface="宋体" pitchFamily="2" charset="-122"/>
                <a:ea typeface="宋体" pitchFamily="2" charset="-122"/>
              </a:rPr>
              <a:t>    </a:t>
            </a:r>
            <a:r>
              <a:rPr lang="zh-CN" altLang="en-US" b="1">
                <a:effectLst>
                  <a:outerShdw blurRad="38100" dist="38100" dir="2700000" algn="tl">
                    <a:srgbClr val="FFFFFF"/>
                  </a:outerShdw>
                </a:effectLst>
                <a:latin typeface="宋体" pitchFamily="2" charset="-122"/>
                <a:ea typeface="宋体" pitchFamily="2" charset="-122"/>
              </a:rPr>
              <a:t>集电极电流 </a:t>
            </a:r>
            <a:r>
              <a:rPr lang="en-US" altLang="zh-CN" b="1" i="1">
                <a:effectLst>
                  <a:outerShdw blurRad="38100" dist="38100" dir="2700000" algn="tl">
                    <a:srgbClr val="FFFFFF"/>
                  </a:outerShdw>
                </a:effectLst>
                <a:ea typeface="宋体" pitchFamily="2" charset="-122"/>
              </a:rPr>
              <a:t>I</a:t>
            </a:r>
            <a:r>
              <a:rPr lang="en-US" altLang="zh-CN" b="1" baseline="-25000">
                <a:effectLst>
                  <a:outerShdw blurRad="38100" dist="38100" dir="2700000" algn="tl">
                    <a:srgbClr val="FFFFFF"/>
                  </a:outerShdw>
                </a:effectLst>
                <a:ea typeface="宋体" pitchFamily="2" charset="-122"/>
              </a:rPr>
              <a:t>C</a:t>
            </a:r>
            <a:r>
              <a:rPr lang="zh-CN" altLang="en-US" b="1">
                <a:effectLst>
                  <a:outerShdw blurRad="38100" dist="38100" dir="2700000" algn="tl">
                    <a:srgbClr val="FFFFFF"/>
                  </a:outerShdw>
                </a:effectLst>
                <a:latin typeface="宋体" pitchFamily="2" charset="-122"/>
                <a:ea typeface="宋体" pitchFamily="2" charset="-122"/>
              </a:rPr>
              <a:t>上升会导致三极管的</a:t>
            </a:r>
            <a:r>
              <a:rPr lang="zh-CN" altLang="en-US" b="1" i="1">
                <a:effectLst>
                  <a:outerShdw blurRad="38100" dist="38100" dir="2700000" algn="tl">
                    <a:srgbClr val="FFFFFF"/>
                  </a:outerShdw>
                </a:effectLst>
                <a:latin typeface="宋体" pitchFamily="2" charset="-122"/>
                <a:ea typeface="宋体" pitchFamily="2" charset="-122"/>
                <a:sym typeface="Symbol" pitchFamily="18" charset="2"/>
              </a:rPr>
              <a:t></a:t>
            </a:r>
            <a:r>
              <a:rPr lang="zh-CN" altLang="en-US" b="1">
                <a:effectLst>
                  <a:outerShdw blurRad="38100" dist="38100" dir="2700000" algn="tl">
                    <a:srgbClr val="FFFFFF"/>
                  </a:outerShdw>
                </a:effectLst>
                <a:latin typeface="宋体" pitchFamily="2" charset="-122"/>
                <a:ea typeface="宋体" pitchFamily="2" charset="-122"/>
                <a:sym typeface="Symbol" pitchFamily="18" charset="2"/>
              </a:rPr>
              <a:t>值的下降，当</a:t>
            </a:r>
            <a:r>
              <a:rPr lang="zh-CN" altLang="en-US" b="1" i="1">
                <a:effectLst>
                  <a:outerShdw blurRad="38100" dist="38100" dir="2700000" algn="tl">
                    <a:srgbClr val="FFFFFF"/>
                  </a:outerShdw>
                </a:effectLst>
                <a:latin typeface="宋体" pitchFamily="2" charset="-122"/>
                <a:ea typeface="宋体" pitchFamily="2" charset="-122"/>
                <a:sym typeface="Symbol" pitchFamily="18" charset="2"/>
              </a:rPr>
              <a:t></a:t>
            </a:r>
            <a:r>
              <a:rPr lang="zh-CN" altLang="en-US" b="1">
                <a:effectLst>
                  <a:outerShdw blurRad="38100" dist="38100" dir="2700000" algn="tl">
                    <a:srgbClr val="FFFFFF"/>
                  </a:outerShdw>
                </a:effectLst>
                <a:latin typeface="宋体" pitchFamily="2" charset="-122"/>
                <a:ea typeface="宋体" pitchFamily="2" charset="-122"/>
                <a:sym typeface="Symbol" pitchFamily="18" charset="2"/>
              </a:rPr>
              <a:t>值下降到正常值的三分之二时的集电极电流即为 </a:t>
            </a:r>
            <a:r>
              <a:rPr lang="en-US" altLang="zh-CN" b="1" i="1">
                <a:effectLst>
                  <a:outerShdw blurRad="38100" dist="38100" dir="2700000" algn="tl">
                    <a:srgbClr val="FFFFFF"/>
                  </a:outerShdw>
                </a:effectLst>
                <a:ea typeface="宋体" pitchFamily="2" charset="-122"/>
                <a:sym typeface="Symbol" pitchFamily="18" charset="2"/>
              </a:rPr>
              <a:t>I</a:t>
            </a:r>
            <a:r>
              <a:rPr lang="en-US" altLang="zh-CN" b="1" baseline="-25000">
                <a:effectLst>
                  <a:outerShdw blurRad="38100" dist="38100" dir="2700000" algn="tl">
                    <a:srgbClr val="FFFFFF"/>
                  </a:outerShdw>
                </a:effectLst>
                <a:ea typeface="宋体" pitchFamily="2" charset="-122"/>
                <a:sym typeface="Symbol" pitchFamily="18" charset="2"/>
              </a:rPr>
              <a:t>CM</a:t>
            </a:r>
            <a:r>
              <a:rPr lang="zh-CN" altLang="en-US" b="1" i="1">
                <a:effectLst>
                  <a:outerShdw blurRad="38100" dist="38100" dir="2700000" algn="tl">
                    <a:srgbClr val="FFFFFF"/>
                  </a:outerShdw>
                </a:effectLst>
                <a:ea typeface="宋体" pitchFamily="2" charset="-122"/>
                <a:sym typeface="Symbol" pitchFamily="18" charset="2"/>
              </a:rPr>
              <a:t>。</a:t>
            </a:r>
          </a:p>
        </p:txBody>
      </p:sp>
      <p:sp>
        <p:nvSpPr>
          <p:cNvPr id="6" name="Rectangle 5">
            <a:extLst>
              <a:ext uri="{FF2B5EF4-FFF2-40B4-BE49-F238E27FC236}">
                <a16:creationId xmlns:a16="http://schemas.microsoft.com/office/drawing/2014/main" id="{61FF5976-2CE5-4205-BB1A-0EA44C2262D9}"/>
              </a:ext>
            </a:extLst>
          </p:cNvPr>
          <p:cNvSpPr>
            <a:spLocks noChangeArrowheads="1"/>
          </p:cNvSpPr>
          <p:nvPr/>
        </p:nvSpPr>
        <p:spPr bwMode="auto">
          <a:xfrm>
            <a:off x="963488" y="2996803"/>
            <a:ext cx="8001000" cy="1187450"/>
          </a:xfrm>
          <a:prstGeom prst="rect">
            <a:avLst/>
          </a:prstGeom>
          <a:noFill/>
          <a:ln w="9525">
            <a:noFill/>
            <a:miter lim="800000"/>
            <a:headEnd/>
            <a:tailEnd/>
          </a:ln>
          <a:effectLst/>
        </p:spPr>
        <p:txBody>
          <a:bodyPr>
            <a:spAutoFit/>
          </a:bodyPr>
          <a:lstStyle/>
          <a:p>
            <a:pPr algn="l">
              <a:spcBef>
                <a:spcPct val="20000"/>
              </a:spcBef>
              <a:defRPr/>
            </a:pPr>
            <a:r>
              <a:rPr lang="en-US" altLang="zh-CN" b="1">
                <a:effectLst>
                  <a:outerShdw blurRad="38100" dist="38100" dir="2700000" algn="tl">
                    <a:srgbClr val="FFFFFF"/>
                  </a:outerShdw>
                </a:effectLst>
                <a:latin typeface="宋体" pitchFamily="2" charset="-122"/>
                <a:ea typeface="宋体" pitchFamily="2" charset="-122"/>
              </a:rPr>
              <a:t>    </a:t>
            </a:r>
            <a:r>
              <a:rPr lang="zh-CN" altLang="en-US" b="1">
                <a:effectLst>
                  <a:outerShdw blurRad="38100" dist="38100" dir="2700000" algn="tl">
                    <a:srgbClr val="FFFFFF"/>
                  </a:outerShdw>
                </a:effectLst>
                <a:latin typeface="宋体" pitchFamily="2" charset="-122"/>
                <a:ea typeface="宋体" pitchFamily="2" charset="-122"/>
              </a:rPr>
              <a:t>当集</a:t>
            </a:r>
            <a:r>
              <a:rPr lang="en-US" altLang="zh-CN" b="1">
                <a:effectLst>
                  <a:outerShdw blurRad="38100" dist="38100" dir="2700000" algn="tl">
                    <a:srgbClr val="FFFFFF"/>
                  </a:outerShdw>
                </a:effectLst>
                <a:latin typeface="Times New Roman"/>
                <a:ea typeface="宋体" pitchFamily="2" charset="-122"/>
              </a:rPr>
              <a:t>—</a:t>
            </a:r>
            <a:r>
              <a:rPr lang="zh-CN" altLang="en-US" b="1">
                <a:effectLst>
                  <a:outerShdw blurRad="38100" dist="38100" dir="2700000" algn="tl">
                    <a:srgbClr val="FFFFFF"/>
                  </a:outerShdw>
                </a:effectLst>
                <a:latin typeface="宋体" pitchFamily="2" charset="-122"/>
                <a:ea typeface="宋体" pitchFamily="2" charset="-122"/>
              </a:rPr>
              <a:t>射极之间的电压</a:t>
            </a:r>
            <a:r>
              <a:rPr lang="en-US" altLang="zh-CN" b="1" i="1">
                <a:effectLst>
                  <a:outerShdw blurRad="38100" dist="38100" dir="2700000" algn="tl">
                    <a:srgbClr val="FFFFFF"/>
                  </a:outerShdw>
                </a:effectLst>
                <a:ea typeface="宋体" pitchFamily="2" charset="-122"/>
              </a:rPr>
              <a:t>U</a:t>
            </a:r>
            <a:r>
              <a:rPr lang="en-US" altLang="zh-CN" b="1" baseline="-25000">
                <a:effectLst>
                  <a:outerShdw blurRad="38100" dist="38100" dir="2700000" algn="tl">
                    <a:srgbClr val="FFFFFF"/>
                  </a:outerShdw>
                </a:effectLst>
                <a:ea typeface="宋体" pitchFamily="2" charset="-122"/>
              </a:rPr>
              <a:t>CE </a:t>
            </a:r>
            <a:r>
              <a:rPr lang="zh-CN" altLang="en-US" b="1">
                <a:effectLst>
                  <a:outerShdw blurRad="38100" dist="38100" dir="2700000" algn="tl">
                    <a:srgbClr val="FFFFFF"/>
                  </a:outerShdw>
                </a:effectLst>
                <a:latin typeface="宋体" pitchFamily="2" charset="-122"/>
                <a:ea typeface="宋体" pitchFamily="2" charset="-122"/>
              </a:rPr>
              <a:t>超过一定的数值时，三极管就会被击穿。手册上给出的数值是</a:t>
            </a:r>
            <a:r>
              <a:rPr lang="en-US" altLang="zh-CN" b="1">
                <a:effectLst>
                  <a:outerShdw blurRad="38100" dist="38100" dir="2700000" algn="tl">
                    <a:srgbClr val="FFFFFF"/>
                  </a:outerShdw>
                </a:effectLst>
                <a:ea typeface="宋体" pitchFamily="2" charset="-122"/>
              </a:rPr>
              <a:t>25</a:t>
            </a:r>
            <a:r>
              <a:rPr lang="en-US" altLang="zh-CN" b="1">
                <a:effectLst>
                  <a:outerShdw blurRad="38100" dist="38100" dir="2700000" algn="tl">
                    <a:srgbClr val="FFFFFF"/>
                  </a:outerShdw>
                </a:effectLst>
                <a:ea typeface="宋体" pitchFamily="2" charset="-122"/>
                <a:sym typeface="Symbol" pitchFamily="18" charset="2"/>
              </a:rPr>
              <a:t>C</a:t>
            </a:r>
            <a:r>
              <a:rPr lang="zh-CN" altLang="en-US" b="1">
                <a:effectLst>
                  <a:outerShdw blurRad="38100" dist="38100" dir="2700000" algn="tl">
                    <a:srgbClr val="FFFFFF"/>
                  </a:outerShdw>
                </a:effectLst>
                <a:latin typeface="宋体" pitchFamily="2" charset="-122"/>
                <a:ea typeface="宋体" pitchFamily="2" charset="-122"/>
                <a:sym typeface="Symbol" pitchFamily="18" charset="2"/>
              </a:rPr>
              <a:t>、</a:t>
            </a:r>
            <a:r>
              <a:rPr lang="zh-CN" altLang="en-US" b="1">
                <a:effectLst>
                  <a:outerShdw blurRad="38100" dist="38100" dir="2700000" algn="tl">
                    <a:srgbClr val="FFFFFF"/>
                  </a:outerShdw>
                </a:effectLst>
                <a:latin typeface="宋体" pitchFamily="2" charset="-122"/>
                <a:ea typeface="宋体" pitchFamily="2" charset="-122"/>
              </a:rPr>
              <a:t>基极开路时的击穿电压</a:t>
            </a:r>
            <a:r>
              <a:rPr lang="en-US" altLang="zh-CN" b="1" i="1">
                <a:effectLst>
                  <a:outerShdw blurRad="38100" dist="38100" dir="2700000" algn="tl">
                    <a:srgbClr val="FFFFFF"/>
                  </a:outerShdw>
                </a:effectLst>
                <a:ea typeface="宋体" pitchFamily="2" charset="-122"/>
              </a:rPr>
              <a:t>U</a:t>
            </a:r>
            <a:r>
              <a:rPr lang="en-US" altLang="zh-CN" b="1" baseline="-25000">
                <a:effectLst>
                  <a:outerShdw blurRad="38100" dist="38100" dir="2700000" algn="tl">
                    <a:srgbClr val="FFFFFF"/>
                  </a:outerShdw>
                </a:effectLst>
                <a:ea typeface="宋体" pitchFamily="2" charset="-122"/>
              </a:rPr>
              <a:t>(BR)</a:t>
            </a:r>
            <a:r>
              <a:rPr lang="en-US" altLang="zh-CN" b="1" i="1">
                <a:effectLst>
                  <a:outerShdw blurRad="38100" dist="38100" dir="2700000" algn="tl">
                    <a:srgbClr val="FFFFFF"/>
                  </a:outerShdw>
                </a:effectLst>
                <a:ea typeface="宋体" pitchFamily="2" charset="-122"/>
              </a:rPr>
              <a:t> </a:t>
            </a:r>
            <a:r>
              <a:rPr lang="en-US" altLang="zh-CN" b="1" baseline="-25000">
                <a:effectLst>
                  <a:outerShdw blurRad="38100" dist="38100" dir="2700000" algn="tl">
                    <a:srgbClr val="FFFFFF"/>
                  </a:outerShdw>
                </a:effectLst>
                <a:ea typeface="宋体" pitchFamily="2" charset="-122"/>
              </a:rPr>
              <a:t>CEO</a:t>
            </a:r>
            <a:r>
              <a:rPr lang="zh-CN" altLang="en-US" b="1">
                <a:effectLst>
                  <a:outerShdw blurRad="38100" dist="38100" dir="2700000" algn="tl">
                    <a:srgbClr val="FFFFFF"/>
                  </a:outerShdw>
                </a:effectLst>
                <a:latin typeface="宋体" pitchFamily="2" charset="-122"/>
                <a:ea typeface="宋体" pitchFamily="2" charset="-122"/>
              </a:rPr>
              <a:t>。</a:t>
            </a:r>
          </a:p>
        </p:txBody>
      </p:sp>
      <p:sp>
        <p:nvSpPr>
          <p:cNvPr id="7" name="Text Box 6">
            <a:extLst>
              <a:ext uri="{FF2B5EF4-FFF2-40B4-BE49-F238E27FC236}">
                <a16:creationId xmlns:a16="http://schemas.microsoft.com/office/drawing/2014/main" id="{F176BD2F-DD2B-44E4-BD84-9DA9A7D8869A}"/>
              </a:ext>
            </a:extLst>
          </p:cNvPr>
          <p:cNvSpPr txBox="1">
            <a:spLocks noChangeArrowheads="1"/>
          </p:cNvSpPr>
          <p:nvPr/>
        </p:nvSpPr>
        <p:spPr bwMode="auto">
          <a:xfrm>
            <a:off x="1322263" y="4365228"/>
            <a:ext cx="4706937" cy="457200"/>
          </a:xfrm>
          <a:prstGeom prst="rect">
            <a:avLst/>
          </a:prstGeom>
          <a:noFill/>
          <a:ln w="38100">
            <a:noFill/>
            <a:miter lim="800000"/>
            <a:headEnd type="none" w="sm" len="sm"/>
            <a:tailEnd type="none" w="med" len="lg"/>
          </a:ln>
          <a:effectLst/>
        </p:spPr>
        <p:txBody>
          <a:bodyPr lIns="90000" tIns="46800" rIns="90000" bIns="46800" anchor="ctr">
            <a:spAutoFit/>
          </a:bodyPr>
          <a:lstStyle/>
          <a:p>
            <a:pPr algn="l">
              <a:spcBef>
                <a:spcPct val="50000"/>
              </a:spcBef>
              <a:defRPr/>
            </a:pPr>
            <a:r>
              <a:rPr lang="en-US" altLang="zh-CN" b="1">
                <a:solidFill>
                  <a:srgbClr val="CC0000"/>
                </a:solidFill>
                <a:effectLst>
                  <a:outerShdw blurRad="38100" dist="38100" dir="2700000" algn="tl">
                    <a:srgbClr val="000000"/>
                  </a:outerShdw>
                </a:effectLst>
                <a:ea typeface="宋体" pitchFamily="2" charset="-122"/>
              </a:rPr>
              <a:t>3.</a:t>
            </a:r>
            <a:r>
              <a:rPr lang="en-US" altLang="zh-CN" b="1">
                <a:solidFill>
                  <a:srgbClr val="CC0000"/>
                </a:solidFill>
                <a:effectLst>
                  <a:outerShdw blurRad="38100" dist="38100" dir="2700000" algn="tl">
                    <a:srgbClr val="000000"/>
                  </a:outerShdw>
                </a:effectLst>
                <a:latin typeface="宋体" pitchFamily="2" charset="-122"/>
                <a:ea typeface="宋体" pitchFamily="2" charset="-122"/>
              </a:rPr>
              <a:t> </a:t>
            </a:r>
            <a:r>
              <a:rPr lang="zh-CN" altLang="en-US" b="1">
                <a:solidFill>
                  <a:srgbClr val="CC0000"/>
                </a:solidFill>
                <a:effectLst>
                  <a:outerShdw blurRad="38100" dist="38100" dir="2700000" algn="tl">
                    <a:srgbClr val="000000"/>
                  </a:outerShdw>
                </a:effectLst>
                <a:latin typeface="宋体" pitchFamily="2" charset="-122"/>
                <a:ea typeface="宋体" pitchFamily="2" charset="-122"/>
              </a:rPr>
              <a:t>集电极最大允许耗散功耗</a:t>
            </a:r>
            <a:r>
              <a:rPr lang="en-US" altLang="zh-CN" b="1" i="1">
                <a:solidFill>
                  <a:srgbClr val="CC0000"/>
                </a:solidFill>
                <a:effectLst>
                  <a:outerShdw blurRad="38100" dist="38100" dir="2700000" algn="tl">
                    <a:srgbClr val="000000"/>
                  </a:outerShdw>
                </a:effectLst>
                <a:ea typeface="宋体" pitchFamily="2" charset="-122"/>
              </a:rPr>
              <a:t>P</a:t>
            </a:r>
            <a:r>
              <a:rPr lang="en-US" altLang="zh-CN" b="1" baseline="-25000">
                <a:solidFill>
                  <a:srgbClr val="CC0000"/>
                </a:solidFill>
                <a:effectLst>
                  <a:outerShdw blurRad="38100" dist="38100" dir="2700000" algn="tl">
                    <a:srgbClr val="000000"/>
                  </a:outerShdw>
                </a:effectLst>
                <a:ea typeface="宋体" pitchFamily="2" charset="-122"/>
              </a:rPr>
              <a:t>CM</a:t>
            </a:r>
            <a:endParaRPr lang="en-US" altLang="zh-CN" b="1" i="1">
              <a:solidFill>
                <a:srgbClr val="CC0000"/>
              </a:solidFill>
              <a:effectLst>
                <a:outerShdw blurRad="38100" dist="38100" dir="2700000" algn="tl">
                  <a:srgbClr val="000000"/>
                </a:outerShdw>
              </a:effectLst>
              <a:ea typeface="宋体" pitchFamily="2" charset="-122"/>
            </a:endParaRPr>
          </a:p>
        </p:txBody>
      </p:sp>
      <p:sp>
        <p:nvSpPr>
          <p:cNvPr id="8" name="Text Box 7">
            <a:extLst>
              <a:ext uri="{FF2B5EF4-FFF2-40B4-BE49-F238E27FC236}">
                <a16:creationId xmlns:a16="http://schemas.microsoft.com/office/drawing/2014/main" id="{3D50172F-1FFA-4A08-8AE5-133FD05A008F}"/>
              </a:ext>
            </a:extLst>
          </p:cNvPr>
          <p:cNvSpPr txBox="1">
            <a:spLocks noChangeArrowheads="1"/>
          </p:cNvSpPr>
          <p:nvPr/>
        </p:nvSpPr>
        <p:spPr bwMode="auto">
          <a:xfrm>
            <a:off x="890463" y="4868466"/>
            <a:ext cx="8001000" cy="822325"/>
          </a:xfrm>
          <a:prstGeom prst="rect">
            <a:avLst/>
          </a:prstGeom>
          <a:noFill/>
          <a:ln w="38100">
            <a:noFill/>
            <a:miter lim="800000"/>
            <a:headEnd type="none" w="sm" len="sm"/>
            <a:tailEnd type="none" w="med" len="lg"/>
          </a:ln>
          <a:effectLst/>
        </p:spPr>
        <p:txBody>
          <a:bodyPr lIns="90000" tIns="46800" rIns="90000" bIns="46800" anchor="ctr">
            <a:spAutoFit/>
          </a:bodyPr>
          <a:lstStyle/>
          <a:p>
            <a:pPr algn="l">
              <a:defRPr/>
            </a:pPr>
            <a:r>
              <a:rPr lang="en-US" altLang="zh-CN" b="1" i="1">
                <a:effectLst>
                  <a:outerShdw blurRad="38100" dist="38100" dir="2700000" algn="tl">
                    <a:srgbClr val="FFFFFF"/>
                  </a:outerShdw>
                </a:effectLst>
                <a:ea typeface="宋体" pitchFamily="2" charset="-122"/>
              </a:rPr>
              <a:t>       P</a:t>
            </a:r>
            <a:r>
              <a:rPr lang="en-US" altLang="zh-CN" b="1" baseline="-25000">
                <a:effectLst>
                  <a:outerShdw blurRad="38100" dist="38100" dir="2700000" algn="tl">
                    <a:srgbClr val="FFFFFF"/>
                  </a:outerShdw>
                </a:effectLst>
                <a:ea typeface="宋体" pitchFamily="2" charset="-122"/>
              </a:rPr>
              <a:t>CM</a:t>
            </a:r>
            <a:r>
              <a:rPr lang="zh-CN" altLang="en-US" b="1">
                <a:effectLst>
                  <a:outerShdw blurRad="38100" dist="38100" dir="2700000" algn="tl">
                    <a:srgbClr val="FFFFFF"/>
                  </a:outerShdw>
                </a:effectLst>
                <a:latin typeface="宋体" pitchFamily="2" charset="-122"/>
                <a:ea typeface="宋体" pitchFamily="2" charset="-122"/>
              </a:rPr>
              <a:t>取决于三极管允许的温升，消耗功率过大，温升过高会烧坏三极管。      </a:t>
            </a:r>
            <a:r>
              <a:rPr lang="en-US" altLang="zh-CN" b="1" i="1">
                <a:solidFill>
                  <a:srgbClr val="000099"/>
                </a:solidFill>
                <a:effectLst>
                  <a:outerShdw blurRad="38100" dist="38100" dir="2700000" algn="tl">
                    <a:srgbClr val="000000"/>
                  </a:outerShdw>
                </a:effectLst>
                <a:ea typeface="宋体" pitchFamily="2" charset="-122"/>
              </a:rPr>
              <a:t>P</a:t>
            </a:r>
            <a:r>
              <a:rPr lang="en-US" altLang="zh-CN" b="1" baseline="-25000">
                <a:solidFill>
                  <a:srgbClr val="000099"/>
                </a:solidFill>
                <a:effectLst>
                  <a:outerShdw blurRad="38100" dist="38100" dir="2700000" algn="tl">
                    <a:srgbClr val="000000"/>
                  </a:outerShdw>
                </a:effectLst>
                <a:ea typeface="宋体" pitchFamily="2" charset="-122"/>
              </a:rPr>
              <a:t>C</a:t>
            </a:r>
            <a:r>
              <a:rPr lang="en-US" altLang="zh-CN" b="1">
                <a:solidFill>
                  <a:srgbClr val="000099"/>
                </a:solidFill>
                <a:effectLst>
                  <a:outerShdw blurRad="38100" dist="38100" dir="2700000" algn="tl">
                    <a:srgbClr val="000000"/>
                  </a:outerShdw>
                </a:effectLst>
                <a:ea typeface="宋体" pitchFamily="2" charset="-122"/>
              </a:rPr>
              <a:t> </a:t>
            </a:r>
            <a:r>
              <a:rPr lang="en-US" altLang="zh-CN" b="1">
                <a:solidFill>
                  <a:srgbClr val="000099"/>
                </a:solidFill>
                <a:effectLst>
                  <a:outerShdw blurRad="38100" dist="38100" dir="2700000" algn="tl">
                    <a:srgbClr val="000000"/>
                  </a:outerShdw>
                </a:effectLst>
                <a:ea typeface="宋体" pitchFamily="2" charset="-122"/>
                <a:sym typeface="Symbol" pitchFamily="18" charset="2"/>
              </a:rPr>
              <a:t> </a:t>
            </a:r>
            <a:r>
              <a:rPr lang="en-US" altLang="zh-CN" b="1" i="1">
                <a:solidFill>
                  <a:srgbClr val="000099"/>
                </a:solidFill>
                <a:effectLst>
                  <a:outerShdw blurRad="38100" dist="38100" dir="2700000" algn="tl">
                    <a:srgbClr val="000000"/>
                  </a:outerShdw>
                </a:effectLst>
                <a:ea typeface="宋体" pitchFamily="2" charset="-122"/>
                <a:sym typeface="Symbol" pitchFamily="18" charset="2"/>
              </a:rPr>
              <a:t>P</a:t>
            </a:r>
            <a:r>
              <a:rPr lang="en-US" altLang="zh-CN" b="1" baseline="-25000">
                <a:solidFill>
                  <a:srgbClr val="000099"/>
                </a:solidFill>
                <a:effectLst>
                  <a:outerShdw blurRad="38100" dist="38100" dir="2700000" algn="tl">
                    <a:srgbClr val="000000"/>
                  </a:outerShdw>
                </a:effectLst>
                <a:ea typeface="宋体" pitchFamily="2" charset="-122"/>
                <a:sym typeface="Symbol" pitchFamily="18" charset="2"/>
              </a:rPr>
              <a:t>CM </a:t>
            </a:r>
            <a:r>
              <a:rPr lang="en-US" altLang="zh-CN" b="1">
                <a:solidFill>
                  <a:srgbClr val="000099"/>
                </a:solidFill>
                <a:effectLst>
                  <a:outerShdw blurRad="38100" dist="38100" dir="2700000" algn="tl">
                    <a:srgbClr val="000000"/>
                  </a:outerShdw>
                </a:effectLst>
                <a:ea typeface="宋体" pitchFamily="2" charset="-122"/>
                <a:sym typeface="Symbol" pitchFamily="18" charset="2"/>
              </a:rPr>
              <a:t>=</a:t>
            </a:r>
            <a:r>
              <a:rPr lang="en-US" altLang="zh-CN" b="1" i="1">
                <a:solidFill>
                  <a:srgbClr val="000099"/>
                </a:solidFill>
                <a:effectLst>
                  <a:outerShdw blurRad="38100" dist="38100" dir="2700000" algn="tl">
                    <a:srgbClr val="000000"/>
                  </a:outerShdw>
                </a:effectLst>
                <a:ea typeface="宋体" pitchFamily="2" charset="-122"/>
              </a:rPr>
              <a:t>I</a:t>
            </a:r>
            <a:r>
              <a:rPr lang="en-US" altLang="zh-CN" b="1" baseline="-25000">
                <a:solidFill>
                  <a:srgbClr val="000099"/>
                </a:solidFill>
                <a:effectLst>
                  <a:outerShdw blurRad="38100" dist="38100" dir="2700000" algn="tl">
                    <a:srgbClr val="000000"/>
                  </a:outerShdw>
                </a:effectLst>
                <a:ea typeface="宋体" pitchFamily="2" charset="-122"/>
              </a:rPr>
              <a:t>C </a:t>
            </a:r>
            <a:r>
              <a:rPr lang="en-US" altLang="zh-CN" b="1" i="1">
                <a:solidFill>
                  <a:srgbClr val="000099"/>
                </a:solidFill>
                <a:effectLst>
                  <a:outerShdw blurRad="38100" dist="38100" dir="2700000" algn="tl">
                    <a:srgbClr val="000000"/>
                  </a:outerShdw>
                </a:effectLst>
                <a:ea typeface="宋体" pitchFamily="2" charset="-122"/>
              </a:rPr>
              <a:t>U</a:t>
            </a:r>
            <a:r>
              <a:rPr lang="en-US" altLang="zh-CN" b="1" baseline="-25000">
                <a:solidFill>
                  <a:srgbClr val="000099"/>
                </a:solidFill>
                <a:effectLst>
                  <a:outerShdw blurRad="38100" dist="38100" dir="2700000" algn="tl">
                    <a:srgbClr val="000000"/>
                  </a:outerShdw>
                </a:effectLst>
                <a:ea typeface="宋体" pitchFamily="2" charset="-122"/>
              </a:rPr>
              <a:t>CE</a:t>
            </a:r>
            <a:endParaRPr lang="en-US" altLang="zh-CN" b="1" baseline="-25000">
              <a:solidFill>
                <a:srgbClr val="000099"/>
              </a:solidFill>
              <a:effectLst>
                <a:outerShdw blurRad="38100" dist="38100" dir="2700000" algn="tl">
                  <a:srgbClr val="000000"/>
                </a:outerShdw>
              </a:effectLst>
              <a:latin typeface="宋体" pitchFamily="2" charset="-122"/>
              <a:ea typeface="宋体" pitchFamily="2" charset="-122"/>
            </a:endParaRPr>
          </a:p>
        </p:txBody>
      </p:sp>
      <p:sp>
        <p:nvSpPr>
          <p:cNvPr id="9" name="Text Box 8">
            <a:extLst>
              <a:ext uri="{FF2B5EF4-FFF2-40B4-BE49-F238E27FC236}">
                <a16:creationId xmlns:a16="http://schemas.microsoft.com/office/drawing/2014/main" id="{EB820E2F-1B87-4D20-8E54-BF6353C502D0}"/>
              </a:ext>
            </a:extLst>
          </p:cNvPr>
          <p:cNvSpPr txBox="1">
            <a:spLocks noChangeArrowheads="1"/>
          </p:cNvSpPr>
          <p:nvPr/>
        </p:nvSpPr>
        <p:spPr bwMode="auto">
          <a:xfrm>
            <a:off x="674563" y="5835253"/>
            <a:ext cx="8001000" cy="457200"/>
          </a:xfrm>
          <a:prstGeom prst="rect">
            <a:avLst/>
          </a:prstGeom>
          <a:noFill/>
          <a:ln w="38100">
            <a:noFill/>
            <a:miter lim="800000"/>
            <a:headEnd type="none" w="sm" len="sm"/>
            <a:tailEnd type="none" w="med" len="lg"/>
          </a:ln>
          <a:effectLst/>
        </p:spPr>
        <p:txBody>
          <a:bodyPr lIns="90000" tIns="46800" rIns="90000" bIns="46800" anchor="ctr">
            <a:spAutoFit/>
          </a:bodyPr>
          <a:lstStyle/>
          <a:p>
            <a:pPr algn="l">
              <a:defRPr/>
            </a:pPr>
            <a:r>
              <a:rPr lang="en-US" altLang="zh-CN" b="1" i="1">
                <a:effectLst>
                  <a:outerShdw blurRad="38100" dist="38100" dir="2700000" algn="tl">
                    <a:srgbClr val="FFFFFF"/>
                  </a:outerShdw>
                </a:effectLst>
                <a:ea typeface="宋体" pitchFamily="2" charset="-122"/>
              </a:rPr>
              <a:t>    </a:t>
            </a:r>
            <a:r>
              <a:rPr lang="zh-CN" altLang="en-US" b="1">
                <a:effectLst>
                  <a:outerShdw blurRad="38100" dist="38100" dir="2700000" algn="tl">
                    <a:srgbClr val="FFFFFF"/>
                  </a:outerShdw>
                </a:effectLst>
                <a:ea typeface="宋体" pitchFamily="2" charset="-122"/>
              </a:rPr>
              <a:t>硅</a:t>
            </a:r>
            <a:r>
              <a:rPr lang="zh-CN" altLang="en-US" b="1">
                <a:effectLst>
                  <a:outerShdw blurRad="38100" dist="38100" dir="2700000" algn="tl">
                    <a:srgbClr val="FFFFFF"/>
                  </a:outerShdw>
                </a:effectLst>
                <a:latin typeface="宋体" pitchFamily="2" charset="-122"/>
                <a:ea typeface="宋体" pitchFamily="2" charset="-122"/>
              </a:rPr>
              <a:t>管允许结温约为</a:t>
            </a:r>
            <a:r>
              <a:rPr lang="en-US" altLang="zh-CN" b="1">
                <a:effectLst>
                  <a:outerShdw blurRad="38100" dist="38100" dir="2700000" algn="tl">
                    <a:srgbClr val="FFFFFF"/>
                  </a:outerShdw>
                </a:effectLst>
                <a:ea typeface="宋体" pitchFamily="2" charset="-122"/>
              </a:rPr>
              <a:t>150</a:t>
            </a:r>
            <a:r>
              <a:rPr lang="en-US" altLang="zh-CN" b="1">
                <a:effectLst>
                  <a:outerShdw blurRad="38100" dist="38100" dir="2700000" algn="tl">
                    <a:srgbClr val="FFFFFF"/>
                  </a:outerShdw>
                </a:effectLst>
                <a:ea typeface="宋体" pitchFamily="2" charset="-122"/>
                <a:sym typeface="Symbol" pitchFamily="18" charset="2"/>
              </a:rPr>
              <a:t>C</a:t>
            </a:r>
            <a:r>
              <a:rPr lang="zh-CN" altLang="en-US" b="1">
                <a:effectLst>
                  <a:outerShdw blurRad="38100" dist="38100" dir="2700000" algn="tl">
                    <a:srgbClr val="FFFFFF"/>
                  </a:outerShdw>
                </a:effectLst>
                <a:latin typeface="宋体" pitchFamily="2" charset="-122"/>
                <a:ea typeface="宋体" pitchFamily="2" charset="-122"/>
              </a:rPr>
              <a:t>，</a:t>
            </a:r>
            <a:r>
              <a:rPr lang="zh-CN" altLang="en-US" b="1">
                <a:effectLst>
                  <a:outerShdw blurRad="38100" dist="38100" dir="2700000" algn="tl">
                    <a:srgbClr val="FFFFFF"/>
                  </a:outerShdw>
                </a:effectLst>
                <a:ea typeface="宋体" pitchFamily="2" charset="-122"/>
              </a:rPr>
              <a:t>锗</a:t>
            </a:r>
            <a:r>
              <a:rPr lang="zh-CN" altLang="en-US" b="1">
                <a:effectLst>
                  <a:outerShdw blurRad="38100" dist="38100" dir="2700000" algn="tl">
                    <a:srgbClr val="FFFFFF"/>
                  </a:outerShdw>
                </a:effectLst>
                <a:latin typeface="宋体" pitchFamily="2" charset="-122"/>
                <a:ea typeface="宋体" pitchFamily="2" charset="-122"/>
              </a:rPr>
              <a:t>管约为</a:t>
            </a:r>
            <a:r>
              <a:rPr lang="en-US" altLang="zh-CN" b="1">
                <a:effectLst>
                  <a:outerShdw blurRad="38100" dist="38100" dir="2700000" algn="tl">
                    <a:srgbClr val="FFFFFF"/>
                  </a:outerShdw>
                </a:effectLst>
                <a:ea typeface="宋体" pitchFamily="2" charset="-122"/>
              </a:rPr>
              <a:t>70</a:t>
            </a:r>
            <a:r>
              <a:rPr lang="en-US" altLang="zh-CN" b="1">
                <a:effectLst>
                  <a:outerShdw blurRad="38100" dist="38100" dir="2700000" algn="tl">
                    <a:srgbClr val="FFFFFF"/>
                  </a:outerShdw>
                </a:effectLst>
                <a:ea typeface="宋体" pitchFamily="2" charset="-122"/>
                <a:sym typeface="Symbol" pitchFamily="18" charset="2"/>
              </a:rPr>
              <a:t></a:t>
            </a:r>
            <a:r>
              <a:rPr lang="en-US" altLang="zh-CN" b="1">
                <a:effectLst>
                  <a:outerShdw blurRad="38100" dist="38100" dir="2700000" algn="tl">
                    <a:srgbClr val="FFFFFF"/>
                  </a:outerShdw>
                </a:effectLst>
                <a:ea typeface="宋体" pitchFamily="2" charset="-122"/>
              </a:rPr>
              <a:t>90</a:t>
            </a:r>
            <a:r>
              <a:rPr lang="en-US" altLang="zh-CN" b="1">
                <a:effectLst>
                  <a:outerShdw blurRad="38100" dist="38100" dir="2700000" algn="tl">
                    <a:srgbClr val="FFFFFF"/>
                  </a:outerShdw>
                </a:effectLst>
                <a:ea typeface="宋体" pitchFamily="2" charset="-122"/>
                <a:sym typeface="Symbol" pitchFamily="18" charset="2"/>
              </a:rPr>
              <a:t>C</a:t>
            </a:r>
            <a:r>
              <a:rPr lang="zh-CN" altLang="en-US" b="1">
                <a:effectLst>
                  <a:outerShdw blurRad="38100" dist="38100" dir="2700000" algn="tl">
                    <a:srgbClr val="FFFFFF"/>
                  </a:outerShdw>
                </a:effectLst>
                <a:latin typeface="宋体" pitchFamily="2" charset="-122"/>
                <a:ea typeface="宋体" pitchFamily="2" charset="-122"/>
              </a:rPr>
              <a:t>。</a:t>
            </a:r>
            <a:endParaRPr lang="zh-CN" altLang="en-US" b="1" i="1" baseline="-25000">
              <a:solidFill>
                <a:schemeClr val="tx2"/>
              </a:solidFill>
              <a:effectLst>
                <a:outerShdw blurRad="38100" dist="38100" dir="2700000" algn="tl">
                  <a:srgbClr val="000000"/>
                </a:outerShdw>
              </a:effectLst>
              <a:ea typeface="宋体" pitchFamily="2" charset="-122"/>
              <a:sym typeface="Symbol" pitchFamily="18" charset="2"/>
            </a:endParaRPr>
          </a:p>
        </p:txBody>
      </p:sp>
      <p:sp>
        <p:nvSpPr>
          <p:cNvPr id="10" name="Rectangle 9">
            <a:extLst>
              <a:ext uri="{FF2B5EF4-FFF2-40B4-BE49-F238E27FC236}">
                <a16:creationId xmlns:a16="http://schemas.microsoft.com/office/drawing/2014/main" id="{B58AC10D-86E9-40C1-8260-AEE79B006549}"/>
              </a:ext>
            </a:extLst>
          </p:cNvPr>
          <p:cNvSpPr txBox="1">
            <a:spLocks noChangeArrowheads="1"/>
          </p:cNvSpPr>
          <p:nvPr/>
        </p:nvSpPr>
        <p:spPr bwMode="auto">
          <a:xfrm>
            <a:off x="2835150" y="-27384"/>
            <a:ext cx="2592388" cy="6858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a:solidFill>
                  <a:srgbClr val="003399"/>
                </a:solidFill>
              </a:rPr>
              <a:t>3.  </a:t>
            </a:r>
            <a:r>
              <a:rPr lang="zh-CN" altLang="en-US" sz="3200">
                <a:solidFill>
                  <a:srgbClr val="003399"/>
                </a:solidFill>
              </a:rPr>
              <a:t>极限参数：</a:t>
            </a:r>
          </a:p>
        </p:txBody>
      </p:sp>
    </p:spTree>
    <p:extLst>
      <p:ext uri="{BB962C8B-B14F-4D97-AF65-F5344CB8AC3E}">
        <p14:creationId xmlns:p14="http://schemas.microsoft.com/office/powerpoint/2010/main" val="88758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2000"/>
                                        <p:tgtEl>
                                          <p:spTgt spid="4"/>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3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2000"/>
                                        <p:tgtEl>
                                          <p:spTgt spid="7"/>
                                        </p:tgtEl>
                                      </p:cBhvr>
                                    </p:animEffect>
                                  </p:childTnLst>
                                  <p:subTnLst>
                                    <p:audio>
                                      <p:cMediaNode>
                                        <p:cTn display="0" masterRel="sameClick">
                                          <p:stCondLst>
                                            <p:cond evt="begin" delay="0">
                                              <p:tn val="25"/>
                                            </p:cond>
                                          </p:stCondLst>
                                          <p:endCondLst>
                                            <p:cond evt="onStopAudio" delay="0">
                                              <p:tgtEl>
                                                <p:sldTgt/>
                                              </p:tgtEl>
                                            </p:cond>
                                          </p:endCondLst>
                                        </p:cTn>
                                        <p:tgtEl>
                                          <p:sndTgt r:embed="rId2" name="type.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3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3000"/>
                                        <p:tgtEl>
                                          <p:spTgt spid="9"/>
                                        </p:tgtEl>
                                      </p:cBhvr>
                                    </p:animEffect>
                                  </p:childTnLst>
                                  <p:subTnLst>
                                    <p:audio>
                                      <p:cMediaNode>
                                        <p:cTn display="0" masterRel="sameClick">
                                          <p:stCondLst>
                                            <p:cond evt="begin" delay="0">
                                              <p:tn val="3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utoUpdateAnimBg="0"/>
      <p:bldP spid="5" grpId="0" autoUpdateAnimBg="0"/>
      <p:bldP spid="6" grpId="0" autoUpdateAnimBg="0"/>
      <p:bldP spid="7" grpId="0" autoUpdateAnimBg="0"/>
      <p:bldP spid="8" grpId="0" autoUpdateAnimBg="0"/>
      <p:bldP spid="9"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C206E-8D44-4149-9C8B-DD802237071A}"/>
              </a:ext>
            </a:extLst>
          </p:cNvPr>
          <p:cNvSpPr>
            <a:spLocks noGrp="1"/>
          </p:cNvSpPr>
          <p:nvPr>
            <p:ph type="title"/>
          </p:nvPr>
        </p:nvSpPr>
        <p:spPr/>
        <p:txBody>
          <a:bodyPr/>
          <a:lstStyle/>
          <a:p>
            <a:endParaRPr lang="zh-CN" altLang="en-US"/>
          </a:p>
        </p:txBody>
      </p:sp>
      <p:sp>
        <p:nvSpPr>
          <p:cNvPr id="3" name="Freeform 2">
            <a:extLst>
              <a:ext uri="{FF2B5EF4-FFF2-40B4-BE49-F238E27FC236}">
                <a16:creationId xmlns:a16="http://schemas.microsoft.com/office/drawing/2014/main" id="{2C268934-B4A5-46FC-911E-E2FF2261B8B1}"/>
              </a:ext>
            </a:extLst>
          </p:cNvPr>
          <p:cNvSpPr>
            <a:spLocks/>
          </p:cNvSpPr>
          <p:nvPr/>
        </p:nvSpPr>
        <p:spPr bwMode="auto">
          <a:xfrm>
            <a:off x="3352800" y="1676400"/>
            <a:ext cx="3505200" cy="3790950"/>
          </a:xfrm>
          <a:custGeom>
            <a:avLst/>
            <a:gdLst>
              <a:gd name="T0" fmla="*/ 0 w 2208"/>
              <a:gd name="T1" fmla="*/ 0 h 2388"/>
              <a:gd name="T2" fmla="*/ 216 w 2208"/>
              <a:gd name="T3" fmla="*/ 420 h 2388"/>
              <a:gd name="T4" fmla="*/ 672 w 2208"/>
              <a:gd name="T5" fmla="*/ 1140 h 2388"/>
              <a:gd name="T6" fmla="*/ 1008 w 2208"/>
              <a:gd name="T7" fmla="*/ 1548 h 2388"/>
              <a:gd name="T8" fmla="*/ 1620 w 2208"/>
              <a:gd name="T9" fmla="*/ 2064 h 2388"/>
              <a:gd name="T10" fmla="*/ 2208 w 2208"/>
              <a:gd name="T11" fmla="*/ 2388 h 2388"/>
              <a:gd name="T12" fmla="*/ 0 60000 65536"/>
              <a:gd name="T13" fmla="*/ 0 60000 65536"/>
              <a:gd name="T14" fmla="*/ 0 60000 65536"/>
              <a:gd name="T15" fmla="*/ 0 60000 65536"/>
              <a:gd name="T16" fmla="*/ 0 60000 65536"/>
              <a:gd name="T17" fmla="*/ 0 60000 65536"/>
              <a:gd name="T18" fmla="*/ 0 w 2208"/>
              <a:gd name="T19" fmla="*/ 0 h 2388"/>
              <a:gd name="T20" fmla="*/ 2208 w 2208"/>
              <a:gd name="T21" fmla="*/ 2388 h 2388"/>
            </a:gdLst>
            <a:ahLst/>
            <a:cxnLst>
              <a:cxn ang="T12">
                <a:pos x="T0" y="T1"/>
              </a:cxn>
              <a:cxn ang="T13">
                <a:pos x="T2" y="T3"/>
              </a:cxn>
              <a:cxn ang="T14">
                <a:pos x="T4" y="T5"/>
              </a:cxn>
              <a:cxn ang="T15">
                <a:pos x="T6" y="T7"/>
              </a:cxn>
              <a:cxn ang="T16">
                <a:pos x="T8" y="T9"/>
              </a:cxn>
              <a:cxn ang="T17">
                <a:pos x="T10" y="T11"/>
              </a:cxn>
            </a:cxnLst>
            <a:rect l="T18" t="T19" r="T20" b="T21"/>
            <a:pathLst>
              <a:path w="2208" h="2388">
                <a:moveTo>
                  <a:pt x="0" y="0"/>
                </a:moveTo>
                <a:cubicBezTo>
                  <a:pt x="36" y="70"/>
                  <a:pt x="104" y="230"/>
                  <a:pt x="216" y="420"/>
                </a:cubicBezTo>
                <a:cubicBezTo>
                  <a:pt x="328" y="610"/>
                  <a:pt x="540" y="952"/>
                  <a:pt x="672" y="1140"/>
                </a:cubicBezTo>
                <a:cubicBezTo>
                  <a:pt x="804" y="1328"/>
                  <a:pt x="850" y="1394"/>
                  <a:pt x="1008" y="1548"/>
                </a:cubicBezTo>
                <a:cubicBezTo>
                  <a:pt x="1166" y="1702"/>
                  <a:pt x="1420" y="1924"/>
                  <a:pt x="1620" y="2064"/>
                </a:cubicBezTo>
                <a:cubicBezTo>
                  <a:pt x="1820" y="2204"/>
                  <a:pt x="2086" y="2321"/>
                  <a:pt x="2208" y="2388"/>
                </a:cubicBezTo>
              </a:path>
            </a:pathLst>
          </a:custGeom>
          <a:noFill/>
          <a:ln w="38100">
            <a:solidFill>
              <a:schemeClr val="tx2"/>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 name="AutoShape 3" descr="90%">
            <a:extLst>
              <a:ext uri="{FF2B5EF4-FFF2-40B4-BE49-F238E27FC236}">
                <a16:creationId xmlns:a16="http://schemas.microsoft.com/office/drawing/2014/main" id="{86A578DD-BC37-4628-BBC0-1D76B44D70C2}"/>
              </a:ext>
            </a:extLst>
          </p:cNvPr>
          <p:cNvSpPr>
            <a:spLocks noChangeArrowheads="1"/>
          </p:cNvSpPr>
          <p:nvPr/>
        </p:nvSpPr>
        <p:spPr bwMode="auto">
          <a:xfrm>
            <a:off x="5461000" y="1981200"/>
            <a:ext cx="2235200" cy="582613"/>
          </a:xfrm>
          <a:prstGeom prst="wedgeRoundRectCallout">
            <a:avLst>
              <a:gd name="adj1" fmla="val -107171"/>
              <a:gd name="adj2" fmla="val 111579"/>
              <a:gd name="adj3" fmla="val 16667"/>
            </a:avLst>
          </a:prstGeom>
          <a:pattFill prst="pct90">
            <a:fgClr>
              <a:srgbClr val="FFCC99"/>
            </a:fgClr>
            <a:bgClr>
              <a:srgbClr val="FFFFFF"/>
            </a:bgClr>
          </a:pattFill>
          <a:ln w="28575">
            <a:solidFill>
              <a:srgbClr val="006600"/>
            </a:solidFill>
            <a:miter lim="800000"/>
            <a:headEnd type="none" w="sm" len="sm"/>
            <a:tailEnd type="none" w="med" len="lg"/>
          </a:ln>
          <a:effectLst/>
        </p:spPr>
        <p:txBody>
          <a:bodyPr lIns="90000" tIns="46800" rIns="90000" bIns="46800" anchor="ctr">
            <a:spAutoFit/>
          </a:bodyPr>
          <a:lstStyle/>
          <a:p>
            <a:pPr>
              <a:spcBef>
                <a:spcPct val="50000"/>
              </a:spcBef>
              <a:defRPr/>
            </a:pPr>
            <a:r>
              <a:rPr lang="en-US" altLang="zh-CN" sz="2800" b="1" i="1">
                <a:solidFill>
                  <a:srgbClr val="000099"/>
                </a:solidFill>
                <a:effectLst>
                  <a:outerShdw blurRad="38100" dist="38100" dir="2700000" algn="tl">
                    <a:srgbClr val="C0C0C0"/>
                  </a:outerShdw>
                </a:effectLst>
              </a:rPr>
              <a:t>I</a:t>
            </a:r>
            <a:r>
              <a:rPr lang="en-US" altLang="zh-CN" sz="2800" b="1" baseline="-25000">
                <a:solidFill>
                  <a:srgbClr val="000099"/>
                </a:solidFill>
                <a:effectLst>
                  <a:outerShdw blurRad="38100" dist="38100" dir="2700000" algn="tl">
                    <a:srgbClr val="C0C0C0"/>
                  </a:outerShdw>
                </a:effectLst>
              </a:rPr>
              <a:t>C</a:t>
            </a:r>
            <a:r>
              <a:rPr lang="en-US" altLang="zh-CN" sz="2800" b="1" i="1">
                <a:solidFill>
                  <a:srgbClr val="000099"/>
                </a:solidFill>
                <a:effectLst>
                  <a:outerShdw blurRad="38100" dist="38100" dir="2700000" algn="tl">
                    <a:srgbClr val="C0C0C0"/>
                  </a:outerShdw>
                </a:effectLst>
              </a:rPr>
              <a:t>U</a:t>
            </a:r>
            <a:r>
              <a:rPr lang="en-US" altLang="zh-CN" sz="2800" b="1" baseline="-25000">
                <a:solidFill>
                  <a:srgbClr val="000099"/>
                </a:solidFill>
                <a:effectLst>
                  <a:outerShdw blurRad="38100" dist="38100" dir="2700000" algn="tl">
                    <a:srgbClr val="C0C0C0"/>
                  </a:outerShdw>
                </a:effectLst>
              </a:rPr>
              <a:t>CE</a:t>
            </a:r>
            <a:r>
              <a:rPr lang="en-US" altLang="zh-CN" sz="2800" b="1" i="1">
                <a:solidFill>
                  <a:srgbClr val="000099"/>
                </a:solidFill>
                <a:effectLst>
                  <a:outerShdw blurRad="38100" dist="38100" dir="2700000" algn="tl">
                    <a:srgbClr val="C0C0C0"/>
                  </a:outerShdw>
                </a:effectLst>
              </a:rPr>
              <a:t>=P</a:t>
            </a:r>
            <a:r>
              <a:rPr lang="en-US" altLang="zh-CN" sz="2800" b="1" baseline="-25000">
                <a:solidFill>
                  <a:srgbClr val="000099"/>
                </a:solidFill>
                <a:effectLst>
                  <a:outerShdw blurRad="38100" dist="38100" dir="2700000" algn="tl">
                    <a:srgbClr val="C0C0C0"/>
                  </a:outerShdw>
                </a:effectLst>
              </a:rPr>
              <a:t>CM</a:t>
            </a:r>
            <a:endParaRPr lang="en-US" altLang="zh-CN" sz="2800" b="1" i="1">
              <a:solidFill>
                <a:srgbClr val="000099"/>
              </a:solidFill>
              <a:effectLst>
                <a:outerShdw blurRad="38100" dist="38100" dir="2700000" algn="tl">
                  <a:srgbClr val="C0C0C0"/>
                </a:outerShdw>
              </a:effectLst>
            </a:endParaRPr>
          </a:p>
        </p:txBody>
      </p:sp>
      <p:grpSp>
        <p:nvGrpSpPr>
          <p:cNvPr id="5" name="Group 4">
            <a:extLst>
              <a:ext uri="{FF2B5EF4-FFF2-40B4-BE49-F238E27FC236}">
                <a16:creationId xmlns:a16="http://schemas.microsoft.com/office/drawing/2014/main" id="{091BECC3-AC23-44E3-8148-BBEE834749D6}"/>
              </a:ext>
            </a:extLst>
          </p:cNvPr>
          <p:cNvGrpSpPr>
            <a:grpSpLocks/>
          </p:cNvGrpSpPr>
          <p:nvPr/>
        </p:nvGrpSpPr>
        <p:grpSpPr bwMode="auto">
          <a:xfrm>
            <a:off x="2076450" y="1654175"/>
            <a:ext cx="1943100" cy="536575"/>
            <a:chOff x="1056" y="982"/>
            <a:chExt cx="1224" cy="338"/>
          </a:xfrm>
        </p:grpSpPr>
        <p:sp>
          <p:nvSpPr>
            <p:cNvPr id="6" name="Line 5">
              <a:extLst>
                <a:ext uri="{FF2B5EF4-FFF2-40B4-BE49-F238E27FC236}">
                  <a16:creationId xmlns:a16="http://schemas.microsoft.com/office/drawing/2014/main" id="{C0C4E765-26EC-45FC-BDB1-F13743DB93CD}"/>
                </a:ext>
              </a:extLst>
            </p:cNvPr>
            <p:cNvSpPr>
              <a:spLocks noChangeShapeType="1"/>
            </p:cNvSpPr>
            <p:nvPr/>
          </p:nvSpPr>
          <p:spPr bwMode="auto">
            <a:xfrm>
              <a:off x="1284" y="1320"/>
              <a:ext cx="996" cy="0"/>
            </a:xfrm>
            <a:prstGeom prst="line">
              <a:avLst/>
            </a:prstGeom>
            <a:noFill/>
            <a:ln w="38100">
              <a:solidFill>
                <a:srgbClr val="CC3300"/>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 name="Text Box 6">
              <a:extLst>
                <a:ext uri="{FF2B5EF4-FFF2-40B4-BE49-F238E27FC236}">
                  <a16:creationId xmlns:a16="http://schemas.microsoft.com/office/drawing/2014/main" id="{4EFDEB04-B34E-413B-AAA2-38F3E7309789}"/>
                </a:ext>
              </a:extLst>
            </p:cNvPr>
            <p:cNvSpPr txBox="1">
              <a:spLocks noChangeArrowheads="1"/>
            </p:cNvSpPr>
            <p:nvPr/>
          </p:nvSpPr>
          <p:spPr bwMode="auto">
            <a:xfrm>
              <a:off x="1056" y="982"/>
              <a:ext cx="6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i="1">
                  <a:solidFill>
                    <a:schemeClr val="tx2"/>
                  </a:solidFill>
                </a:rPr>
                <a:t>I</a:t>
              </a:r>
              <a:r>
                <a:rPr lang="en-US" altLang="zh-CN" sz="2800" b="1" baseline="-25000">
                  <a:solidFill>
                    <a:schemeClr val="tx2"/>
                  </a:solidFill>
                </a:rPr>
                <a:t>CM</a:t>
              </a:r>
              <a:endParaRPr lang="en-US" altLang="zh-CN" sz="2800" b="1"/>
            </a:p>
          </p:txBody>
        </p:sp>
      </p:grpSp>
      <p:grpSp>
        <p:nvGrpSpPr>
          <p:cNvPr id="8" name="Group 7">
            <a:extLst>
              <a:ext uri="{FF2B5EF4-FFF2-40B4-BE49-F238E27FC236}">
                <a16:creationId xmlns:a16="http://schemas.microsoft.com/office/drawing/2014/main" id="{EAFBA139-1544-48B1-9791-56ED5958B2D6}"/>
              </a:ext>
            </a:extLst>
          </p:cNvPr>
          <p:cNvGrpSpPr>
            <a:grpSpLocks/>
          </p:cNvGrpSpPr>
          <p:nvPr/>
        </p:nvGrpSpPr>
        <p:grpSpPr bwMode="auto">
          <a:xfrm>
            <a:off x="5105400" y="4629150"/>
            <a:ext cx="1600200" cy="2000250"/>
            <a:chOff x="3216" y="2916"/>
            <a:chExt cx="1008" cy="1260"/>
          </a:xfrm>
        </p:grpSpPr>
        <p:sp>
          <p:nvSpPr>
            <p:cNvPr id="9" name="Line 8">
              <a:extLst>
                <a:ext uri="{FF2B5EF4-FFF2-40B4-BE49-F238E27FC236}">
                  <a16:creationId xmlns:a16="http://schemas.microsoft.com/office/drawing/2014/main" id="{A1A4C937-E90D-4ED9-8468-925C66DF0525}"/>
                </a:ext>
              </a:extLst>
            </p:cNvPr>
            <p:cNvSpPr>
              <a:spLocks noChangeShapeType="1"/>
            </p:cNvSpPr>
            <p:nvPr/>
          </p:nvSpPr>
          <p:spPr bwMode="auto">
            <a:xfrm>
              <a:off x="4200" y="2916"/>
              <a:ext cx="0" cy="1260"/>
            </a:xfrm>
            <a:prstGeom prst="line">
              <a:avLst/>
            </a:prstGeom>
            <a:noFill/>
            <a:ln w="38100">
              <a:solidFill>
                <a:srgbClr val="CC3300"/>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0" name="Text Box 9">
              <a:extLst>
                <a:ext uri="{FF2B5EF4-FFF2-40B4-BE49-F238E27FC236}">
                  <a16:creationId xmlns:a16="http://schemas.microsoft.com/office/drawing/2014/main" id="{C5804A50-7007-4AE2-A6CC-FB99B9DE5589}"/>
                </a:ext>
              </a:extLst>
            </p:cNvPr>
            <p:cNvSpPr txBox="1">
              <a:spLocks noChangeArrowheads="1"/>
            </p:cNvSpPr>
            <p:nvPr/>
          </p:nvSpPr>
          <p:spPr bwMode="auto">
            <a:xfrm>
              <a:off x="3216" y="3513"/>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i="1">
                  <a:solidFill>
                    <a:schemeClr val="tx2"/>
                  </a:solidFill>
                </a:rPr>
                <a:t>U</a:t>
              </a:r>
              <a:r>
                <a:rPr lang="en-US" altLang="zh-CN" sz="2800" b="1" baseline="-25000">
                  <a:solidFill>
                    <a:schemeClr val="tx2"/>
                  </a:solidFill>
                </a:rPr>
                <a:t>(BR)CEO</a:t>
              </a:r>
              <a:endParaRPr lang="en-US" altLang="zh-CN" sz="2800" b="1"/>
            </a:p>
          </p:txBody>
        </p:sp>
      </p:grpSp>
      <p:sp>
        <p:nvSpPr>
          <p:cNvPr id="11" name="Freeform 10">
            <a:extLst>
              <a:ext uri="{FF2B5EF4-FFF2-40B4-BE49-F238E27FC236}">
                <a16:creationId xmlns:a16="http://schemas.microsoft.com/office/drawing/2014/main" id="{6360A7C6-05DF-43DE-BC03-19156642A293}"/>
              </a:ext>
            </a:extLst>
          </p:cNvPr>
          <p:cNvSpPr>
            <a:spLocks/>
          </p:cNvSpPr>
          <p:nvPr/>
        </p:nvSpPr>
        <p:spPr bwMode="auto">
          <a:xfrm>
            <a:off x="2990850" y="2190750"/>
            <a:ext cx="3657600" cy="3448050"/>
          </a:xfrm>
          <a:custGeom>
            <a:avLst/>
            <a:gdLst>
              <a:gd name="T0" fmla="*/ 0 w 2304"/>
              <a:gd name="T1" fmla="*/ 2172 h 2172"/>
              <a:gd name="T2" fmla="*/ 43 w 2304"/>
              <a:gd name="T3" fmla="*/ 1680 h 2172"/>
              <a:gd name="T4" fmla="*/ 70 w 2304"/>
              <a:gd name="T5" fmla="*/ 1226 h 2172"/>
              <a:gd name="T6" fmla="*/ 98 w 2304"/>
              <a:gd name="T7" fmla="*/ 807 h 2172"/>
              <a:gd name="T8" fmla="*/ 116 w 2304"/>
              <a:gd name="T9" fmla="*/ 380 h 2172"/>
              <a:gd name="T10" fmla="*/ 243 w 2304"/>
              <a:gd name="T11" fmla="*/ 7 h 2172"/>
              <a:gd name="T12" fmla="*/ 384 w 2304"/>
              <a:gd name="T13" fmla="*/ 0 h 2172"/>
              <a:gd name="T14" fmla="*/ 648 w 2304"/>
              <a:gd name="T15" fmla="*/ 444 h 2172"/>
              <a:gd name="T16" fmla="*/ 1104 w 2304"/>
              <a:gd name="T17" fmla="*/ 1104 h 2172"/>
              <a:gd name="T18" fmla="*/ 1680 w 2304"/>
              <a:gd name="T19" fmla="*/ 1632 h 2172"/>
              <a:gd name="T20" fmla="*/ 2232 w 2304"/>
              <a:gd name="T21" fmla="*/ 1956 h 2172"/>
              <a:gd name="T22" fmla="*/ 2304 w 2304"/>
              <a:gd name="T23" fmla="*/ 2040 h 2172"/>
              <a:gd name="T24" fmla="*/ 252 w 2304"/>
              <a:gd name="T25" fmla="*/ 2052 h 2172"/>
              <a:gd name="T26" fmla="*/ 0 w 2304"/>
              <a:gd name="T27" fmla="*/ 2172 h 21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04"/>
              <a:gd name="T43" fmla="*/ 0 h 2172"/>
              <a:gd name="T44" fmla="*/ 2304 w 2304"/>
              <a:gd name="T45" fmla="*/ 2172 h 21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04" h="2172">
                <a:moveTo>
                  <a:pt x="0" y="2172"/>
                </a:moveTo>
                <a:lnTo>
                  <a:pt x="43" y="1680"/>
                </a:lnTo>
                <a:lnTo>
                  <a:pt x="70" y="1226"/>
                </a:lnTo>
                <a:lnTo>
                  <a:pt x="98" y="807"/>
                </a:lnTo>
                <a:lnTo>
                  <a:pt x="116" y="380"/>
                </a:lnTo>
                <a:lnTo>
                  <a:pt x="243" y="7"/>
                </a:lnTo>
                <a:lnTo>
                  <a:pt x="384" y="0"/>
                </a:lnTo>
                <a:lnTo>
                  <a:pt x="648" y="444"/>
                </a:lnTo>
                <a:lnTo>
                  <a:pt x="1104" y="1104"/>
                </a:lnTo>
                <a:lnTo>
                  <a:pt x="1680" y="1632"/>
                </a:lnTo>
                <a:lnTo>
                  <a:pt x="2232" y="1956"/>
                </a:lnTo>
                <a:lnTo>
                  <a:pt x="2304" y="2040"/>
                </a:lnTo>
                <a:lnTo>
                  <a:pt x="252" y="2052"/>
                </a:lnTo>
                <a:lnTo>
                  <a:pt x="0" y="2172"/>
                </a:lnTo>
                <a:close/>
              </a:path>
            </a:pathLst>
          </a:custGeom>
          <a:solidFill>
            <a:srgbClr val="66FF66">
              <a:alpha val="50195"/>
            </a:srgbClr>
          </a:solidFill>
          <a:ln w="38100">
            <a:solidFill>
              <a:schemeClr val="tx1"/>
            </a:solidFill>
            <a:round/>
            <a:headEnd type="none" w="sm" len="sm"/>
            <a:tailEnd type="none" w="med" len="lg"/>
          </a:ln>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2" name="Text Box 11">
            <a:extLst>
              <a:ext uri="{FF2B5EF4-FFF2-40B4-BE49-F238E27FC236}">
                <a16:creationId xmlns:a16="http://schemas.microsoft.com/office/drawing/2014/main" id="{E01364B3-9345-4095-8414-797792908A49}"/>
              </a:ext>
            </a:extLst>
          </p:cNvPr>
          <p:cNvSpPr txBox="1">
            <a:spLocks noChangeArrowheads="1"/>
          </p:cNvSpPr>
          <p:nvPr/>
        </p:nvSpPr>
        <p:spPr bwMode="auto">
          <a:xfrm>
            <a:off x="838200" y="3235325"/>
            <a:ext cx="180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endParaRPr lang="zh-CN" altLang="zh-CN" sz="2800" b="1"/>
          </a:p>
        </p:txBody>
      </p:sp>
      <p:sp>
        <p:nvSpPr>
          <p:cNvPr id="13" name="AutoShape 12" descr="80%">
            <a:extLst>
              <a:ext uri="{FF2B5EF4-FFF2-40B4-BE49-F238E27FC236}">
                <a16:creationId xmlns:a16="http://schemas.microsoft.com/office/drawing/2014/main" id="{703E4A48-C7CE-497C-A831-6BD9938218AB}"/>
              </a:ext>
            </a:extLst>
          </p:cNvPr>
          <p:cNvSpPr>
            <a:spLocks noChangeArrowheads="1"/>
          </p:cNvSpPr>
          <p:nvPr/>
        </p:nvSpPr>
        <p:spPr bwMode="auto">
          <a:xfrm>
            <a:off x="304800" y="4805363"/>
            <a:ext cx="2438400" cy="582612"/>
          </a:xfrm>
          <a:prstGeom prst="wedgeRoundRectCallout">
            <a:avLst>
              <a:gd name="adj1" fmla="val 95315"/>
              <a:gd name="adj2" fmla="val -223190"/>
              <a:gd name="adj3" fmla="val 16667"/>
            </a:avLst>
          </a:prstGeom>
          <a:pattFill prst="pct80">
            <a:fgClr>
              <a:srgbClr val="FFCC99"/>
            </a:fgClr>
            <a:bgClr>
              <a:srgbClr val="FFFFFF"/>
            </a:bgClr>
          </a:pattFill>
          <a:ln w="28575">
            <a:solidFill>
              <a:srgbClr val="006600"/>
            </a:solidFill>
            <a:miter lim="800000"/>
            <a:headEnd type="none" w="sm" len="sm"/>
            <a:tailEnd type="none" w="med" len="lg"/>
          </a:ln>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800" b="1">
                <a:solidFill>
                  <a:srgbClr val="000099"/>
                </a:solidFill>
                <a:ea typeface="宋体" panose="02010600030101010101" pitchFamily="2" charset="-122"/>
              </a:rPr>
              <a:t>安全工作区</a:t>
            </a:r>
          </a:p>
        </p:txBody>
      </p:sp>
      <p:sp>
        <p:nvSpPr>
          <p:cNvPr id="14" name="Rectangle 13">
            <a:extLst>
              <a:ext uri="{FF2B5EF4-FFF2-40B4-BE49-F238E27FC236}">
                <a16:creationId xmlns:a16="http://schemas.microsoft.com/office/drawing/2014/main" id="{782F709F-8F05-4EBC-9F60-6D0DEF67B696}"/>
              </a:ext>
            </a:extLst>
          </p:cNvPr>
          <p:cNvSpPr>
            <a:spLocks noChangeArrowheads="1"/>
          </p:cNvSpPr>
          <p:nvPr/>
        </p:nvSpPr>
        <p:spPr bwMode="auto">
          <a:xfrm>
            <a:off x="457200" y="533400"/>
            <a:ext cx="6970713" cy="519113"/>
          </a:xfrm>
          <a:prstGeom prst="rect">
            <a:avLst/>
          </a:prstGeom>
          <a:solidFill>
            <a:srgbClr val="FFC000"/>
          </a:solidFill>
          <a:ln w="9525">
            <a:noFill/>
            <a:miter lim="800000"/>
            <a:headEnd/>
            <a:tailEnd/>
          </a:ln>
          <a:effectLst/>
        </p:spPr>
        <p:txBody>
          <a:bodyPr wrap="none">
            <a:spAutoFit/>
          </a:bodyPr>
          <a:lstStyle/>
          <a:p>
            <a:pPr algn="l">
              <a:defRPr/>
            </a:pPr>
            <a:r>
              <a:rPr lang="zh-CN" altLang="en-US" sz="2800" b="1" dirty="0">
                <a:solidFill>
                  <a:srgbClr val="000099"/>
                </a:solidFill>
                <a:effectLst>
                  <a:outerShdw blurRad="38100" dist="38100" dir="2700000" algn="tl">
                    <a:srgbClr val="000000"/>
                  </a:outerShdw>
                </a:effectLst>
                <a:latin typeface="宋体" pitchFamily="2" charset="-122"/>
                <a:ea typeface="宋体" pitchFamily="2" charset="-122"/>
              </a:rPr>
              <a:t>由三个极限参数可画出三极管的安全工作区</a:t>
            </a:r>
          </a:p>
        </p:txBody>
      </p:sp>
      <p:grpSp>
        <p:nvGrpSpPr>
          <p:cNvPr id="15" name="Group 14">
            <a:extLst>
              <a:ext uri="{FF2B5EF4-FFF2-40B4-BE49-F238E27FC236}">
                <a16:creationId xmlns:a16="http://schemas.microsoft.com/office/drawing/2014/main" id="{A489F986-AB5B-4F67-A28A-E6DEF2469975}"/>
              </a:ext>
            </a:extLst>
          </p:cNvPr>
          <p:cNvGrpSpPr>
            <a:grpSpLocks/>
          </p:cNvGrpSpPr>
          <p:nvPr/>
        </p:nvGrpSpPr>
        <p:grpSpPr bwMode="auto">
          <a:xfrm>
            <a:off x="2590800" y="1016000"/>
            <a:ext cx="5434013" cy="5178425"/>
            <a:chOff x="1632" y="640"/>
            <a:chExt cx="3423" cy="3262"/>
          </a:xfrm>
        </p:grpSpPr>
        <p:grpSp>
          <p:nvGrpSpPr>
            <p:cNvPr id="16" name="Group 15">
              <a:extLst>
                <a:ext uri="{FF2B5EF4-FFF2-40B4-BE49-F238E27FC236}">
                  <a16:creationId xmlns:a16="http://schemas.microsoft.com/office/drawing/2014/main" id="{3325B60B-CB54-4F61-868A-5F16B1FD77B3}"/>
                </a:ext>
              </a:extLst>
            </p:cNvPr>
            <p:cNvGrpSpPr>
              <a:grpSpLocks/>
            </p:cNvGrpSpPr>
            <p:nvPr/>
          </p:nvGrpSpPr>
          <p:grpSpPr bwMode="auto">
            <a:xfrm>
              <a:off x="1860" y="640"/>
              <a:ext cx="3195" cy="3262"/>
              <a:chOff x="1608" y="580"/>
              <a:chExt cx="3195" cy="3262"/>
            </a:xfrm>
          </p:grpSpPr>
          <p:sp>
            <p:nvSpPr>
              <p:cNvPr id="18" name="Text Box 16">
                <a:extLst>
                  <a:ext uri="{FF2B5EF4-FFF2-40B4-BE49-F238E27FC236}">
                    <a16:creationId xmlns:a16="http://schemas.microsoft.com/office/drawing/2014/main" id="{A88A9621-9322-4563-A07B-612B2F17EA93}"/>
                  </a:ext>
                </a:extLst>
              </p:cNvPr>
              <p:cNvSpPr txBox="1">
                <a:spLocks noChangeArrowheads="1"/>
              </p:cNvSpPr>
              <p:nvPr/>
            </p:nvSpPr>
            <p:spPr bwMode="auto">
              <a:xfrm>
                <a:off x="1745" y="580"/>
                <a:ext cx="11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i="1"/>
                  <a:t>I</a:t>
                </a:r>
                <a:r>
                  <a:rPr lang="en-US" altLang="zh-CN" sz="2800" b="1" baseline="-25000"/>
                  <a:t>C</a:t>
                </a:r>
                <a:endParaRPr lang="en-US" altLang="zh-CN" sz="2800" b="1" i="1"/>
              </a:p>
            </p:txBody>
          </p:sp>
          <p:sp>
            <p:nvSpPr>
              <p:cNvPr id="19" name="Line 17">
                <a:extLst>
                  <a:ext uri="{FF2B5EF4-FFF2-40B4-BE49-F238E27FC236}">
                    <a16:creationId xmlns:a16="http://schemas.microsoft.com/office/drawing/2014/main" id="{1591BDE4-E6ED-46E5-B7C9-C83AF9561735}"/>
                  </a:ext>
                </a:extLst>
              </p:cNvPr>
              <p:cNvSpPr>
                <a:spLocks noChangeShapeType="1"/>
              </p:cNvSpPr>
              <p:nvPr/>
            </p:nvSpPr>
            <p:spPr bwMode="auto">
              <a:xfrm flipV="1">
                <a:off x="1620" y="720"/>
                <a:ext cx="0" cy="2796"/>
              </a:xfrm>
              <a:prstGeom prst="line">
                <a:avLst/>
              </a:prstGeom>
              <a:noFill/>
              <a:ln w="38100">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0" name="Line 18">
                <a:extLst>
                  <a:ext uri="{FF2B5EF4-FFF2-40B4-BE49-F238E27FC236}">
                    <a16:creationId xmlns:a16="http://schemas.microsoft.com/office/drawing/2014/main" id="{4C5C3A10-8758-4E98-A610-4E0D046471DD}"/>
                  </a:ext>
                </a:extLst>
              </p:cNvPr>
              <p:cNvSpPr>
                <a:spLocks noChangeShapeType="1"/>
              </p:cNvSpPr>
              <p:nvPr/>
            </p:nvSpPr>
            <p:spPr bwMode="auto">
              <a:xfrm rot="5400000">
                <a:off x="1668" y="2940"/>
                <a:ext cx="0" cy="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1" name="Line 19">
                <a:extLst>
                  <a:ext uri="{FF2B5EF4-FFF2-40B4-BE49-F238E27FC236}">
                    <a16:creationId xmlns:a16="http://schemas.microsoft.com/office/drawing/2014/main" id="{07010423-FACE-4204-A25D-B5F3C5CCBD7B}"/>
                  </a:ext>
                </a:extLst>
              </p:cNvPr>
              <p:cNvSpPr>
                <a:spLocks noChangeShapeType="1"/>
              </p:cNvSpPr>
              <p:nvPr/>
            </p:nvSpPr>
            <p:spPr bwMode="auto">
              <a:xfrm rot="5400000">
                <a:off x="1656" y="2354"/>
                <a:ext cx="0" cy="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2" name="Line 20">
                <a:extLst>
                  <a:ext uri="{FF2B5EF4-FFF2-40B4-BE49-F238E27FC236}">
                    <a16:creationId xmlns:a16="http://schemas.microsoft.com/office/drawing/2014/main" id="{526064B0-D469-4757-85F0-B30B2ACB1CBD}"/>
                  </a:ext>
                </a:extLst>
              </p:cNvPr>
              <p:cNvSpPr>
                <a:spLocks noChangeShapeType="1"/>
              </p:cNvSpPr>
              <p:nvPr/>
            </p:nvSpPr>
            <p:spPr bwMode="auto">
              <a:xfrm rot="5400000">
                <a:off x="1644" y="1740"/>
                <a:ext cx="0" cy="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3" name="Line 21">
                <a:extLst>
                  <a:ext uri="{FF2B5EF4-FFF2-40B4-BE49-F238E27FC236}">
                    <a16:creationId xmlns:a16="http://schemas.microsoft.com/office/drawing/2014/main" id="{6EAA7A74-1356-44CB-B2F8-08C574ED8BB4}"/>
                  </a:ext>
                </a:extLst>
              </p:cNvPr>
              <p:cNvSpPr>
                <a:spLocks noChangeShapeType="1"/>
              </p:cNvSpPr>
              <p:nvPr/>
            </p:nvSpPr>
            <p:spPr bwMode="auto">
              <a:xfrm rot="5400000">
                <a:off x="1656" y="1164"/>
                <a:ext cx="0" cy="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nvGrpSpPr>
              <p:cNvPr id="24" name="Group 22">
                <a:extLst>
                  <a:ext uri="{FF2B5EF4-FFF2-40B4-BE49-F238E27FC236}">
                    <a16:creationId xmlns:a16="http://schemas.microsoft.com/office/drawing/2014/main" id="{5C226E09-5AB3-48A8-9D3D-ED8352081F85}"/>
                  </a:ext>
                </a:extLst>
              </p:cNvPr>
              <p:cNvGrpSpPr>
                <a:grpSpLocks/>
              </p:cNvGrpSpPr>
              <p:nvPr/>
            </p:nvGrpSpPr>
            <p:grpSpPr bwMode="auto">
              <a:xfrm>
                <a:off x="1608" y="3432"/>
                <a:ext cx="3195" cy="410"/>
                <a:chOff x="1800" y="3540"/>
                <a:chExt cx="3195" cy="410"/>
              </a:xfrm>
            </p:grpSpPr>
            <p:sp>
              <p:nvSpPr>
                <p:cNvPr id="31" name="Line 23">
                  <a:extLst>
                    <a:ext uri="{FF2B5EF4-FFF2-40B4-BE49-F238E27FC236}">
                      <a16:creationId xmlns:a16="http://schemas.microsoft.com/office/drawing/2014/main" id="{891BAAA1-1B33-4554-B2B8-86FA02DD6BE7}"/>
                    </a:ext>
                  </a:extLst>
                </p:cNvPr>
                <p:cNvSpPr>
                  <a:spLocks noChangeShapeType="1"/>
                </p:cNvSpPr>
                <p:nvPr/>
              </p:nvSpPr>
              <p:spPr bwMode="auto">
                <a:xfrm flipV="1">
                  <a:off x="1800" y="3600"/>
                  <a:ext cx="2700" cy="12"/>
                </a:xfrm>
                <a:prstGeom prst="line">
                  <a:avLst/>
                </a:prstGeom>
                <a:noFill/>
                <a:ln w="38100">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 name="Line 24">
                  <a:extLst>
                    <a:ext uri="{FF2B5EF4-FFF2-40B4-BE49-F238E27FC236}">
                      <a16:creationId xmlns:a16="http://schemas.microsoft.com/office/drawing/2014/main" id="{7ECDFF66-2698-42F4-A074-AF605D0A1B54}"/>
                    </a:ext>
                  </a:extLst>
                </p:cNvPr>
                <p:cNvSpPr>
                  <a:spLocks noChangeShapeType="1"/>
                </p:cNvSpPr>
                <p:nvPr/>
              </p:nvSpPr>
              <p:spPr bwMode="auto">
                <a:xfrm>
                  <a:off x="2340" y="3540"/>
                  <a:ext cx="0" cy="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3" name="Line 25">
                  <a:extLst>
                    <a:ext uri="{FF2B5EF4-FFF2-40B4-BE49-F238E27FC236}">
                      <a16:creationId xmlns:a16="http://schemas.microsoft.com/office/drawing/2014/main" id="{4AD753A4-3511-4D1E-8DF9-ECEDC978464D}"/>
                    </a:ext>
                  </a:extLst>
                </p:cNvPr>
                <p:cNvSpPr>
                  <a:spLocks noChangeShapeType="1"/>
                </p:cNvSpPr>
                <p:nvPr/>
              </p:nvSpPr>
              <p:spPr bwMode="auto">
                <a:xfrm>
                  <a:off x="2928" y="3540"/>
                  <a:ext cx="0" cy="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 name="Text Box 26">
                  <a:extLst>
                    <a:ext uri="{FF2B5EF4-FFF2-40B4-BE49-F238E27FC236}">
                      <a16:creationId xmlns:a16="http://schemas.microsoft.com/office/drawing/2014/main" id="{F73FBA80-0902-406D-8F22-4895DD5C9130}"/>
                    </a:ext>
                  </a:extLst>
                </p:cNvPr>
                <p:cNvSpPr txBox="1">
                  <a:spLocks noChangeArrowheads="1"/>
                </p:cNvSpPr>
                <p:nvPr/>
              </p:nvSpPr>
              <p:spPr bwMode="auto">
                <a:xfrm>
                  <a:off x="4508" y="3605"/>
                  <a:ext cx="4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i="1"/>
                    <a:t>U</a:t>
                  </a:r>
                  <a:r>
                    <a:rPr lang="en-US" altLang="zh-CN" sz="2800" b="1" baseline="-25000"/>
                    <a:t>CE</a:t>
                  </a:r>
                  <a:endParaRPr lang="en-US" altLang="zh-CN" sz="2800" b="1" i="1"/>
                </a:p>
              </p:txBody>
            </p:sp>
            <p:sp>
              <p:nvSpPr>
                <p:cNvPr id="35" name="Text Box 27">
                  <a:extLst>
                    <a:ext uri="{FF2B5EF4-FFF2-40B4-BE49-F238E27FC236}">
                      <a16:creationId xmlns:a16="http://schemas.microsoft.com/office/drawing/2014/main" id="{D3D941F2-18A2-496B-A08C-80AA98D0320A}"/>
                    </a:ext>
                  </a:extLst>
                </p:cNvPr>
                <p:cNvSpPr txBox="1">
                  <a:spLocks noChangeArrowheads="1"/>
                </p:cNvSpPr>
                <p:nvPr/>
              </p:nvSpPr>
              <p:spPr bwMode="auto">
                <a:xfrm>
                  <a:off x="2235" y="3605"/>
                  <a:ext cx="1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endParaRPr lang="zh-CN" altLang="zh-CN" sz="2800" b="1"/>
                </a:p>
              </p:txBody>
            </p:sp>
            <p:sp>
              <p:nvSpPr>
                <p:cNvPr id="36" name="Text Box 28">
                  <a:extLst>
                    <a:ext uri="{FF2B5EF4-FFF2-40B4-BE49-F238E27FC236}">
                      <a16:creationId xmlns:a16="http://schemas.microsoft.com/office/drawing/2014/main" id="{6A1DE6CE-462F-44C5-8E58-FA50A26FA7E2}"/>
                    </a:ext>
                  </a:extLst>
                </p:cNvPr>
                <p:cNvSpPr txBox="1">
                  <a:spLocks noChangeArrowheads="1"/>
                </p:cNvSpPr>
                <p:nvPr/>
              </p:nvSpPr>
              <p:spPr bwMode="auto">
                <a:xfrm>
                  <a:off x="2884" y="3617"/>
                  <a:ext cx="1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endParaRPr lang="zh-CN" altLang="zh-CN" sz="2800" b="1"/>
                </a:p>
              </p:txBody>
            </p:sp>
            <p:sp>
              <p:nvSpPr>
                <p:cNvPr id="37" name="Line 29">
                  <a:extLst>
                    <a:ext uri="{FF2B5EF4-FFF2-40B4-BE49-F238E27FC236}">
                      <a16:creationId xmlns:a16="http://schemas.microsoft.com/office/drawing/2014/main" id="{256B62C5-DAE9-4CE1-87C9-4C217087D1A8}"/>
                    </a:ext>
                  </a:extLst>
                </p:cNvPr>
                <p:cNvSpPr>
                  <a:spLocks noChangeShapeType="1"/>
                </p:cNvSpPr>
                <p:nvPr/>
              </p:nvSpPr>
              <p:spPr bwMode="auto">
                <a:xfrm>
                  <a:off x="3480" y="3552"/>
                  <a:ext cx="0" cy="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8" name="Line 30">
                  <a:extLst>
                    <a:ext uri="{FF2B5EF4-FFF2-40B4-BE49-F238E27FC236}">
                      <a16:creationId xmlns:a16="http://schemas.microsoft.com/office/drawing/2014/main" id="{8C345DA6-FF23-4FFD-BEFB-BC2B7C1FC884}"/>
                    </a:ext>
                  </a:extLst>
                </p:cNvPr>
                <p:cNvSpPr>
                  <a:spLocks noChangeShapeType="1"/>
                </p:cNvSpPr>
                <p:nvPr/>
              </p:nvSpPr>
              <p:spPr bwMode="auto">
                <a:xfrm>
                  <a:off x="4032" y="3552"/>
                  <a:ext cx="0" cy="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9" name="Text Box 31">
                  <a:extLst>
                    <a:ext uri="{FF2B5EF4-FFF2-40B4-BE49-F238E27FC236}">
                      <a16:creationId xmlns:a16="http://schemas.microsoft.com/office/drawing/2014/main" id="{B3E1F9E7-B389-448A-9201-5E9612A28C4F}"/>
                    </a:ext>
                  </a:extLst>
                </p:cNvPr>
                <p:cNvSpPr txBox="1">
                  <a:spLocks noChangeArrowheads="1"/>
                </p:cNvSpPr>
                <p:nvPr/>
              </p:nvSpPr>
              <p:spPr bwMode="auto">
                <a:xfrm>
                  <a:off x="3387" y="3623"/>
                  <a:ext cx="1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endParaRPr lang="zh-CN" altLang="zh-CN" sz="2800" b="1"/>
                </a:p>
              </p:txBody>
            </p:sp>
            <p:sp>
              <p:nvSpPr>
                <p:cNvPr id="40" name="Text Box 32">
                  <a:extLst>
                    <a:ext uri="{FF2B5EF4-FFF2-40B4-BE49-F238E27FC236}">
                      <a16:creationId xmlns:a16="http://schemas.microsoft.com/office/drawing/2014/main" id="{D145564D-BBA1-4507-BB8F-E454DC5A6120}"/>
                    </a:ext>
                  </a:extLst>
                </p:cNvPr>
                <p:cNvSpPr txBox="1">
                  <a:spLocks noChangeArrowheads="1"/>
                </p:cNvSpPr>
                <p:nvPr/>
              </p:nvSpPr>
              <p:spPr bwMode="auto">
                <a:xfrm>
                  <a:off x="3963" y="3605"/>
                  <a:ext cx="1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endParaRPr lang="zh-CN" altLang="zh-CN" sz="2800" b="1"/>
                </a:p>
              </p:txBody>
            </p:sp>
          </p:grpSp>
          <p:sp>
            <p:nvSpPr>
              <p:cNvPr id="25" name="Freeform 33">
                <a:extLst>
                  <a:ext uri="{FF2B5EF4-FFF2-40B4-BE49-F238E27FC236}">
                    <a16:creationId xmlns:a16="http://schemas.microsoft.com/office/drawing/2014/main" id="{41D71985-AB97-4DE0-8CD3-0AB2375795FF}"/>
                  </a:ext>
                </a:extLst>
              </p:cNvPr>
              <p:cNvSpPr>
                <a:spLocks/>
              </p:cNvSpPr>
              <p:nvPr/>
            </p:nvSpPr>
            <p:spPr bwMode="auto">
              <a:xfrm>
                <a:off x="1609" y="3372"/>
                <a:ext cx="2387" cy="131"/>
              </a:xfrm>
              <a:custGeom>
                <a:avLst/>
                <a:gdLst>
                  <a:gd name="T0" fmla="*/ 19 w 2387"/>
                  <a:gd name="T1" fmla="*/ 131 h 131"/>
                  <a:gd name="T2" fmla="*/ 69 w 2387"/>
                  <a:gd name="T3" fmla="*/ 95 h 131"/>
                  <a:gd name="T4" fmla="*/ 431 w 2387"/>
                  <a:gd name="T5" fmla="*/ 24 h 131"/>
                  <a:gd name="T6" fmla="*/ 2387 w 2387"/>
                  <a:gd name="T7" fmla="*/ 0 h 131"/>
                  <a:gd name="T8" fmla="*/ 0 60000 65536"/>
                  <a:gd name="T9" fmla="*/ 0 60000 65536"/>
                  <a:gd name="T10" fmla="*/ 0 60000 65536"/>
                  <a:gd name="T11" fmla="*/ 0 60000 65536"/>
                  <a:gd name="T12" fmla="*/ 0 w 2387"/>
                  <a:gd name="T13" fmla="*/ 0 h 131"/>
                  <a:gd name="T14" fmla="*/ 2387 w 2387"/>
                  <a:gd name="T15" fmla="*/ 131 h 131"/>
                </a:gdLst>
                <a:ahLst/>
                <a:cxnLst>
                  <a:cxn ang="T8">
                    <a:pos x="T0" y="T1"/>
                  </a:cxn>
                  <a:cxn ang="T9">
                    <a:pos x="T2" y="T3"/>
                  </a:cxn>
                  <a:cxn ang="T10">
                    <a:pos x="T4" y="T5"/>
                  </a:cxn>
                  <a:cxn ang="T11">
                    <a:pos x="T6" y="T7"/>
                  </a:cxn>
                </a:cxnLst>
                <a:rect l="T12" t="T13" r="T14" b="T15"/>
                <a:pathLst>
                  <a:path w="2387" h="131">
                    <a:moveTo>
                      <a:pt x="19" y="131"/>
                    </a:moveTo>
                    <a:cubicBezTo>
                      <a:pt x="27" y="125"/>
                      <a:pt x="0" y="113"/>
                      <a:pt x="69" y="95"/>
                    </a:cubicBezTo>
                    <a:cubicBezTo>
                      <a:pt x="138" y="77"/>
                      <a:pt x="45" y="40"/>
                      <a:pt x="431" y="24"/>
                    </a:cubicBezTo>
                    <a:cubicBezTo>
                      <a:pt x="817" y="8"/>
                      <a:pt x="1980" y="5"/>
                      <a:pt x="2387"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6" name="Freeform 34">
                <a:extLst>
                  <a:ext uri="{FF2B5EF4-FFF2-40B4-BE49-F238E27FC236}">
                    <a16:creationId xmlns:a16="http://schemas.microsoft.com/office/drawing/2014/main" id="{4E216C0A-DB11-4ACB-902B-79CA31FCA621}"/>
                  </a:ext>
                </a:extLst>
              </p:cNvPr>
              <p:cNvSpPr>
                <a:spLocks/>
              </p:cNvSpPr>
              <p:nvPr/>
            </p:nvSpPr>
            <p:spPr bwMode="auto">
              <a:xfrm>
                <a:off x="1628" y="3000"/>
                <a:ext cx="2308" cy="504"/>
              </a:xfrm>
              <a:custGeom>
                <a:avLst/>
                <a:gdLst>
                  <a:gd name="T0" fmla="*/ 0 w 2308"/>
                  <a:gd name="T1" fmla="*/ 504 h 504"/>
                  <a:gd name="T2" fmla="*/ 15 w 2308"/>
                  <a:gd name="T3" fmla="*/ 314 h 504"/>
                  <a:gd name="T4" fmla="*/ 52 w 2308"/>
                  <a:gd name="T5" fmla="*/ 276 h 504"/>
                  <a:gd name="T6" fmla="*/ 172 w 2308"/>
                  <a:gd name="T7" fmla="*/ 156 h 504"/>
                  <a:gd name="T8" fmla="*/ 340 w 2308"/>
                  <a:gd name="T9" fmla="*/ 72 h 504"/>
                  <a:gd name="T10" fmla="*/ 748 w 2308"/>
                  <a:gd name="T11" fmla="*/ 48 h 504"/>
                  <a:gd name="T12" fmla="*/ 2308 w 2308"/>
                  <a:gd name="T13" fmla="*/ 0 h 504"/>
                  <a:gd name="T14" fmla="*/ 0 60000 65536"/>
                  <a:gd name="T15" fmla="*/ 0 60000 65536"/>
                  <a:gd name="T16" fmla="*/ 0 60000 65536"/>
                  <a:gd name="T17" fmla="*/ 0 60000 65536"/>
                  <a:gd name="T18" fmla="*/ 0 60000 65536"/>
                  <a:gd name="T19" fmla="*/ 0 60000 65536"/>
                  <a:gd name="T20" fmla="*/ 0 60000 65536"/>
                  <a:gd name="T21" fmla="*/ 0 w 2308"/>
                  <a:gd name="T22" fmla="*/ 0 h 504"/>
                  <a:gd name="T23" fmla="*/ 2308 w 2308"/>
                  <a:gd name="T24" fmla="*/ 504 h 5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8" h="504">
                    <a:moveTo>
                      <a:pt x="0" y="504"/>
                    </a:moveTo>
                    <a:cubicBezTo>
                      <a:pt x="3" y="472"/>
                      <a:pt x="6" y="352"/>
                      <a:pt x="15" y="314"/>
                    </a:cubicBezTo>
                    <a:cubicBezTo>
                      <a:pt x="24" y="276"/>
                      <a:pt x="26" y="302"/>
                      <a:pt x="52" y="276"/>
                    </a:cubicBezTo>
                    <a:cubicBezTo>
                      <a:pt x="78" y="250"/>
                      <a:pt x="124" y="190"/>
                      <a:pt x="172" y="156"/>
                    </a:cubicBezTo>
                    <a:cubicBezTo>
                      <a:pt x="220" y="122"/>
                      <a:pt x="244" y="90"/>
                      <a:pt x="340" y="72"/>
                    </a:cubicBezTo>
                    <a:cubicBezTo>
                      <a:pt x="436" y="54"/>
                      <a:pt x="420" y="60"/>
                      <a:pt x="748" y="48"/>
                    </a:cubicBezTo>
                    <a:cubicBezTo>
                      <a:pt x="1076" y="36"/>
                      <a:pt x="1983" y="10"/>
                      <a:pt x="2308"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7" name="Freeform 35">
                <a:extLst>
                  <a:ext uri="{FF2B5EF4-FFF2-40B4-BE49-F238E27FC236}">
                    <a16:creationId xmlns:a16="http://schemas.microsoft.com/office/drawing/2014/main" id="{F4F72944-39B0-4C22-985C-65425B81E2AF}"/>
                  </a:ext>
                </a:extLst>
              </p:cNvPr>
              <p:cNvSpPr>
                <a:spLocks/>
              </p:cNvSpPr>
              <p:nvPr/>
            </p:nvSpPr>
            <p:spPr bwMode="auto">
              <a:xfrm>
                <a:off x="1625" y="2556"/>
                <a:ext cx="2299" cy="948"/>
              </a:xfrm>
              <a:custGeom>
                <a:avLst/>
                <a:gdLst>
                  <a:gd name="T0" fmla="*/ 0 w 2299"/>
                  <a:gd name="T1" fmla="*/ 948 h 948"/>
                  <a:gd name="T2" fmla="*/ 55 w 2299"/>
                  <a:gd name="T3" fmla="*/ 408 h 948"/>
                  <a:gd name="T4" fmla="*/ 211 w 2299"/>
                  <a:gd name="T5" fmla="*/ 156 h 948"/>
                  <a:gd name="T6" fmla="*/ 413 w 2299"/>
                  <a:gd name="T7" fmla="*/ 69 h 948"/>
                  <a:gd name="T8" fmla="*/ 1207 w 2299"/>
                  <a:gd name="T9" fmla="*/ 12 h 948"/>
                  <a:gd name="T10" fmla="*/ 2299 w 2299"/>
                  <a:gd name="T11" fmla="*/ 0 h 948"/>
                  <a:gd name="T12" fmla="*/ 0 60000 65536"/>
                  <a:gd name="T13" fmla="*/ 0 60000 65536"/>
                  <a:gd name="T14" fmla="*/ 0 60000 65536"/>
                  <a:gd name="T15" fmla="*/ 0 60000 65536"/>
                  <a:gd name="T16" fmla="*/ 0 60000 65536"/>
                  <a:gd name="T17" fmla="*/ 0 60000 65536"/>
                  <a:gd name="T18" fmla="*/ 0 w 2299"/>
                  <a:gd name="T19" fmla="*/ 0 h 948"/>
                  <a:gd name="T20" fmla="*/ 2299 w 2299"/>
                  <a:gd name="T21" fmla="*/ 948 h 948"/>
                </a:gdLst>
                <a:ahLst/>
                <a:cxnLst>
                  <a:cxn ang="T12">
                    <a:pos x="T0" y="T1"/>
                  </a:cxn>
                  <a:cxn ang="T13">
                    <a:pos x="T2" y="T3"/>
                  </a:cxn>
                  <a:cxn ang="T14">
                    <a:pos x="T4" y="T5"/>
                  </a:cxn>
                  <a:cxn ang="T15">
                    <a:pos x="T6" y="T7"/>
                  </a:cxn>
                  <a:cxn ang="T16">
                    <a:pos x="T8" y="T9"/>
                  </a:cxn>
                  <a:cxn ang="T17">
                    <a:pos x="T10" y="T11"/>
                  </a:cxn>
                </a:cxnLst>
                <a:rect l="T18" t="T19" r="T20" b="T21"/>
                <a:pathLst>
                  <a:path w="2299" h="948">
                    <a:moveTo>
                      <a:pt x="0" y="948"/>
                    </a:moveTo>
                    <a:cubicBezTo>
                      <a:pt x="9" y="858"/>
                      <a:pt x="20" y="540"/>
                      <a:pt x="55" y="408"/>
                    </a:cubicBezTo>
                    <a:cubicBezTo>
                      <a:pt x="90" y="276"/>
                      <a:pt x="151" y="212"/>
                      <a:pt x="211" y="156"/>
                    </a:cubicBezTo>
                    <a:cubicBezTo>
                      <a:pt x="271" y="100"/>
                      <a:pt x="247" y="93"/>
                      <a:pt x="413" y="69"/>
                    </a:cubicBezTo>
                    <a:cubicBezTo>
                      <a:pt x="579" y="45"/>
                      <a:pt x="893" y="23"/>
                      <a:pt x="1207" y="12"/>
                    </a:cubicBezTo>
                    <a:cubicBezTo>
                      <a:pt x="1521" y="1"/>
                      <a:pt x="2072" y="2"/>
                      <a:pt x="2299"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8" name="Freeform 36">
                <a:extLst>
                  <a:ext uri="{FF2B5EF4-FFF2-40B4-BE49-F238E27FC236}">
                    <a16:creationId xmlns:a16="http://schemas.microsoft.com/office/drawing/2014/main" id="{EE4C25DB-0F8B-4F11-ACAE-02CE81A98AA4}"/>
                  </a:ext>
                </a:extLst>
              </p:cNvPr>
              <p:cNvSpPr>
                <a:spLocks/>
              </p:cNvSpPr>
              <p:nvPr/>
            </p:nvSpPr>
            <p:spPr bwMode="auto">
              <a:xfrm>
                <a:off x="1628" y="2088"/>
                <a:ext cx="2260" cy="1380"/>
              </a:xfrm>
              <a:custGeom>
                <a:avLst/>
                <a:gdLst>
                  <a:gd name="T0" fmla="*/ 0 w 2260"/>
                  <a:gd name="T1" fmla="*/ 1380 h 1380"/>
                  <a:gd name="T2" fmla="*/ 73 w 2260"/>
                  <a:gd name="T3" fmla="*/ 525 h 1380"/>
                  <a:gd name="T4" fmla="*/ 155 w 2260"/>
                  <a:gd name="T5" fmla="*/ 157 h 1380"/>
                  <a:gd name="T6" fmla="*/ 483 w 2260"/>
                  <a:gd name="T7" fmla="*/ 50 h 1380"/>
                  <a:gd name="T8" fmla="*/ 2260 w 2260"/>
                  <a:gd name="T9" fmla="*/ 0 h 1380"/>
                  <a:gd name="T10" fmla="*/ 0 60000 65536"/>
                  <a:gd name="T11" fmla="*/ 0 60000 65536"/>
                  <a:gd name="T12" fmla="*/ 0 60000 65536"/>
                  <a:gd name="T13" fmla="*/ 0 60000 65536"/>
                  <a:gd name="T14" fmla="*/ 0 60000 65536"/>
                  <a:gd name="T15" fmla="*/ 0 w 2260"/>
                  <a:gd name="T16" fmla="*/ 0 h 1380"/>
                  <a:gd name="T17" fmla="*/ 2260 w 2260"/>
                  <a:gd name="T18" fmla="*/ 1380 h 1380"/>
                </a:gdLst>
                <a:ahLst/>
                <a:cxnLst>
                  <a:cxn ang="T10">
                    <a:pos x="T0" y="T1"/>
                  </a:cxn>
                  <a:cxn ang="T11">
                    <a:pos x="T2" y="T3"/>
                  </a:cxn>
                  <a:cxn ang="T12">
                    <a:pos x="T4" y="T5"/>
                  </a:cxn>
                  <a:cxn ang="T13">
                    <a:pos x="T6" y="T7"/>
                  </a:cxn>
                  <a:cxn ang="T14">
                    <a:pos x="T8" y="T9"/>
                  </a:cxn>
                </a:cxnLst>
                <a:rect l="T15" t="T16" r="T17" b="T18"/>
                <a:pathLst>
                  <a:path w="2260" h="1380">
                    <a:moveTo>
                      <a:pt x="0" y="1380"/>
                    </a:moveTo>
                    <a:cubicBezTo>
                      <a:pt x="12" y="1237"/>
                      <a:pt x="48" y="729"/>
                      <a:pt x="73" y="525"/>
                    </a:cubicBezTo>
                    <a:cubicBezTo>
                      <a:pt x="99" y="321"/>
                      <a:pt x="86" y="236"/>
                      <a:pt x="155" y="157"/>
                    </a:cubicBezTo>
                    <a:cubicBezTo>
                      <a:pt x="223" y="77"/>
                      <a:pt x="132" y="76"/>
                      <a:pt x="483" y="50"/>
                    </a:cubicBezTo>
                    <a:cubicBezTo>
                      <a:pt x="834" y="24"/>
                      <a:pt x="1890" y="10"/>
                      <a:pt x="2260"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9" name="Freeform 37">
                <a:extLst>
                  <a:ext uri="{FF2B5EF4-FFF2-40B4-BE49-F238E27FC236}">
                    <a16:creationId xmlns:a16="http://schemas.microsoft.com/office/drawing/2014/main" id="{643BFB35-9EF5-49B8-8EDC-B63ABE3F81DA}"/>
                  </a:ext>
                </a:extLst>
              </p:cNvPr>
              <p:cNvSpPr>
                <a:spLocks/>
              </p:cNvSpPr>
              <p:nvPr/>
            </p:nvSpPr>
            <p:spPr bwMode="auto">
              <a:xfrm>
                <a:off x="1628" y="1680"/>
                <a:ext cx="2224" cy="1788"/>
              </a:xfrm>
              <a:custGeom>
                <a:avLst/>
                <a:gdLst>
                  <a:gd name="T0" fmla="*/ 0 w 2224"/>
                  <a:gd name="T1" fmla="*/ 1788 h 1788"/>
                  <a:gd name="T2" fmla="*/ 89 w 2224"/>
                  <a:gd name="T3" fmla="*/ 754 h 1788"/>
                  <a:gd name="T4" fmla="*/ 112 w 2224"/>
                  <a:gd name="T5" fmla="*/ 312 h 1788"/>
                  <a:gd name="T6" fmla="*/ 209 w 2224"/>
                  <a:gd name="T7" fmla="*/ 125 h 1788"/>
                  <a:gd name="T8" fmla="*/ 640 w 2224"/>
                  <a:gd name="T9" fmla="*/ 36 h 1788"/>
                  <a:gd name="T10" fmla="*/ 2224 w 2224"/>
                  <a:gd name="T11" fmla="*/ 0 h 1788"/>
                  <a:gd name="T12" fmla="*/ 0 60000 65536"/>
                  <a:gd name="T13" fmla="*/ 0 60000 65536"/>
                  <a:gd name="T14" fmla="*/ 0 60000 65536"/>
                  <a:gd name="T15" fmla="*/ 0 60000 65536"/>
                  <a:gd name="T16" fmla="*/ 0 60000 65536"/>
                  <a:gd name="T17" fmla="*/ 0 60000 65536"/>
                  <a:gd name="T18" fmla="*/ 0 w 2224"/>
                  <a:gd name="T19" fmla="*/ 0 h 1788"/>
                  <a:gd name="T20" fmla="*/ 2224 w 2224"/>
                  <a:gd name="T21" fmla="*/ 1788 h 1788"/>
                </a:gdLst>
                <a:ahLst/>
                <a:cxnLst>
                  <a:cxn ang="T12">
                    <a:pos x="T0" y="T1"/>
                  </a:cxn>
                  <a:cxn ang="T13">
                    <a:pos x="T2" y="T3"/>
                  </a:cxn>
                  <a:cxn ang="T14">
                    <a:pos x="T4" y="T5"/>
                  </a:cxn>
                  <a:cxn ang="T15">
                    <a:pos x="T6" y="T7"/>
                  </a:cxn>
                  <a:cxn ang="T16">
                    <a:pos x="T8" y="T9"/>
                  </a:cxn>
                  <a:cxn ang="T17">
                    <a:pos x="T10" y="T11"/>
                  </a:cxn>
                </a:cxnLst>
                <a:rect l="T18" t="T19" r="T20" b="T21"/>
                <a:pathLst>
                  <a:path w="2224" h="1788">
                    <a:moveTo>
                      <a:pt x="0" y="1788"/>
                    </a:moveTo>
                    <a:cubicBezTo>
                      <a:pt x="15" y="1616"/>
                      <a:pt x="70" y="1000"/>
                      <a:pt x="89" y="754"/>
                    </a:cubicBezTo>
                    <a:cubicBezTo>
                      <a:pt x="108" y="508"/>
                      <a:pt x="92" y="417"/>
                      <a:pt x="112" y="312"/>
                    </a:cubicBezTo>
                    <a:cubicBezTo>
                      <a:pt x="132" y="207"/>
                      <a:pt x="121" y="171"/>
                      <a:pt x="209" y="125"/>
                    </a:cubicBezTo>
                    <a:cubicBezTo>
                      <a:pt x="297" y="79"/>
                      <a:pt x="304" y="57"/>
                      <a:pt x="640" y="36"/>
                    </a:cubicBezTo>
                    <a:cubicBezTo>
                      <a:pt x="976" y="15"/>
                      <a:pt x="1894" y="8"/>
                      <a:pt x="2224" y="0"/>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0" name="Freeform 38">
                <a:extLst>
                  <a:ext uri="{FF2B5EF4-FFF2-40B4-BE49-F238E27FC236}">
                    <a16:creationId xmlns:a16="http://schemas.microsoft.com/office/drawing/2014/main" id="{0522CBB3-D5A3-4AEF-A6C3-C2D150EF0FCC}"/>
                  </a:ext>
                </a:extLst>
              </p:cNvPr>
              <p:cNvSpPr>
                <a:spLocks/>
              </p:cNvSpPr>
              <p:nvPr/>
            </p:nvSpPr>
            <p:spPr bwMode="auto">
              <a:xfrm>
                <a:off x="1628" y="1127"/>
                <a:ext cx="2212" cy="2377"/>
              </a:xfrm>
              <a:custGeom>
                <a:avLst/>
                <a:gdLst>
                  <a:gd name="T0" fmla="*/ 0 w 2212"/>
                  <a:gd name="T1" fmla="*/ 2377 h 2377"/>
                  <a:gd name="T2" fmla="*/ 93 w 2212"/>
                  <a:gd name="T3" fmla="*/ 1248 h 2377"/>
                  <a:gd name="T4" fmla="*/ 186 w 2212"/>
                  <a:gd name="T5" fmla="*/ 369 h 2377"/>
                  <a:gd name="T6" fmla="*/ 532 w 2212"/>
                  <a:gd name="T7" fmla="*/ 61 h 2377"/>
                  <a:gd name="T8" fmla="*/ 2212 w 2212"/>
                  <a:gd name="T9" fmla="*/ 1 h 2377"/>
                  <a:gd name="T10" fmla="*/ 0 60000 65536"/>
                  <a:gd name="T11" fmla="*/ 0 60000 65536"/>
                  <a:gd name="T12" fmla="*/ 0 60000 65536"/>
                  <a:gd name="T13" fmla="*/ 0 60000 65536"/>
                  <a:gd name="T14" fmla="*/ 0 60000 65536"/>
                  <a:gd name="T15" fmla="*/ 0 w 2212"/>
                  <a:gd name="T16" fmla="*/ 0 h 2377"/>
                  <a:gd name="T17" fmla="*/ 2212 w 2212"/>
                  <a:gd name="T18" fmla="*/ 2377 h 2377"/>
                </a:gdLst>
                <a:ahLst/>
                <a:cxnLst>
                  <a:cxn ang="T10">
                    <a:pos x="T0" y="T1"/>
                  </a:cxn>
                  <a:cxn ang="T11">
                    <a:pos x="T2" y="T3"/>
                  </a:cxn>
                  <a:cxn ang="T12">
                    <a:pos x="T4" y="T5"/>
                  </a:cxn>
                  <a:cxn ang="T13">
                    <a:pos x="T6" y="T7"/>
                  </a:cxn>
                  <a:cxn ang="T14">
                    <a:pos x="T8" y="T9"/>
                  </a:cxn>
                </a:cxnLst>
                <a:rect l="T15" t="T16" r="T17" b="T18"/>
                <a:pathLst>
                  <a:path w="2212" h="2377">
                    <a:moveTo>
                      <a:pt x="0" y="2377"/>
                    </a:moveTo>
                    <a:cubicBezTo>
                      <a:pt x="15" y="2189"/>
                      <a:pt x="62" y="1583"/>
                      <a:pt x="93" y="1248"/>
                    </a:cubicBezTo>
                    <a:cubicBezTo>
                      <a:pt x="124" y="914"/>
                      <a:pt x="113" y="567"/>
                      <a:pt x="186" y="369"/>
                    </a:cubicBezTo>
                    <a:cubicBezTo>
                      <a:pt x="259" y="171"/>
                      <a:pt x="194" y="122"/>
                      <a:pt x="532" y="61"/>
                    </a:cubicBezTo>
                    <a:cubicBezTo>
                      <a:pt x="870" y="0"/>
                      <a:pt x="1862" y="13"/>
                      <a:pt x="2212" y="1"/>
                    </a:cubicBezTo>
                  </a:path>
                </a:pathLst>
              </a:custGeom>
              <a:noFill/>
              <a:ln w="1905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17" name="Text Box 39">
              <a:extLst>
                <a:ext uri="{FF2B5EF4-FFF2-40B4-BE49-F238E27FC236}">
                  <a16:creationId xmlns:a16="http://schemas.microsoft.com/office/drawing/2014/main" id="{5493F5ED-DB11-4001-B98D-D7A75796B02C}"/>
                </a:ext>
              </a:extLst>
            </p:cNvPr>
            <p:cNvSpPr txBox="1">
              <a:spLocks noChangeArrowheads="1"/>
            </p:cNvSpPr>
            <p:nvPr/>
          </p:nvSpPr>
          <p:spPr bwMode="auto">
            <a:xfrm>
              <a:off x="1632" y="340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i="1">
                  <a:ea typeface="宋体" panose="02010600030101010101" pitchFamily="2" charset="-122"/>
                </a:rPr>
                <a:t>O</a:t>
              </a:r>
            </a:p>
          </p:txBody>
        </p:sp>
      </p:grpSp>
    </p:spTree>
    <p:extLst>
      <p:ext uri="{BB962C8B-B14F-4D97-AF65-F5344CB8AC3E}">
        <p14:creationId xmlns:p14="http://schemas.microsoft.com/office/powerpoint/2010/main" val="27545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3000"/>
                                        <p:tgtEl>
                                          <p:spTgt spid="11"/>
                                        </p:tgtEl>
                                      </p:cBhvr>
                                    </p:animEffect>
                                  </p:childTnLst>
                                  <p:subTnLst>
                                    <p:audio>
                                      <p:cMediaNode>
                                        <p:cTn display="0"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autoUpdateAnimBg="0"/>
      <p:bldP spid="11" grpId="0" animBg="1"/>
      <p:bldP spid="13"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1F917-F7EC-4787-8652-A65B827FB2A6}"/>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D9D4B23C-BD86-42A0-A9A4-690F580884AD}"/>
              </a:ext>
            </a:extLst>
          </p:cNvPr>
          <p:cNvSpPr txBox="1">
            <a:spLocks noChangeArrowheads="1"/>
          </p:cNvSpPr>
          <p:nvPr/>
        </p:nvSpPr>
        <p:spPr bwMode="auto">
          <a:xfrm>
            <a:off x="1979613" y="404813"/>
            <a:ext cx="5256212" cy="633412"/>
          </a:xfrm>
          <a:prstGeom prst="rect">
            <a:avLst/>
          </a:prstGeom>
          <a:solidFill>
            <a:srgbClr val="FFFFFF"/>
          </a:solidFill>
          <a:ln w="9525">
            <a:noFill/>
            <a:miter lim="800000"/>
            <a:headEnd/>
            <a:tailEnd/>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dirty="0">
                <a:solidFill>
                  <a:srgbClr val="FF0000"/>
                </a:solidFill>
                <a:latin typeface="黑体" panose="02010609060101010101" pitchFamily="49" charset="-122"/>
                <a:ea typeface="黑体" panose="02010609060101010101" pitchFamily="49" charset="-122"/>
              </a:rPr>
              <a:t>书中有关符号的约定</a:t>
            </a:r>
          </a:p>
        </p:txBody>
      </p:sp>
      <p:sp>
        <p:nvSpPr>
          <p:cNvPr id="4" name="Text Box 3">
            <a:extLst>
              <a:ext uri="{FF2B5EF4-FFF2-40B4-BE49-F238E27FC236}">
                <a16:creationId xmlns:a16="http://schemas.microsoft.com/office/drawing/2014/main" id="{DEA6765C-F6D8-4555-9679-D43AD9BEACD9}"/>
              </a:ext>
            </a:extLst>
          </p:cNvPr>
          <p:cNvSpPr txBox="1">
            <a:spLocks noChangeArrowheads="1"/>
          </p:cNvSpPr>
          <p:nvPr/>
        </p:nvSpPr>
        <p:spPr bwMode="auto">
          <a:xfrm>
            <a:off x="684213" y="1268413"/>
            <a:ext cx="7391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just" eaLnBrk="1" hangingPunct="1"/>
            <a:r>
              <a:rPr lang="en-US" altLang="zh-CN" sz="2800" b="1">
                <a:ea typeface="宋体" panose="02010600030101010101" pitchFamily="2" charset="-122"/>
                <a:sym typeface="Symbol" panose="05050102010706020507" pitchFamily="18" charset="2"/>
              </a:rPr>
              <a:t></a:t>
            </a:r>
            <a:r>
              <a:rPr lang="en-US" altLang="zh-CN" sz="2800" b="1">
                <a:ea typeface="宋体" panose="02010600030101010101" pitchFamily="2" charset="-122"/>
              </a:rPr>
              <a:t>  </a:t>
            </a:r>
            <a:r>
              <a:rPr lang="zh-CN" altLang="en-US" sz="2800" b="1">
                <a:ea typeface="宋体" panose="02010600030101010101" pitchFamily="2" charset="-122"/>
              </a:rPr>
              <a:t>大写字母、大写下标表示直流量。如，</a:t>
            </a:r>
            <a:r>
              <a:rPr lang="en-US" altLang="zh-CN" sz="2800" b="1" i="1">
                <a:ea typeface="宋体" panose="02010600030101010101" pitchFamily="2" charset="-122"/>
              </a:rPr>
              <a:t>V</a:t>
            </a:r>
            <a:r>
              <a:rPr lang="en-US" altLang="zh-CN" sz="2900" b="1" baseline="-25000">
                <a:ea typeface="宋体" panose="02010600030101010101" pitchFamily="2" charset="-122"/>
              </a:rPr>
              <a:t>CE</a:t>
            </a:r>
            <a:r>
              <a:rPr lang="zh-CN" altLang="en-US" sz="2800" b="1">
                <a:ea typeface="宋体" panose="02010600030101010101" pitchFamily="2" charset="-122"/>
              </a:rPr>
              <a:t>、</a:t>
            </a:r>
            <a:r>
              <a:rPr lang="en-US" altLang="zh-CN" sz="2800" b="1" i="1">
                <a:ea typeface="宋体" panose="02010600030101010101" pitchFamily="2" charset="-122"/>
              </a:rPr>
              <a:t>I</a:t>
            </a:r>
            <a:r>
              <a:rPr lang="en-US" altLang="zh-CN" sz="2900" b="1" baseline="-25000">
                <a:ea typeface="宋体" panose="02010600030101010101" pitchFamily="2" charset="-122"/>
              </a:rPr>
              <a:t>C</a:t>
            </a:r>
            <a:r>
              <a:rPr lang="zh-CN" altLang="en-US" sz="2800" b="1">
                <a:ea typeface="宋体" panose="02010600030101010101" pitchFamily="2" charset="-122"/>
              </a:rPr>
              <a:t>等。</a:t>
            </a:r>
            <a:endParaRPr lang="zh-CN" altLang="en-US" sz="2800">
              <a:ea typeface="宋体" panose="02010600030101010101" pitchFamily="2" charset="-122"/>
            </a:endParaRPr>
          </a:p>
        </p:txBody>
      </p:sp>
      <p:sp>
        <p:nvSpPr>
          <p:cNvPr id="5" name="Text Box 4">
            <a:extLst>
              <a:ext uri="{FF2B5EF4-FFF2-40B4-BE49-F238E27FC236}">
                <a16:creationId xmlns:a16="http://schemas.microsoft.com/office/drawing/2014/main" id="{08459EEF-3F96-4518-906F-40392664FB55}"/>
              </a:ext>
            </a:extLst>
          </p:cNvPr>
          <p:cNvSpPr txBox="1">
            <a:spLocks noChangeArrowheads="1"/>
          </p:cNvSpPr>
          <p:nvPr/>
        </p:nvSpPr>
        <p:spPr bwMode="auto">
          <a:xfrm>
            <a:off x="755650" y="2420938"/>
            <a:ext cx="7543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just" eaLnBrk="1" hangingPunct="1"/>
            <a:r>
              <a:rPr lang="en-US" altLang="zh-CN" sz="2800" b="1">
                <a:ea typeface="宋体" panose="02010600030101010101" pitchFamily="2" charset="-122"/>
                <a:sym typeface="Symbol" panose="05050102010706020507" pitchFamily="18" charset="2"/>
              </a:rPr>
              <a:t></a:t>
            </a:r>
            <a:r>
              <a:rPr lang="en-US" altLang="zh-CN" sz="2800" b="1">
                <a:ea typeface="宋体" panose="02010600030101010101" pitchFamily="2" charset="-122"/>
              </a:rPr>
              <a:t> </a:t>
            </a:r>
            <a:r>
              <a:rPr lang="zh-CN" altLang="en-US" sz="2800" b="1">
                <a:ea typeface="宋体" panose="02010600030101010101" pitchFamily="2" charset="-122"/>
              </a:rPr>
              <a:t>小写字母、大写下标表示总量（含交、直流）。如，</a:t>
            </a:r>
            <a:r>
              <a:rPr lang="en-US" altLang="zh-CN" sz="2800" b="1" i="1">
                <a:latin typeface="Book Antiqua" panose="02040602050305030304" pitchFamily="18" charset="0"/>
                <a:ea typeface="宋体" panose="02010600030101010101" pitchFamily="2" charset="-122"/>
              </a:rPr>
              <a:t>v</a:t>
            </a:r>
            <a:r>
              <a:rPr lang="en-US" altLang="zh-CN" sz="2900" b="1" baseline="-25000">
                <a:ea typeface="宋体" panose="02010600030101010101" pitchFamily="2" charset="-122"/>
              </a:rPr>
              <a:t>CE</a:t>
            </a:r>
            <a:r>
              <a:rPr lang="zh-CN" altLang="en-US" sz="2800" b="1">
                <a:ea typeface="宋体" panose="02010600030101010101" pitchFamily="2" charset="-122"/>
              </a:rPr>
              <a:t>、</a:t>
            </a:r>
            <a:r>
              <a:rPr lang="en-US" altLang="zh-CN" sz="2800" b="1" i="1">
                <a:ea typeface="宋体" panose="02010600030101010101" pitchFamily="2" charset="-122"/>
              </a:rPr>
              <a:t>i</a:t>
            </a:r>
            <a:r>
              <a:rPr lang="en-US" altLang="zh-CN" sz="2900" b="1" baseline="-25000">
                <a:ea typeface="宋体" panose="02010600030101010101" pitchFamily="2" charset="-122"/>
              </a:rPr>
              <a:t>B</a:t>
            </a:r>
            <a:r>
              <a:rPr lang="zh-CN" altLang="en-US" sz="2800" b="1">
                <a:ea typeface="宋体" panose="02010600030101010101" pitchFamily="2" charset="-122"/>
              </a:rPr>
              <a:t>等。</a:t>
            </a:r>
          </a:p>
        </p:txBody>
      </p:sp>
      <p:sp>
        <p:nvSpPr>
          <p:cNvPr id="6" name="Text Box 5">
            <a:extLst>
              <a:ext uri="{FF2B5EF4-FFF2-40B4-BE49-F238E27FC236}">
                <a16:creationId xmlns:a16="http://schemas.microsoft.com/office/drawing/2014/main" id="{96D8051A-830C-4167-A1BE-F42CB1874D1D}"/>
              </a:ext>
            </a:extLst>
          </p:cNvPr>
          <p:cNvSpPr txBox="1">
            <a:spLocks noChangeArrowheads="1"/>
          </p:cNvSpPr>
          <p:nvPr/>
        </p:nvSpPr>
        <p:spPr bwMode="auto">
          <a:xfrm>
            <a:off x="755650" y="3644900"/>
            <a:ext cx="7543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just" eaLnBrk="1" hangingPunct="1"/>
            <a:r>
              <a:rPr lang="en-US" altLang="zh-CN" sz="2800" b="1">
                <a:ea typeface="宋体" panose="02010600030101010101" pitchFamily="2" charset="-122"/>
                <a:sym typeface="Symbol" panose="05050102010706020507" pitchFamily="18" charset="2"/>
              </a:rPr>
              <a:t></a:t>
            </a:r>
            <a:r>
              <a:rPr lang="en-US" altLang="zh-CN" sz="2800" b="1">
                <a:ea typeface="宋体" panose="02010600030101010101" pitchFamily="2" charset="-122"/>
              </a:rPr>
              <a:t> </a:t>
            </a:r>
            <a:r>
              <a:rPr lang="zh-CN" altLang="en-US" sz="2800" b="1">
                <a:ea typeface="宋体" panose="02010600030101010101" pitchFamily="2" charset="-122"/>
              </a:rPr>
              <a:t>小写字母、小写下标表示纯交流量。如，</a:t>
            </a:r>
            <a:r>
              <a:rPr lang="en-US" altLang="zh-CN" sz="2800" b="1" i="1">
                <a:latin typeface="Book Antiqua" panose="02040602050305030304" pitchFamily="18" charset="0"/>
                <a:ea typeface="宋体" panose="02010600030101010101" pitchFamily="2" charset="-122"/>
              </a:rPr>
              <a:t>v</a:t>
            </a:r>
            <a:r>
              <a:rPr lang="en-US" altLang="zh-CN" sz="2900" b="1" baseline="-25000">
                <a:ea typeface="宋体" panose="02010600030101010101" pitchFamily="2" charset="-122"/>
              </a:rPr>
              <a:t>ce</a:t>
            </a:r>
            <a:r>
              <a:rPr lang="zh-CN" altLang="en-US" sz="2800" b="1">
                <a:ea typeface="宋体" panose="02010600030101010101" pitchFamily="2" charset="-122"/>
              </a:rPr>
              <a:t>、</a:t>
            </a:r>
            <a:r>
              <a:rPr lang="en-US" altLang="zh-CN" sz="2800" b="1" i="1">
                <a:ea typeface="宋体" panose="02010600030101010101" pitchFamily="2" charset="-122"/>
              </a:rPr>
              <a:t>i</a:t>
            </a:r>
            <a:r>
              <a:rPr lang="en-US" altLang="zh-CN" sz="2900" b="1" baseline="-25000">
                <a:ea typeface="宋体" panose="02010600030101010101" pitchFamily="2" charset="-122"/>
              </a:rPr>
              <a:t>b</a:t>
            </a:r>
            <a:r>
              <a:rPr lang="zh-CN" altLang="en-US" sz="2800" b="1">
                <a:ea typeface="宋体" panose="02010600030101010101" pitchFamily="2" charset="-122"/>
              </a:rPr>
              <a:t>等。</a:t>
            </a:r>
          </a:p>
        </p:txBody>
      </p:sp>
      <p:grpSp>
        <p:nvGrpSpPr>
          <p:cNvPr id="7" name="Group 6">
            <a:extLst>
              <a:ext uri="{FF2B5EF4-FFF2-40B4-BE49-F238E27FC236}">
                <a16:creationId xmlns:a16="http://schemas.microsoft.com/office/drawing/2014/main" id="{9445BB2C-AD30-422C-BE17-EC9C8E2F7F1D}"/>
              </a:ext>
            </a:extLst>
          </p:cNvPr>
          <p:cNvGrpSpPr>
            <a:grpSpLocks/>
          </p:cNvGrpSpPr>
          <p:nvPr/>
        </p:nvGrpSpPr>
        <p:grpSpPr bwMode="auto">
          <a:xfrm>
            <a:off x="827088" y="4724400"/>
            <a:ext cx="7543800" cy="1031875"/>
            <a:chOff x="521" y="2976"/>
            <a:chExt cx="4752" cy="650"/>
          </a:xfrm>
        </p:grpSpPr>
        <p:sp>
          <p:nvSpPr>
            <p:cNvPr id="8" name="Text Box 7">
              <a:extLst>
                <a:ext uri="{FF2B5EF4-FFF2-40B4-BE49-F238E27FC236}">
                  <a16:creationId xmlns:a16="http://schemas.microsoft.com/office/drawing/2014/main" id="{6EC56AE7-20F0-4D2B-80F7-D8B05AD1E30E}"/>
                </a:ext>
              </a:extLst>
            </p:cNvPr>
            <p:cNvSpPr txBox="1">
              <a:spLocks noChangeArrowheads="1"/>
            </p:cNvSpPr>
            <p:nvPr/>
          </p:nvSpPr>
          <p:spPr bwMode="auto">
            <a:xfrm>
              <a:off x="521" y="2976"/>
              <a:ext cx="475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just" eaLnBrk="1" hangingPunct="1">
                <a:lnSpc>
                  <a:spcPct val="110000"/>
                </a:lnSpc>
              </a:pPr>
              <a:r>
                <a:rPr lang="en-US" altLang="zh-CN" sz="2800" b="1">
                  <a:ea typeface="宋体" panose="02010600030101010101" pitchFamily="2" charset="-122"/>
                  <a:sym typeface="Symbol" panose="05050102010706020507" pitchFamily="18" charset="2"/>
                </a:rPr>
                <a:t></a:t>
              </a:r>
              <a:r>
                <a:rPr lang="en-US" altLang="zh-CN" sz="2800" b="1">
                  <a:ea typeface="宋体" panose="02010600030101010101" pitchFamily="2" charset="-122"/>
                </a:rPr>
                <a:t>  </a:t>
              </a:r>
              <a:r>
                <a:rPr lang="zh-CN" altLang="en-US" sz="2800" b="1">
                  <a:ea typeface="宋体" panose="02010600030101010101" pitchFamily="2" charset="-122"/>
                </a:rPr>
                <a:t>上方有圆点的大写字母、小写下标表示相量。如         、     等。</a:t>
              </a:r>
            </a:p>
          </p:txBody>
        </p:sp>
        <p:graphicFrame>
          <p:nvGraphicFramePr>
            <p:cNvPr id="9" name="Object 8">
              <a:extLst>
                <a:ext uri="{FF2B5EF4-FFF2-40B4-BE49-F238E27FC236}">
                  <a16:creationId xmlns:a16="http://schemas.microsoft.com/office/drawing/2014/main" id="{18E28178-BBE8-4D9C-93D5-2CCD90730415}"/>
                </a:ext>
              </a:extLst>
            </p:cNvPr>
            <p:cNvGraphicFramePr>
              <a:graphicFrameLocks noChangeAspect="1"/>
            </p:cNvGraphicFramePr>
            <p:nvPr/>
          </p:nvGraphicFramePr>
          <p:xfrm>
            <a:off x="1066" y="3294"/>
            <a:ext cx="440" cy="309"/>
          </p:xfrm>
          <a:graphic>
            <a:graphicData uri="http://schemas.openxmlformats.org/presentationml/2006/ole">
              <mc:AlternateContent xmlns:mc="http://schemas.openxmlformats.org/markup-compatibility/2006">
                <mc:Choice xmlns:v="urn:schemas-microsoft-com:vml" Requires="v">
                  <p:oleObj spid="_x0000_s32868" name="公式" r:id="rId4" imgW="5181600" imgH="5791200" progId="Equation.3">
                    <p:embed/>
                  </p:oleObj>
                </mc:Choice>
                <mc:Fallback>
                  <p:oleObj name="公式" r:id="rId4" imgW="5181600" imgH="5791200" progId="Equation.3">
                    <p:embed/>
                    <p:pic>
                      <p:nvPicPr>
                        <p:cNvPr id="0"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 y="3294"/>
                          <a:ext cx="440"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a:extLst>
                <a:ext uri="{FF2B5EF4-FFF2-40B4-BE49-F238E27FC236}">
                  <a16:creationId xmlns:a16="http://schemas.microsoft.com/office/drawing/2014/main" id="{50A6F1E2-8A92-4653-9617-D4E362C50BD6}"/>
                </a:ext>
              </a:extLst>
            </p:cNvPr>
            <p:cNvGraphicFramePr>
              <a:graphicFrameLocks noChangeAspect="1"/>
            </p:cNvGraphicFramePr>
            <p:nvPr/>
          </p:nvGraphicFramePr>
          <p:xfrm>
            <a:off x="1701" y="3294"/>
            <a:ext cx="337" cy="332"/>
          </p:xfrm>
          <a:graphic>
            <a:graphicData uri="http://schemas.openxmlformats.org/presentationml/2006/ole">
              <mc:AlternateContent xmlns:mc="http://schemas.openxmlformats.org/markup-compatibility/2006">
                <mc:Choice xmlns:v="urn:schemas-microsoft-com:vml" Requires="v">
                  <p:oleObj spid="_x0000_s32869" name="公式" r:id="rId6" imgW="3962400" imgH="5791200" progId="Equation.3">
                    <p:embed/>
                  </p:oleObj>
                </mc:Choice>
                <mc:Fallback>
                  <p:oleObj name="公式" r:id="rId6" imgW="3962400" imgH="5791200" progId="Equation.3">
                    <p:embed/>
                    <p:pic>
                      <p:nvPicPr>
                        <p:cNvPr id="0" name="Picture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3294"/>
                          <a:ext cx="337" cy="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85125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PROJCTOR.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3000" fill="hold"/>
                                        <p:tgtEl>
                                          <p:spTgt spid="5"/>
                                        </p:tgtEl>
                                        <p:attrNameLst>
                                          <p:attrName>ppt_x</p:attrName>
                                        </p:attrNameLst>
                                      </p:cBhvr>
                                      <p:tavLst>
                                        <p:tav tm="0">
                                          <p:val>
                                            <p:strVal val="1+#ppt_w/2"/>
                                          </p:val>
                                        </p:tav>
                                        <p:tav tm="100000">
                                          <p:val>
                                            <p:strVal val="#ppt_x"/>
                                          </p:val>
                                        </p:tav>
                                      </p:tavLst>
                                    </p:anim>
                                    <p:anim calcmode="lin" valueType="num">
                                      <p:cBhvr additive="base">
                                        <p:cTn id="14" dur="30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PROJCTOR.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3000" fill="hold"/>
                                        <p:tgtEl>
                                          <p:spTgt spid="6"/>
                                        </p:tgtEl>
                                        <p:attrNameLst>
                                          <p:attrName>ppt_x</p:attrName>
                                        </p:attrNameLst>
                                      </p:cBhvr>
                                      <p:tavLst>
                                        <p:tav tm="0">
                                          <p:val>
                                            <p:strVal val="1+#ppt_w/2"/>
                                          </p:val>
                                        </p:tav>
                                        <p:tav tm="100000">
                                          <p:val>
                                            <p:strVal val="#ppt_x"/>
                                          </p:val>
                                        </p:tav>
                                      </p:tavLst>
                                    </p:anim>
                                    <p:anim calcmode="lin" valueType="num">
                                      <p:cBhvr additive="base">
                                        <p:cTn id="20" dur="30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PROJCTOR.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3000" fill="hold"/>
                                        <p:tgtEl>
                                          <p:spTgt spid="7"/>
                                        </p:tgtEl>
                                        <p:attrNameLst>
                                          <p:attrName>ppt_x</p:attrName>
                                        </p:attrNameLst>
                                      </p:cBhvr>
                                      <p:tavLst>
                                        <p:tav tm="0">
                                          <p:val>
                                            <p:strVal val="1+#ppt_w/2"/>
                                          </p:val>
                                        </p:tav>
                                        <p:tav tm="100000">
                                          <p:val>
                                            <p:strVal val="#ppt_x"/>
                                          </p:val>
                                        </p:tav>
                                      </p:tavLst>
                                    </p:anim>
                                    <p:anim calcmode="lin" valueType="num">
                                      <p:cBhvr additive="base">
                                        <p:cTn id="26" dur="30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3787E-993F-4463-9EA7-8F783033907C}"/>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69ED3A85-CB02-46B3-8A2D-D365343913FD}"/>
              </a:ext>
            </a:extLst>
          </p:cNvPr>
          <p:cNvSpPr>
            <a:spLocks noChangeArrowheads="1"/>
          </p:cNvSpPr>
          <p:nvPr/>
        </p:nvSpPr>
        <p:spPr bwMode="auto">
          <a:xfrm>
            <a:off x="1241425" y="907207"/>
            <a:ext cx="61277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30000"/>
              </a:lnSpc>
            </a:pPr>
            <a:r>
              <a:rPr kumimoji="0" lang="en-US" altLang="zh-CN">
                <a:ea typeface="宋体" panose="02010600030101010101" pitchFamily="2" charset="-122"/>
              </a:rPr>
              <a:t>1.</a:t>
            </a:r>
            <a:r>
              <a:rPr kumimoji="0" lang="zh-CN" altLang="en-US">
                <a:ea typeface="宋体" panose="02010600030101010101" pitchFamily="2" charset="-122"/>
              </a:rPr>
              <a:t>对于硅三极管来说其死区电压约为（   ）。</a:t>
            </a:r>
          </a:p>
          <a:p>
            <a:pPr algn="l">
              <a:lnSpc>
                <a:spcPct val="130000"/>
              </a:lnSpc>
            </a:pPr>
            <a:r>
              <a:rPr kumimoji="0" lang="zh-CN" altLang="en-US">
                <a:ea typeface="宋体" panose="02010600030101010101" pitchFamily="2" charset="-122"/>
              </a:rPr>
              <a:t>       </a:t>
            </a:r>
            <a:r>
              <a:rPr kumimoji="0" lang="en-US" altLang="zh-CN">
                <a:ea typeface="宋体" panose="02010600030101010101" pitchFamily="2" charset="-122"/>
              </a:rPr>
              <a:t>A</a:t>
            </a:r>
            <a:r>
              <a:rPr kumimoji="0" lang="zh-CN" altLang="en-US">
                <a:ea typeface="宋体" panose="02010600030101010101" pitchFamily="2" charset="-122"/>
              </a:rPr>
              <a:t>、</a:t>
            </a:r>
            <a:r>
              <a:rPr kumimoji="0" lang="en-US" altLang="zh-CN">
                <a:ea typeface="宋体" panose="02010600030101010101" pitchFamily="2" charset="-122"/>
              </a:rPr>
              <a:t>0.1V      B</a:t>
            </a:r>
            <a:r>
              <a:rPr kumimoji="0" lang="zh-CN" altLang="en-US">
                <a:ea typeface="宋体" panose="02010600030101010101" pitchFamily="2" charset="-122"/>
              </a:rPr>
              <a:t>、</a:t>
            </a:r>
            <a:r>
              <a:rPr kumimoji="0" lang="en-US" altLang="zh-CN">
                <a:ea typeface="宋体" panose="02010600030101010101" pitchFamily="2" charset="-122"/>
              </a:rPr>
              <a:t>0.5V     C</a:t>
            </a:r>
            <a:r>
              <a:rPr kumimoji="0" lang="zh-CN" altLang="en-US">
                <a:ea typeface="宋体" panose="02010600030101010101" pitchFamily="2" charset="-122"/>
              </a:rPr>
              <a:t>、</a:t>
            </a:r>
            <a:r>
              <a:rPr kumimoji="0" lang="en-US" altLang="zh-CN">
                <a:ea typeface="宋体" panose="02010600030101010101" pitchFamily="2" charset="-122"/>
              </a:rPr>
              <a:t>0.7V      </a:t>
            </a:r>
            <a:endParaRPr kumimoji="0" lang="en-US" altLang="zh-CN" b="1">
              <a:ea typeface="宋体" panose="02010600030101010101" pitchFamily="2" charset="-122"/>
            </a:endParaRPr>
          </a:p>
        </p:txBody>
      </p:sp>
      <p:sp>
        <p:nvSpPr>
          <p:cNvPr id="4" name="Rectangle 3">
            <a:extLst>
              <a:ext uri="{FF2B5EF4-FFF2-40B4-BE49-F238E27FC236}">
                <a16:creationId xmlns:a16="http://schemas.microsoft.com/office/drawing/2014/main" id="{86C70B48-3E6B-45D5-B031-6C3DB21BFECB}"/>
              </a:ext>
            </a:extLst>
          </p:cNvPr>
          <p:cNvSpPr txBox="1">
            <a:spLocks noChangeArrowheads="1"/>
          </p:cNvSpPr>
          <p:nvPr/>
        </p:nvSpPr>
        <p:spPr bwMode="auto">
          <a:xfrm>
            <a:off x="1106488" y="116632"/>
            <a:ext cx="6184900" cy="588962"/>
          </a:xfrm>
          <a:prstGeom prst="rect">
            <a:avLst/>
          </a:prstGeom>
          <a:solidFill>
            <a:srgbClr val="FFC000"/>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b="1" dirty="0">
                <a:solidFill>
                  <a:srgbClr val="003399"/>
                </a:solidFill>
              </a:rPr>
              <a:t>课堂测试</a:t>
            </a:r>
          </a:p>
        </p:txBody>
      </p:sp>
      <p:sp>
        <p:nvSpPr>
          <p:cNvPr id="5" name="Rectangle 4">
            <a:extLst>
              <a:ext uri="{FF2B5EF4-FFF2-40B4-BE49-F238E27FC236}">
                <a16:creationId xmlns:a16="http://schemas.microsoft.com/office/drawing/2014/main" id="{41BF284D-F79E-457A-82D3-D6A3446C535B}"/>
              </a:ext>
            </a:extLst>
          </p:cNvPr>
          <p:cNvSpPr>
            <a:spLocks noChangeArrowheads="1"/>
          </p:cNvSpPr>
          <p:nvPr/>
        </p:nvSpPr>
        <p:spPr bwMode="auto">
          <a:xfrm>
            <a:off x="1241425" y="2051794"/>
            <a:ext cx="562610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30000"/>
              </a:lnSpc>
            </a:pPr>
            <a:r>
              <a:rPr kumimoji="0" lang="en-US" altLang="zh-CN" dirty="0">
                <a:ea typeface="宋体" panose="02010600030101010101" pitchFamily="2" charset="-122"/>
              </a:rPr>
              <a:t>2.</a:t>
            </a:r>
            <a:r>
              <a:rPr kumimoji="0" lang="zh-CN" altLang="en-US" dirty="0">
                <a:ea typeface="宋体" panose="02010600030101010101" pitchFamily="2" charset="-122"/>
              </a:rPr>
              <a:t>锗三极管的导通压</a:t>
            </a:r>
            <a:r>
              <a:rPr kumimoji="0" lang="en-US" altLang="zh-CN" dirty="0">
                <a:ea typeface="宋体" panose="02010600030101010101" pitchFamily="2" charset="-122"/>
              </a:rPr>
              <a:t>U</a:t>
            </a:r>
            <a:r>
              <a:rPr kumimoji="0" lang="en-US" altLang="zh-CN" baseline="-25000" dirty="0">
                <a:ea typeface="宋体" panose="02010600030101010101" pitchFamily="2" charset="-122"/>
              </a:rPr>
              <a:t>BE</a:t>
            </a:r>
            <a:r>
              <a:rPr kumimoji="0" lang="zh-CN" altLang="en-US" dirty="0">
                <a:ea typeface="宋体" panose="02010600030101010101" pitchFamily="2" charset="-122"/>
              </a:rPr>
              <a:t>约为（   ）。</a:t>
            </a:r>
          </a:p>
          <a:p>
            <a:pPr algn="l">
              <a:lnSpc>
                <a:spcPct val="130000"/>
              </a:lnSpc>
            </a:pPr>
            <a:r>
              <a:rPr kumimoji="0" lang="zh-CN" altLang="en-US" dirty="0">
                <a:ea typeface="宋体" panose="02010600030101010101" pitchFamily="2" charset="-122"/>
              </a:rPr>
              <a:t>    </a:t>
            </a:r>
            <a:r>
              <a:rPr kumimoji="0" lang="en-US" altLang="zh-CN" dirty="0">
                <a:ea typeface="宋体" panose="02010600030101010101" pitchFamily="2" charset="-122"/>
              </a:rPr>
              <a:t>A</a:t>
            </a:r>
            <a:r>
              <a:rPr kumimoji="0" lang="zh-CN" altLang="en-US" dirty="0">
                <a:ea typeface="宋体" panose="02010600030101010101" pitchFamily="2" charset="-122"/>
              </a:rPr>
              <a:t>、</a:t>
            </a:r>
            <a:r>
              <a:rPr kumimoji="0" lang="en-US" altLang="zh-CN" dirty="0">
                <a:ea typeface="宋体" panose="02010600030101010101" pitchFamily="2" charset="-122"/>
              </a:rPr>
              <a:t>0.1V      B</a:t>
            </a:r>
            <a:r>
              <a:rPr kumimoji="0" lang="zh-CN" altLang="en-US" dirty="0">
                <a:ea typeface="宋体" panose="02010600030101010101" pitchFamily="2" charset="-122"/>
              </a:rPr>
              <a:t>、</a:t>
            </a:r>
            <a:r>
              <a:rPr kumimoji="0" lang="en-US" altLang="zh-CN" dirty="0">
                <a:ea typeface="宋体" panose="02010600030101010101" pitchFamily="2" charset="-122"/>
              </a:rPr>
              <a:t>0.2V     C</a:t>
            </a:r>
            <a:r>
              <a:rPr kumimoji="0" lang="zh-CN" altLang="en-US" dirty="0">
                <a:ea typeface="宋体" panose="02010600030101010101" pitchFamily="2" charset="-122"/>
              </a:rPr>
              <a:t>、</a:t>
            </a:r>
            <a:r>
              <a:rPr kumimoji="0" lang="en-US" altLang="zh-CN" dirty="0">
                <a:ea typeface="宋体" panose="02010600030101010101" pitchFamily="2" charset="-122"/>
              </a:rPr>
              <a:t>0.5V        </a:t>
            </a:r>
          </a:p>
        </p:txBody>
      </p:sp>
      <p:sp>
        <p:nvSpPr>
          <p:cNvPr id="6" name="Rectangle 5">
            <a:extLst>
              <a:ext uri="{FF2B5EF4-FFF2-40B4-BE49-F238E27FC236}">
                <a16:creationId xmlns:a16="http://schemas.microsoft.com/office/drawing/2014/main" id="{658BA1F6-769D-4E4C-B28B-4F488C40E795}"/>
              </a:ext>
            </a:extLst>
          </p:cNvPr>
          <p:cNvSpPr>
            <a:spLocks noChangeArrowheads="1"/>
          </p:cNvSpPr>
          <p:nvPr/>
        </p:nvSpPr>
        <p:spPr bwMode="auto">
          <a:xfrm>
            <a:off x="1150938" y="3177332"/>
            <a:ext cx="7564466"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30000"/>
              </a:lnSpc>
            </a:pPr>
            <a:r>
              <a:rPr kumimoji="0" lang="en-US" altLang="zh-CN" dirty="0">
                <a:ea typeface="宋体" panose="02010600030101010101" pitchFamily="2" charset="-122"/>
              </a:rPr>
              <a:t>3.</a:t>
            </a:r>
            <a:r>
              <a:rPr kumimoji="0" lang="zh-CN" altLang="en-US" dirty="0">
                <a:ea typeface="宋体" panose="02010600030101010101" pitchFamily="2" charset="-122"/>
              </a:rPr>
              <a:t>测得三极管三个电极的静态电流分别为</a:t>
            </a:r>
            <a:r>
              <a:rPr kumimoji="0" lang="en-US" altLang="zh-CN" dirty="0">
                <a:ea typeface="宋体" panose="02010600030101010101" pitchFamily="2" charset="-122"/>
              </a:rPr>
              <a:t>0.06mA</a:t>
            </a:r>
            <a:r>
              <a:rPr kumimoji="0" lang="zh-CN" altLang="en-US" dirty="0">
                <a:ea typeface="宋体" panose="02010600030101010101" pitchFamily="2" charset="-122"/>
              </a:rPr>
              <a:t>，</a:t>
            </a:r>
          </a:p>
          <a:p>
            <a:pPr algn="l">
              <a:lnSpc>
                <a:spcPct val="130000"/>
              </a:lnSpc>
            </a:pPr>
            <a:r>
              <a:rPr kumimoji="0" lang="zh-CN" altLang="en-US" dirty="0">
                <a:ea typeface="宋体" panose="02010600030101010101" pitchFamily="2" charset="-122"/>
              </a:rPr>
              <a:t>   </a:t>
            </a:r>
            <a:r>
              <a:rPr kumimoji="0" lang="en-US" altLang="zh-CN" dirty="0">
                <a:ea typeface="宋体" panose="02010600030101010101" pitchFamily="2" charset="-122"/>
              </a:rPr>
              <a:t>3.66mA</a:t>
            </a:r>
            <a:r>
              <a:rPr kumimoji="0" lang="zh-CN" altLang="en-US" dirty="0">
                <a:ea typeface="宋体" panose="02010600030101010101" pitchFamily="2" charset="-122"/>
              </a:rPr>
              <a:t>和</a:t>
            </a:r>
            <a:r>
              <a:rPr kumimoji="0" lang="en-US" altLang="zh-CN" dirty="0">
                <a:ea typeface="宋体" panose="02010600030101010101" pitchFamily="2" charset="-122"/>
              </a:rPr>
              <a:t>3.6mA</a:t>
            </a:r>
            <a:r>
              <a:rPr kumimoji="0" lang="zh-CN" altLang="en-US" dirty="0">
                <a:ea typeface="宋体" panose="02010600030101010101" pitchFamily="2" charset="-122"/>
              </a:rPr>
              <a:t>。则该管的电流放大系数为（   ）。</a:t>
            </a:r>
          </a:p>
          <a:p>
            <a:pPr algn="l">
              <a:lnSpc>
                <a:spcPct val="130000"/>
              </a:lnSpc>
            </a:pPr>
            <a:r>
              <a:rPr kumimoji="0" lang="zh-CN" altLang="en-US" dirty="0">
                <a:ea typeface="宋体" panose="02010600030101010101" pitchFamily="2" charset="-122"/>
              </a:rPr>
              <a:t>   </a:t>
            </a:r>
            <a:r>
              <a:rPr kumimoji="0" lang="en-US" altLang="zh-CN" dirty="0">
                <a:ea typeface="宋体" panose="02010600030101010101" pitchFamily="2" charset="-122"/>
              </a:rPr>
              <a:t>A</a:t>
            </a:r>
            <a:r>
              <a:rPr kumimoji="0" lang="zh-CN" altLang="en-US" dirty="0">
                <a:ea typeface="宋体" panose="02010600030101010101" pitchFamily="2" charset="-122"/>
              </a:rPr>
              <a:t>、</a:t>
            </a:r>
            <a:r>
              <a:rPr kumimoji="0" lang="en-US" altLang="zh-CN" dirty="0">
                <a:ea typeface="宋体" panose="02010600030101010101" pitchFamily="2" charset="-122"/>
              </a:rPr>
              <a:t>40        B</a:t>
            </a:r>
            <a:r>
              <a:rPr kumimoji="0" lang="zh-CN" altLang="en-US" dirty="0">
                <a:ea typeface="宋体" panose="02010600030101010101" pitchFamily="2" charset="-122"/>
              </a:rPr>
              <a:t>、</a:t>
            </a:r>
            <a:r>
              <a:rPr kumimoji="0" lang="en-US" altLang="zh-CN" dirty="0">
                <a:ea typeface="宋体" panose="02010600030101010101" pitchFamily="2" charset="-122"/>
              </a:rPr>
              <a:t>50       C</a:t>
            </a:r>
            <a:r>
              <a:rPr kumimoji="0" lang="zh-CN" altLang="en-US" dirty="0">
                <a:ea typeface="宋体" panose="02010600030101010101" pitchFamily="2" charset="-122"/>
              </a:rPr>
              <a:t>、</a:t>
            </a:r>
            <a:r>
              <a:rPr kumimoji="0" lang="en-US" altLang="zh-CN" dirty="0">
                <a:ea typeface="宋体" panose="02010600030101010101" pitchFamily="2" charset="-122"/>
              </a:rPr>
              <a:t>60   </a:t>
            </a:r>
          </a:p>
        </p:txBody>
      </p:sp>
      <p:sp>
        <p:nvSpPr>
          <p:cNvPr id="7" name="Rectangle 6">
            <a:extLst>
              <a:ext uri="{FF2B5EF4-FFF2-40B4-BE49-F238E27FC236}">
                <a16:creationId xmlns:a16="http://schemas.microsoft.com/office/drawing/2014/main" id="{4E106BC1-6A28-4B6D-99DA-3C4C5A86BDE5}"/>
              </a:ext>
            </a:extLst>
          </p:cNvPr>
          <p:cNvSpPr>
            <a:spLocks noChangeArrowheads="1"/>
          </p:cNvSpPr>
          <p:nvPr/>
        </p:nvSpPr>
        <p:spPr bwMode="auto">
          <a:xfrm>
            <a:off x="1106488" y="4617194"/>
            <a:ext cx="6481762"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20000"/>
              </a:lnSpc>
            </a:pPr>
            <a:r>
              <a:rPr kumimoji="0" lang="en-US" altLang="zh-CN">
                <a:ea typeface="宋体" panose="02010600030101010101" pitchFamily="2" charset="-122"/>
              </a:rPr>
              <a:t>4.</a:t>
            </a:r>
            <a:r>
              <a:rPr kumimoji="0" lang="zh-CN" altLang="en-US">
                <a:ea typeface="宋体" panose="02010600030101010101" pitchFamily="2" charset="-122"/>
              </a:rPr>
              <a:t>三极管能够放大的外部条件是（   ）。</a:t>
            </a:r>
          </a:p>
          <a:p>
            <a:pPr algn="l">
              <a:lnSpc>
                <a:spcPct val="120000"/>
              </a:lnSpc>
            </a:pPr>
            <a:r>
              <a:rPr kumimoji="0" lang="zh-CN" altLang="en-US">
                <a:ea typeface="宋体" panose="02010600030101010101" pitchFamily="2" charset="-122"/>
              </a:rPr>
              <a:t>    </a:t>
            </a:r>
            <a:r>
              <a:rPr kumimoji="0" lang="en-US" altLang="zh-CN">
                <a:ea typeface="宋体" panose="02010600030101010101" pitchFamily="2" charset="-122"/>
              </a:rPr>
              <a:t>A</a:t>
            </a:r>
            <a:r>
              <a:rPr kumimoji="0" lang="zh-CN" altLang="en-US">
                <a:ea typeface="宋体" panose="02010600030101010101" pitchFamily="2" charset="-122"/>
              </a:rPr>
              <a:t>、发射结正偏，集电结正偏 </a:t>
            </a:r>
          </a:p>
          <a:p>
            <a:pPr algn="l">
              <a:lnSpc>
                <a:spcPct val="120000"/>
              </a:lnSpc>
            </a:pPr>
            <a:r>
              <a:rPr kumimoji="0" lang="zh-CN" altLang="en-US">
                <a:ea typeface="宋体" panose="02010600030101010101" pitchFamily="2" charset="-122"/>
              </a:rPr>
              <a:t>    </a:t>
            </a:r>
            <a:r>
              <a:rPr kumimoji="0" lang="en-US" altLang="zh-CN">
                <a:ea typeface="宋体" panose="02010600030101010101" pitchFamily="2" charset="-122"/>
              </a:rPr>
              <a:t>B</a:t>
            </a:r>
            <a:r>
              <a:rPr kumimoji="0" lang="zh-CN" altLang="en-US">
                <a:ea typeface="宋体" panose="02010600030101010101" pitchFamily="2" charset="-122"/>
              </a:rPr>
              <a:t>、发射结反偏，集电结反偏 </a:t>
            </a:r>
          </a:p>
          <a:p>
            <a:pPr algn="l">
              <a:lnSpc>
                <a:spcPct val="120000"/>
              </a:lnSpc>
            </a:pPr>
            <a:r>
              <a:rPr kumimoji="0" lang="zh-CN" altLang="en-US">
                <a:ea typeface="宋体" panose="02010600030101010101" pitchFamily="2" charset="-122"/>
              </a:rPr>
              <a:t>    </a:t>
            </a:r>
            <a:r>
              <a:rPr kumimoji="0" lang="en-US" altLang="zh-CN">
                <a:ea typeface="宋体" panose="02010600030101010101" pitchFamily="2" charset="-122"/>
              </a:rPr>
              <a:t>C</a:t>
            </a:r>
            <a:r>
              <a:rPr kumimoji="0" lang="zh-CN" altLang="en-US">
                <a:ea typeface="宋体" panose="02010600030101010101" pitchFamily="2" charset="-122"/>
              </a:rPr>
              <a:t>、发射结正偏，集电结反偏</a:t>
            </a:r>
          </a:p>
        </p:txBody>
      </p:sp>
    </p:spTree>
    <p:extLst>
      <p:ext uri="{BB962C8B-B14F-4D97-AF65-F5344CB8AC3E}">
        <p14:creationId xmlns:p14="http://schemas.microsoft.com/office/powerpoint/2010/main" val="126125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30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3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3000"/>
                                        <p:tgtEl>
                                          <p:spTgt spid="6"/>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3000"/>
                                        <p:tgtEl>
                                          <p:spTgt spid="7"/>
                                        </p:tgtEl>
                                      </p:cBhvr>
                                    </p:animEffect>
                                  </p:childTnLst>
                                  <p:subTnLst>
                                    <p:audio>
                                      <p:cMediaNode>
                                        <p:cTn display="0" masterRel="sameClick">
                                          <p:stCondLst>
                                            <p:cond evt="begin" delay="0">
                                              <p:tn val="20"/>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1E2AC-B226-44EB-9BF6-99A2F52C1DE3}"/>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0AC1EEED-A988-4F12-A8E2-36BFBA688E79}"/>
              </a:ext>
            </a:extLst>
          </p:cNvPr>
          <p:cNvSpPr>
            <a:spLocks noChangeArrowheads="1"/>
          </p:cNvSpPr>
          <p:nvPr/>
        </p:nvSpPr>
        <p:spPr bwMode="auto">
          <a:xfrm>
            <a:off x="1016000" y="954088"/>
            <a:ext cx="6615113"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20000"/>
              </a:lnSpc>
            </a:pPr>
            <a:r>
              <a:rPr kumimoji="0" lang="en-US" altLang="zh-CN">
                <a:ea typeface="宋体" panose="02010600030101010101" pitchFamily="2" charset="-122"/>
              </a:rPr>
              <a:t>5.</a:t>
            </a:r>
            <a:r>
              <a:rPr kumimoji="0" lang="zh-CN" altLang="en-US">
                <a:ea typeface="宋体" panose="02010600030101010101" pitchFamily="2" charset="-122"/>
              </a:rPr>
              <a:t>当三极管工作于饱和状态时，其（   ）。</a:t>
            </a:r>
          </a:p>
          <a:p>
            <a:pPr algn="l">
              <a:lnSpc>
                <a:spcPct val="120000"/>
              </a:lnSpc>
            </a:pPr>
            <a:r>
              <a:rPr kumimoji="0" lang="zh-CN" altLang="en-US">
                <a:ea typeface="宋体" panose="02010600030101010101" pitchFamily="2" charset="-122"/>
              </a:rPr>
              <a:t>    </a:t>
            </a:r>
            <a:r>
              <a:rPr kumimoji="0" lang="en-US" altLang="zh-CN">
                <a:ea typeface="宋体" panose="02010600030101010101" pitchFamily="2" charset="-122"/>
              </a:rPr>
              <a:t>A</a:t>
            </a:r>
            <a:r>
              <a:rPr kumimoji="0" lang="zh-CN" altLang="en-US">
                <a:ea typeface="宋体" panose="02010600030101010101" pitchFamily="2" charset="-122"/>
              </a:rPr>
              <a:t>、发射结正偏，集电结正偏  </a:t>
            </a:r>
          </a:p>
          <a:p>
            <a:pPr algn="l">
              <a:lnSpc>
                <a:spcPct val="120000"/>
              </a:lnSpc>
            </a:pPr>
            <a:r>
              <a:rPr kumimoji="0" lang="zh-CN" altLang="en-US">
                <a:ea typeface="宋体" panose="02010600030101010101" pitchFamily="2" charset="-122"/>
              </a:rPr>
              <a:t>    </a:t>
            </a:r>
            <a:r>
              <a:rPr kumimoji="0" lang="en-US" altLang="zh-CN">
                <a:ea typeface="宋体" panose="02010600030101010101" pitchFamily="2" charset="-122"/>
              </a:rPr>
              <a:t>B</a:t>
            </a:r>
            <a:r>
              <a:rPr kumimoji="0" lang="zh-CN" altLang="en-US">
                <a:ea typeface="宋体" panose="02010600030101010101" pitchFamily="2" charset="-122"/>
              </a:rPr>
              <a:t>、发射结反偏，集电结反偏 </a:t>
            </a:r>
          </a:p>
          <a:p>
            <a:pPr algn="l">
              <a:lnSpc>
                <a:spcPct val="120000"/>
              </a:lnSpc>
            </a:pPr>
            <a:r>
              <a:rPr kumimoji="0" lang="zh-CN" altLang="en-US">
                <a:ea typeface="宋体" panose="02010600030101010101" pitchFamily="2" charset="-122"/>
              </a:rPr>
              <a:t>    </a:t>
            </a:r>
            <a:r>
              <a:rPr kumimoji="0" lang="en-US" altLang="zh-CN">
                <a:ea typeface="宋体" panose="02010600030101010101" pitchFamily="2" charset="-122"/>
              </a:rPr>
              <a:t>C</a:t>
            </a:r>
            <a:r>
              <a:rPr kumimoji="0" lang="zh-CN" altLang="en-US">
                <a:ea typeface="宋体" panose="02010600030101010101" pitchFamily="2" charset="-122"/>
              </a:rPr>
              <a:t>、发射结正偏，集电结反偏                                                                                                  </a:t>
            </a:r>
            <a:endParaRPr kumimoji="0" lang="zh-CN" altLang="en-US" b="1">
              <a:ea typeface="宋体" panose="02010600030101010101" pitchFamily="2" charset="-122"/>
            </a:endParaRPr>
          </a:p>
        </p:txBody>
      </p:sp>
      <p:sp>
        <p:nvSpPr>
          <p:cNvPr id="5" name="Rectangle 4">
            <a:extLst>
              <a:ext uri="{FF2B5EF4-FFF2-40B4-BE49-F238E27FC236}">
                <a16:creationId xmlns:a16="http://schemas.microsoft.com/office/drawing/2014/main" id="{A06796F9-C4CC-492D-BC34-519A7DDAF000}"/>
              </a:ext>
            </a:extLst>
          </p:cNvPr>
          <p:cNvSpPr>
            <a:spLocks noChangeArrowheads="1"/>
          </p:cNvSpPr>
          <p:nvPr/>
        </p:nvSpPr>
        <p:spPr bwMode="auto">
          <a:xfrm>
            <a:off x="881063" y="2933700"/>
            <a:ext cx="76962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a:ea typeface="宋体" panose="02010600030101010101" pitchFamily="2" charset="-122"/>
              </a:rPr>
              <a:t>6.</a:t>
            </a:r>
            <a:r>
              <a:rPr kumimoji="0" lang="zh-CN" altLang="en-US">
                <a:ea typeface="宋体" panose="02010600030101010101" pitchFamily="2" charset="-122"/>
              </a:rPr>
              <a:t>反向饱和电流越小，三极管的稳定性能（   ）。</a:t>
            </a:r>
          </a:p>
          <a:p>
            <a:pPr algn="l">
              <a:lnSpc>
                <a:spcPct val="130000"/>
              </a:lnSpc>
            </a:pPr>
            <a:r>
              <a:rPr kumimoji="0" lang="zh-CN" altLang="en-US">
                <a:ea typeface="宋体" panose="02010600030101010101" pitchFamily="2" charset="-122"/>
              </a:rPr>
              <a:t>    </a:t>
            </a:r>
            <a:r>
              <a:rPr kumimoji="0" lang="en-US" altLang="zh-CN">
                <a:ea typeface="宋体" panose="02010600030101010101" pitchFamily="2" charset="-122"/>
              </a:rPr>
              <a:t>A</a:t>
            </a:r>
            <a:r>
              <a:rPr kumimoji="0" lang="zh-CN" altLang="en-US">
                <a:ea typeface="宋体" panose="02010600030101010101" pitchFamily="2" charset="-122"/>
              </a:rPr>
              <a:t>、越好      </a:t>
            </a:r>
            <a:r>
              <a:rPr kumimoji="0" lang="en-US" altLang="zh-CN">
                <a:ea typeface="宋体" panose="02010600030101010101" pitchFamily="2" charset="-122"/>
              </a:rPr>
              <a:t>B</a:t>
            </a:r>
            <a:r>
              <a:rPr kumimoji="0" lang="zh-CN" altLang="en-US">
                <a:ea typeface="宋体" panose="02010600030101010101" pitchFamily="2" charset="-122"/>
              </a:rPr>
              <a:t>、越差     </a:t>
            </a:r>
            <a:r>
              <a:rPr kumimoji="0" lang="en-US" altLang="zh-CN">
                <a:ea typeface="宋体" panose="02010600030101010101" pitchFamily="2" charset="-122"/>
              </a:rPr>
              <a:t>C</a:t>
            </a:r>
            <a:r>
              <a:rPr kumimoji="0" lang="zh-CN" altLang="en-US">
                <a:ea typeface="宋体" panose="02010600030101010101" pitchFamily="2" charset="-122"/>
              </a:rPr>
              <a:t>、无变化    </a:t>
            </a:r>
          </a:p>
        </p:txBody>
      </p:sp>
      <p:sp>
        <p:nvSpPr>
          <p:cNvPr id="6" name="Rectangle 5">
            <a:extLst>
              <a:ext uri="{FF2B5EF4-FFF2-40B4-BE49-F238E27FC236}">
                <a16:creationId xmlns:a16="http://schemas.microsoft.com/office/drawing/2014/main" id="{FA7226D7-B601-4A42-A543-ED7231154B80}"/>
              </a:ext>
            </a:extLst>
          </p:cNvPr>
          <p:cNvSpPr>
            <a:spLocks noChangeArrowheads="1"/>
          </p:cNvSpPr>
          <p:nvPr/>
        </p:nvSpPr>
        <p:spPr bwMode="auto">
          <a:xfrm>
            <a:off x="927100" y="3968750"/>
            <a:ext cx="74517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a:ea typeface="宋体" panose="02010600030101010101" pitchFamily="2" charset="-122"/>
              </a:rPr>
              <a:t>7.</a:t>
            </a:r>
            <a:r>
              <a:rPr kumimoji="0" lang="zh-CN" altLang="en-US">
                <a:ea typeface="宋体" panose="02010600030101010101" pitchFamily="2" charset="-122"/>
              </a:rPr>
              <a:t>与锗三极管相比，硅三极管的温度稳定性能（   ）。</a:t>
            </a:r>
          </a:p>
          <a:p>
            <a:pPr algn="l"/>
            <a:r>
              <a:rPr kumimoji="0" lang="zh-CN" altLang="en-US">
                <a:ea typeface="宋体" panose="02010600030101010101" pitchFamily="2" charset="-122"/>
              </a:rPr>
              <a:t>    </a:t>
            </a:r>
            <a:r>
              <a:rPr kumimoji="0" lang="en-US" altLang="zh-CN">
                <a:ea typeface="宋体" panose="02010600030101010101" pitchFamily="2" charset="-122"/>
              </a:rPr>
              <a:t>A</a:t>
            </a:r>
            <a:r>
              <a:rPr kumimoji="0" lang="zh-CN" altLang="en-US">
                <a:ea typeface="宋体" panose="02010600030101010101" pitchFamily="2" charset="-122"/>
              </a:rPr>
              <a:t>、高        </a:t>
            </a:r>
            <a:r>
              <a:rPr kumimoji="0" lang="en-US" altLang="zh-CN">
                <a:ea typeface="宋体" panose="02010600030101010101" pitchFamily="2" charset="-122"/>
              </a:rPr>
              <a:t>B</a:t>
            </a:r>
            <a:r>
              <a:rPr kumimoji="0" lang="zh-CN" altLang="en-US">
                <a:ea typeface="宋体" panose="02010600030101010101" pitchFamily="2" charset="-122"/>
              </a:rPr>
              <a:t>、低       </a:t>
            </a:r>
            <a:r>
              <a:rPr kumimoji="0" lang="en-US" altLang="zh-CN">
                <a:ea typeface="宋体" panose="02010600030101010101" pitchFamily="2" charset="-122"/>
              </a:rPr>
              <a:t>C</a:t>
            </a:r>
            <a:r>
              <a:rPr kumimoji="0" lang="zh-CN" altLang="en-US">
                <a:ea typeface="宋体" panose="02010600030101010101" pitchFamily="2" charset="-122"/>
              </a:rPr>
              <a:t>、一样</a:t>
            </a:r>
          </a:p>
        </p:txBody>
      </p:sp>
      <p:sp>
        <p:nvSpPr>
          <p:cNvPr id="7" name="Rectangle 6">
            <a:extLst>
              <a:ext uri="{FF2B5EF4-FFF2-40B4-BE49-F238E27FC236}">
                <a16:creationId xmlns:a16="http://schemas.microsoft.com/office/drawing/2014/main" id="{D9D263A2-0491-45D1-9F44-14F54D1679C1}"/>
              </a:ext>
            </a:extLst>
          </p:cNvPr>
          <p:cNvSpPr>
            <a:spLocks noChangeArrowheads="1"/>
          </p:cNvSpPr>
          <p:nvPr/>
        </p:nvSpPr>
        <p:spPr bwMode="auto">
          <a:xfrm>
            <a:off x="971550" y="5003800"/>
            <a:ext cx="71548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dirty="0">
                <a:ea typeface="宋体" panose="02010600030101010101" pitchFamily="2" charset="-122"/>
              </a:rPr>
              <a:t>8.</a:t>
            </a:r>
            <a:r>
              <a:rPr kumimoji="0" lang="zh-CN" altLang="en-US" dirty="0">
                <a:ea typeface="宋体" panose="02010600030101010101" pitchFamily="2" charset="-122"/>
              </a:rPr>
              <a:t>温度升高，三极管的电流放大系数</a:t>
            </a:r>
            <a:r>
              <a:rPr kumimoji="0" lang="en-US" altLang="zh-CN" dirty="0">
                <a:ea typeface="宋体" panose="02010600030101010101" pitchFamily="2" charset="-122"/>
              </a:rPr>
              <a:t>β</a:t>
            </a:r>
            <a:r>
              <a:rPr kumimoji="0" lang="zh-CN" altLang="en-US" dirty="0">
                <a:ea typeface="宋体" panose="02010600030101010101" pitchFamily="2" charset="-122"/>
              </a:rPr>
              <a:t>（   ）。</a:t>
            </a:r>
          </a:p>
          <a:p>
            <a:pPr algn="l"/>
            <a:r>
              <a:rPr kumimoji="0" lang="zh-CN" altLang="en-US" dirty="0">
                <a:ea typeface="宋体" panose="02010600030101010101" pitchFamily="2" charset="-122"/>
              </a:rPr>
              <a:t>    </a:t>
            </a:r>
            <a:r>
              <a:rPr kumimoji="0" lang="en-US" altLang="zh-CN" dirty="0">
                <a:ea typeface="宋体" panose="02010600030101010101" pitchFamily="2" charset="-122"/>
              </a:rPr>
              <a:t>A</a:t>
            </a:r>
            <a:r>
              <a:rPr kumimoji="0" lang="zh-CN" altLang="en-US" dirty="0">
                <a:ea typeface="宋体" panose="02010600030101010101" pitchFamily="2" charset="-122"/>
              </a:rPr>
              <a:t>、增大      </a:t>
            </a:r>
            <a:r>
              <a:rPr kumimoji="0" lang="en-US" altLang="zh-CN" dirty="0">
                <a:ea typeface="宋体" panose="02010600030101010101" pitchFamily="2" charset="-122"/>
              </a:rPr>
              <a:t>B</a:t>
            </a:r>
            <a:r>
              <a:rPr kumimoji="0" lang="zh-CN" altLang="en-US" dirty="0">
                <a:ea typeface="宋体" panose="02010600030101010101" pitchFamily="2" charset="-122"/>
              </a:rPr>
              <a:t>、减小     </a:t>
            </a:r>
            <a:r>
              <a:rPr kumimoji="0" lang="en-US" altLang="zh-CN" dirty="0">
                <a:ea typeface="宋体" panose="02010600030101010101" pitchFamily="2" charset="-122"/>
              </a:rPr>
              <a:t>C</a:t>
            </a:r>
            <a:r>
              <a:rPr kumimoji="0" lang="zh-CN" altLang="en-US" dirty="0">
                <a:ea typeface="宋体" panose="02010600030101010101" pitchFamily="2" charset="-122"/>
              </a:rPr>
              <a:t>、不变         </a:t>
            </a:r>
          </a:p>
        </p:txBody>
      </p:sp>
    </p:spTree>
    <p:extLst>
      <p:ext uri="{BB962C8B-B14F-4D97-AF65-F5344CB8AC3E}">
        <p14:creationId xmlns:p14="http://schemas.microsoft.com/office/powerpoint/2010/main" val="169564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30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3000"/>
                                        <p:tgtEl>
                                          <p:spTgt spid="6"/>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3000"/>
                                        <p:tgtEl>
                                          <p:spTgt spid="7"/>
                                        </p:tgtEl>
                                      </p:cBhvr>
                                    </p:animEffect>
                                  </p:childTnLst>
                                  <p:subTnLst>
                                    <p:audio>
                                      <p:cMediaNode>
                                        <p:cTn display="0" masterRel="sameClick">
                                          <p:stCondLst>
                                            <p:cond evt="begin" delay="0">
                                              <p:tn val="20"/>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37542-F7AC-4AF3-9FAC-C3A81CEB3DBC}"/>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F6A6D04B-797C-41AF-9175-B9652FB9916E}"/>
              </a:ext>
            </a:extLst>
          </p:cNvPr>
          <p:cNvSpPr>
            <a:spLocks noChangeArrowheads="1"/>
          </p:cNvSpPr>
          <p:nvPr/>
        </p:nvSpPr>
        <p:spPr bwMode="auto">
          <a:xfrm>
            <a:off x="701675" y="819150"/>
            <a:ext cx="62007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20000"/>
              </a:lnSpc>
            </a:pPr>
            <a:r>
              <a:rPr kumimoji="0" lang="en-US" altLang="zh-CN">
                <a:ea typeface="宋体" panose="02010600030101010101" pitchFamily="2" charset="-122"/>
              </a:rPr>
              <a:t>9. </a:t>
            </a:r>
            <a:r>
              <a:rPr kumimoji="0" lang="zh-CN" altLang="en-US">
                <a:ea typeface="宋体" panose="02010600030101010101" pitchFamily="2" charset="-122"/>
              </a:rPr>
              <a:t>温度升高，三极管的管压降</a:t>
            </a:r>
            <a:r>
              <a:rPr kumimoji="0" lang="en-US" altLang="zh-CN">
                <a:ea typeface="宋体" panose="02010600030101010101" pitchFamily="2" charset="-122"/>
              </a:rPr>
              <a:t>|U</a:t>
            </a:r>
            <a:r>
              <a:rPr kumimoji="0" lang="en-US" altLang="zh-CN" baseline="-25000">
                <a:ea typeface="宋体" panose="02010600030101010101" pitchFamily="2" charset="-122"/>
              </a:rPr>
              <a:t>BE</a:t>
            </a:r>
            <a:r>
              <a:rPr kumimoji="0" lang="en-US" altLang="zh-CN">
                <a:ea typeface="宋体" panose="02010600030101010101" pitchFamily="2" charset="-122"/>
              </a:rPr>
              <a:t>|</a:t>
            </a:r>
            <a:r>
              <a:rPr kumimoji="0" lang="zh-CN" altLang="en-US">
                <a:ea typeface="宋体" panose="02010600030101010101" pitchFamily="2" charset="-122"/>
              </a:rPr>
              <a:t>（   ）。</a:t>
            </a:r>
          </a:p>
          <a:p>
            <a:pPr algn="l">
              <a:lnSpc>
                <a:spcPct val="120000"/>
              </a:lnSpc>
            </a:pPr>
            <a:r>
              <a:rPr kumimoji="0" lang="zh-CN" altLang="en-US">
                <a:ea typeface="宋体" panose="02010600030101010101" pitchFamily="2" charset="-122"/>
              </a:rPr>
              <a:t>    </a:t>
            </a:r>
            <a:r>
              <a:rPr kumimoji="0" lang="en-US" altLang="zh-CN" sz="2000">
                <a:solidFill>
                  <a:srgbClr val="003399"/>
                </a:solidFill>
                <a:ea typeface="宋体" panose="02010600030101010101" pitchFamily="2" charset="-122"/>
              </a:rPr>
              <a:t>A</a:t>
            </a:r>
            <a:r>
              <a:rPr kumimoji="0" lang="zh-CN" altLang="en-US" sz="2000">
                <a:solidFill>
                  <a:srgbClr val="003399"/>
                </a:solidFill>
                <a:ea typeface="宋体" panose="02010600030101010101" pitchFamily="2" charset="-122"/>
              </a:rPr>
              <a:t>、升高      </a:t>
            </a:r>
            <a:r>
              <a:rPr kumimoji="0" lang="en-US" altLang="zh-CN" sz="2000">
                <a:solidFill>
                  <a:srgbClr val="003399"/>
                </a:solidFill>
                <a:ea typeface="宋体" panose="02010600030101010101" pitchFamily="2" charset="-122"/>
              </a:rPr>
              <a:t>B</a:t>
            </a:r>
            <a:r>
              <a:rPr kumimoji="0" lang="zh-CN" altLang="en-US" sz="2000">
                <a:solidFill>
                  <a:srgbClr val="003399"/>
                </a:solidFill>
                <a:ea typeface="宋体" panose="02010600030101010101" pitchFamily="2" charset="-122"/>
              </a:rPr>
              <a:t>、降低     </a:t>
            </a:r>
            <a:r>
              <a:rPr kumimoji="0" lang="en-US" altLang="zh-CN" sz="2000">
                <a:solidFill>
                  <a:srgbClr val="003399"/>
                </a:solidFill>
                <a:ea typeface="宋体" panose="02010600030101010101" pitchFamily="2" charset="-122"/>
              </a:rPr>
              <a:t>C</a:t>
            </a:r>
            <a:r>
              <a:rPr kumimoji="0" lang="zh-CN" altLang="en-US" sz="2000">
                <a:solidFill>
                  <a:srgbClr val="003399"/>
                </a:solidFill>
                <a:ea typeface="宋体" panose="02010600030101010101" pitchFamily="2" charset="-122"/>
              </a:rPr>
              <a:t>、不变</a:t>
            </a:r>
          </a:p>
        </p:txBody>
      </p:sp>
      <p:sp>
        <p:nvSpPr>
          <p:cNvPr id="5" name="Rectangle 4">
            <a:extLst>
              <a:ext uri="{FF2B5EF4-FFF2-40B4-BE49-F238E27FC236}">
                <a16:creationId xmlns:a16="http://schemas.microsoft.com/office/drawing/2014/main" id="{29062195-5A1D-41AB-9D5D-C887D8D50266}"/>
              </a:ext>
            </a:extLst>
          </p:cNvPr>
          <p:cNvSpPr>
            <a:spLocks noChangeArrowheads="1"/>
          </p:cNvSpPr>
          <p:nvPr/>
        </p:nvSpPr>
        <p:spPr bwMode="auto">
          <a:xfrm>
            <a:off x="701675" y="1719263"/>
            <a:ext cx="7812088"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20000"/>
              </a:lnSpc>
            </a:pPr>
            <a:r>
              <a:rPr kumimoji="0" lang="en-US" altLang="zh-CN">
                <a:ea typeface="宋体" panose="02010600030101010101" pitchFamily="2" charset="-122"/>
              </a:rPr>
              <a:t>10.</a:t>
            </a:r>
            <a:r>
              <a:rPr kumimoji="0" lang="zh-CN" altLang="en-US">
                <a:ea typeface="宋体" panose="02010600030101010101" pitchFamily="2" charset="-122"/>
              </a:rPr>
              <a:t>对</a:t>
            </a:r>
            <a:r>
              <a:rPr kumimoji="0" lang="en-US" altLang="zh-CN">
                <a:ea typeface="宋体" panose="02010600030101010101" pitchFamily="2" charset="-122"/>
              </a:rPr>
              <a:t>PNP</a:t>
            </a:r>
            <a:r>
              <a:rPr kumimoji="0" lang="zh-CN" altLang="en-US">
                <a:ea typeface="宋体" panose="02010600030101010101" pitchFamily="2" charset="-122"/>
              </a:rPr>
              <a:t>型三极管来说，当其工作于放大状态时，</a:t>
            </a:r>
          </a:p>
          <a:p>
            <a:pPr algn="l">
              <a:lnSpc>
                <a:spcPct val="120000"/>
              </a:lnSpc>
            </a:pPr>
            <a:r>
              <a:rPr kumimoji="0" lang="zh-CN" altLang="en-US">
                <a:ea typeface="宋体" panose="02010600030101010101" pitchFamily="2" charset="-122"/>
              </a:rPr>
              <a:t>（    ）极的电位最低。</a:t>
            </a:r>
          </a:p>
          <a:p>
            <a:pPr algn="l">
              <a:lnSpc>
                <a:spcPct val="120000"/>
              </a:lnSpc>
            </a:pPr>
            <a:r>
              <a:rPr kumimoji="0" lang="zh-CN" altLang="en-US">
                <a:ea typeface="宋体" panose="02010600030101010101" pitchFamily="2" charset="-122"/>
              </a:rPr>
              <a:t>   </a:t>
            </a:r>
            <a:r>
              <a:rPr kumimoji="0" lang="en-US" altLang="zh-CN" sz="2000">
                <a:solidFill>
                  <a:srgbClr val="003399"/>
                </a:solidFill>
                <a:ea typeface="宋体" panose="02010600030101010101" pitchFamily="2" charset="-122"/>
              </a:rPr>
              <a:t>A</a:t>
            </a:r>
            <a:r>
              <a:rPr kumimoji="0" lang="zh-CN" altLang="en-US" sz="2000">
                <a:solidFill>
                  <a:srgbClr val="003399"/>
                </a:solidFill>
                <a:ea typeface="宋体" panose="02010600030101010101" pitchFamily="2" charset="-122"/>
              </a:rPr>
              <a:t>、发射极    </a:t>
            </a:r>
            <a:r>
              <a:rPr kumimoji="0" lang="en-US" altLang="zh-CN" sz="2000">
                <a:solidFill>
                  <a:srgbClr val="003399"/>
                </a:solidFill>
                <a:ea typeface="宋体" panose="02010600030101010101" pitchFamily="2" charset="-122"/>
              </a:rPr>
              <a:t>B</a:t>
            </a:r>
            <a:r>
              <a:rPr kumimoji="0" lang="zh-CN" altLang="en-US" sz="2000">
                <a:solidFill>
                  <a:srgbClr val="003399"/>
                </a:solidFill>
                <a:ea typeface="宋体" panose="02010600030101010101" pitchFamily="2" charset="-122"/>
              </a:rPr>
              <a:t>、基极     </a:t>
            </a:r>
            <a:r>
              <a:rPr kumimoji="0" lang="en-US" altLang="zh-CN" sz="2000">
                <a:solidFill>
                  <a:srgbClr val="003399"/>
                </a:solidFill>
                <a:ea typeface="宋体" panose="02010600030101010101" pitchFamily="2" charset="-122"/>
              </a:rPr>
              <a:t>C</a:t>
            </a:r>
            <a:r>
              <a:rPr kumimoji="0" lang="zh-CN" altLang="en-US" sz="2000">
                <a:solidFill>
                  <a:srgbClr val="003399"/>
                </a:solidFill>
                <a:ea typeface="宋体" panose="02010600030101010101" pitchFamily="2" charset="-122"/>
              </a:rPr>
              <a:t>、集电极                                                                     </a:t>
            </a:r>
          </a:p>
        </p:txBody>
      </p:sp>
      <p:sp>
        <p:nvSpPr>
          <p:cNvPr id="6" name="Rectangle 5">
            <a:extLst>
              <a:ext uri="{FF2B5EF4-FFF2-40B4-BE49-F238E27FC236}">
                <a16:creationId xmlns:a16="http://schemas.microsoft.com/office/drawing/2014/main" id="{8E87EC86-088F-44AD-8858-9BE1B2C7FD28}"/>
              </a:ext>
            </a:extLst>
          </p:cNvPr>
          <p:cNvSpPr>
            <a:spLocks noChangeArrowheads="1"/>
          </p:cNvSpPr>
          <p:nvPr/>
        </p:nvSpPr>
        <p:spPr bwMode="auto">
          <a:xfrm>
            <a:off x="657225" y="3249613"/>
            <a:ext cx="8486775"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20000"/>
              </a:lnSpc>
            </a:pPr>
            <a:r>
              <a:rPr kumimoji="0" lang="en-US" altLang="zh-CN" dirty="0">
                <a:ea typeface="宋体" panose="02010600030101010101" pitchFamily="2" charset="-122"/>
              </a:rPr>
              <a:t>11.</a:t>
            </a:r>
            <a:r>
              <a:rPr kumimoji="0" lang="zh-CN" altLang="en-US" dirty="0">
                <a:ea typeface="宋体" panose="02010600030101010101" pitchFamily="2" charset="-122"/>
              </a:rPr>
              <a:t>测得放大状态时三极管三个电极对地的电压分别为</a:t>
            </a:r>
            <a:r>
              <a:rPr kumimoji="0" lang="en-US" altLang="zh-CN" dirty="0">
                <a:ea typeface="宋体" panose="02010600030101010101" pitchFamily="2" charset="-122"/>
              </a:rPr>
              <a:t>-2V</a:t>
            </a:r>
            <a:r>
              <a:rPr kumimoji="0" lang="zh-CN" altLang="en-US" dirty="0" smtClean="0">
                <a:ea typeface="宋体" panose="02010600030101010101" pitchFamily="2" charset="-122"/>
              </a:rPr>
              <a:t>、</a:t>
            </a:r>
            <a:endParaRPr kumimoji="0" lang="en-US" altLang="zh-CN" dirty="0" smtClean="0">
              <a:ea typeface="宋体" panose="02010600030101010101" pitchFamily="2" charset="-122"/>
            </a:endParaRPr>
          </a:p>
          <a:p>
            <a:pPr algn="l">
              <a:lnSpc>
                <a:spcPct val="120000"/>
              </a:lnSpc>
            </a:pPr>
            <a:r>
              <a:rPr kumimoji="0" lang="en-US" altLang="zh-CN" dirty="0" smtClean="0">
                <a:ea typeface="宋体" panose="02010600030101010101" pitchFamily="2" charset="-122"/>
              </a:rPr>
              <a:t>-</a:t>
            </a:r>
            <a:r>
              <a:rPr kumimoji="0" lang="en-US" altLang="zh-CN" dirty="0">
                <a:ea typeface="宋体" panose="02010600030101010101" pitchFamily="2" charset="-122"/>
              </a:rPr>
              <a:t>8V</a:t>
            </a:r>
            <a:r>
              <a:rPr kumimoji="0" lang="zh-CN" altLang="en-US" dirty="0">
                <a:ea typeface="宋体" panose="02010600030101010101" pitchFamily="2" charset="-122"/>
              </a:rPr>
              <a:t>、</a:t>
            </a:r>
            <a:r>
              <a:rPr kumimoji="0" lang="en-US" altLang="zh-CN" dirty="0">
                <a:ea typeface="宋体" panose="02010600030101010101" pitchFamily="2" charset="-122"/>
              </a:rPr>
              <a:t>-2.2V</a:t>
            </a:r>
            <a:r>
              <a:rPr kumimoji="0" lang="zh-CN" altLang="en-US" dirty="0">
                <a:ea typeface="宋体" panose="02010600030101010101" pitchFamily="2" charset="-122"/>
              </a:rPr>
              <a:t>，则该管为（   ）。</a:t>
            </a:r>
          </a:p>
          <a:p>
            <a:pPr algn="l">
              <a:lnSpc>
                <a:spcPct val="120000"/>
              </a:lnSpc>
            </a:pPr>
            <a:r>
              <a:rPr kumimoji="0" lang="zh-CN" altLang="en-US" dirty="0">
                <a:ea typeface="宋体" panose="02010600030101010101" pitchFamily="2" charset="-122"/>
              </a:rPr>
              <a:t>    </a:t>
            </a:r>
            <a:r>
              <a:rPr kumimoji="0" lang="en-US" altLang="zh-CN" sz="2000" dirty="0">
                <a:solidFill>
                  <a:srgbClr val="003399"/>
                </a:solidFill>
                <a:ea typeface="宋体" panose="02010600030101010101" pitchFamily="2" charset="-122"/>
              </a:rPr>
              <a:t>A</a:t>
            </a:r>
            <a:r>
              <a:rPr kumimoji="0" lang="zh-CN" altLang="en-US" sz="2000" dirty="0">
                <a:solidFill>
                  <a:srgbClr val="003399"/>
                </a:solidFill>
                <a:ea typeface="宋体" panose="02010600030101010101" pitchFamily="2" charset="-122"/>
              </a:rPr>
              <a:t>、</a:t>
            </a:r>
            <a:r>
              <a:rPr kumimoji="0" lang="en-US" altLang="zh-CN" sz="2000" dirty="0">
                <a:solidFill>
                  <a:srgbClr val="003399"/>
                </a:solidFill>
                <a:ea typeface="宋体" panose="02010600030101010101" pitchFamily="2" charset="-122"/>
              </a:rPr>
              <a:t>NPN</a:t>
            </a:r>
            <a:r>
              <a:rPr kumimoji="0" lang="zh-CN" altLang="en-US" sz="2000" dirty="0">
                <a:solidFill>
                  <a:srgbClr val="003399"/>
                </a:solidFill>
                <a:ea typeface="宋体" panose="02010600030101010101" pitchFamily="2" charset="-122"/>
              </a:rPr>
              <a:t>型锗管     </a:t>
            </a:r>
            <a:r>
              <a:rPr kumimoji="0" lang="en-US" altLang="zh-CN" sz="2000" dirty="0">
                <a:solidFill>
                  <a:srgbClr val="003399"/>
                </a:solidFill>
                <a:ea typeface="宋体" panose="02010600030101010101" pitchFamily="2" charset="-122"/>
              </a:rPr>
              <a:t>B</a:t>
            </a:r>
            <a:r>
              <a:rPr kumimoji="0" lang="zh-CN" altLang="en-US" sz="2000" dirty="0">
                <a:solidFill>
                  <a:srgbClr val="003399"/>
                </a:solidFill>
                <a:ea typeface="宋体" panose="02010600030101010101" pitchFamily="2" charset="-122"/>
              </a:rPr>
              <a:t>、</a:t>
            </a:r>
            <a:r>
              <a:rPr kumimoji="0" lang="en-US" altLang="zh-CN" sz="2000" dirty="0">
                <a:solidFill>
                  <a:srgbClr val="003399"/>
                </a:solidFill>
                <a:ea typeface="宋体" panose="02010600030101010101" pitchFamily="2" charset="-122"/>
              </a:rPr>
              <a:t>PNP</a:t>
            </a:r>
            <a:r>
              <a:rPr kumimoji="0" lang="zh-CN" altLang="en-US" sz="2000" dirty="0">
                <a:solidFill>
                  <a:srgbClr val="003399"/>
                </a:solidFill>
                <a:ea typeface="宋体" panose="02010600030101010101" pitchFamily="2" charset="-122"/>
              </a:rPr>
              <a:t>型锗管       </a:t>
            </a:r>
            <a:r>
              <a:rPr kumimoji="0" lang="en-US" altLang="zh-CN" sz="2000" dirty="0">
                <a:solidFill>
                  <a:srgbClr val="003399"/>
                </a:solidFill>
                <a:ea typeface="宋体" panose="02010600030101010101" pitchFamily="2" charset="-122"/>
              </a:rPr>
              <a:t>C</a:t>
            </a:r>
            <a:r>
              <a:rPr kumimoji="0" lang="zh-CN" altLang="en-US" sz="2000" dirty="0">
                <a:solidFill>
                  <a:srgbClr val="003399"/>
                </a:solidFill>
                <a:ea typeface="宋体" panose="02010600030101010101" pitchFamily="2" charset="-122"/>
              </a:rPr>
              <a:t>、</a:t>
            </a:r>
            <a:r>
              <a:rPr kumimoji="0" lang="en-US" altLang="zh-CN" sz="2000" dirty="0">
                <a:solidFill>
                  <a:srgbClr val="003399"/>
                </a:solidFill>
                <a:ea typeface="宋体" panose="02010600030101010101" pitchFamily="2" charset="-122"/>
              </a:rPr>
              <a:t>PNP</a:t>
            </a:r>
            <a:r>
              <a:rPr kumimoji="0" lang="zh-CN" altLang="en-US" sz="2000" dirty="0">
                <a:solidFill>
                  <a:srgbClr val="003399"/>
                </a:solidFill>
                <a:ea typeface="宋体" panose="02010600030101010101" pitchFamily="2" charset="-122"/>
              </a:rPr>
              <a:t>型硅管                </a:t>
            </a:r>
          </a:p>
        </p:txBody>
      </p:sp>
      <p:sp>
        <p:nvSpPr>
          <p:cNvPr id="7" name="Rectangle 6">
            <a:extLst>
              <a:ext uri="{FF2B5EF4-FFF2-40B4-BE49-F238E27FC236}">
                <a16:creationId xmlns:a16="http://schemas.microsoft.com/office/drawing/2014/main" id="{252CEC51-1268-46A2-97B5-F512F3B9978B}"/>
              </a:ext>
            </a:extLst>
          </p:cNvPr>
          <p:cNvSpPr>
            <a:spLocks noChangeArrowheads="1"/>
          </p:cNvSpPr>
          <p:nvPr/>
        </p:nvSpPr>
        <p:spPr bwMode="auto">
          <a:xfrm>
            <a:off x="657225" y="4733925"/>
            <a:ext cx="8351838"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dirty="0">
                <a:ea typeface="宋体" panose="02010600030101010101" pitchFamily="2" charset="-122"/>
              </a:rPr>
              <a:t>12.</a:t>
            </a:r>
            <a:r>
              <a:rPr kumimoji="0" lang="zh-CN" altLang="en-US" dirty="0">
                <a:ea typeface="宋体" panose="02010600030101010101" pitchFamily="2" charset="-122"/>
              </a:rPr>
              <a:t>测</a:t>
            </a:r>
            <a:r>
              <a:rPr kumimoji="0" lang="zh-CN" altLang="en-US" dirty="0" smtClean="0">
                <a:ea typeface="宋体" panose="02010600030101010101" pitchFamily="2" charset="-122"/>
              </a:rPr>
              <a:t>得</a:t>
            </a:r>
            <a:r>
              <a:rPr kumimoji="0" lang="en-US" altLang="zh-CN" dirty="0" smtClean="0">
                <a:ea typeface="宋体" panose="02010600030101010101" pitchFamily="2" charset="-122"/>
              </a:rPr>
              <a:t>NPN</a:t>
            </a:r>
            <a:r>
              <a:rPr kumimoji="0" lang="zh-CN" altLang="en-US" dirty="0" smtClean="0">
                <a:ea typeface="宋体" panose="02010600030101010101" pitchFamily="2" charset="-122"/>
              </a:rPr>
              <a:t>三极管基极、集电极和发射极三</a:t>
            </a:r>
            <a:r>
              <a:rPr kumimoji="0" lang="zh-CN" altLang="en-US" dirty="0">
                <a:ea typeface="宋体" panose="02010600030101010101" pitchFamily="2" charset="-122"/>
              </a:rPr>
              <a:t>个电极对地的电压分别为</a:t>
            </a:r>
            <a:r>
              <a:rPr kumimoji="0" lang="en-US" altLang="zh-CN" dirty="0">
                <a:ea typeface="宋体" panose="02010600030101010101" pitchFamily="2" charset="-122"/>
              </a:rPr>
              <a:t>2V</a:t>
            </a:r>
            <a:r>
              <a:rPr kumimoji="0" lang="zh-CN" altLang="en-US" dirty="0">
                <a:ea typeface="宋体" panose="02010600030101010101" pitchFamily="2" charset="-122"/>
              </a:rPr>
              <a:t>、</a:t>
            </a:r>
            <a:r>
              <a:rPr kumimoji="0" lang="en-US" altLang="zh-CN" dirty="0">
                <a:ea typeface="宋体" panose="02010600030101010101" pitchFamily="2" charset="-122"/>
              </a:rPr>
              <a:t>6V</a:t>
            </a:r>
            <a:r>
              <a:rPr kumimoji="0" lang="zh-CN" altLang="en-US" dirty="0">
                <a:ea typeface="宋体" panose="02010600030101010101" pitchFamily="2" charset="-122"/>
              </a:rPr>
              <a:t>、</a:t>
            </a:r>
            <a:r>
              <a:rPr kumimoji="0" lang="en-US" altLang="zh-CN" dirty="0">
                <a:ea typeface="宋体" panose="02010600030101010101" pitchFamily="2" charset="-122"/>
              </a:rPr>
              <a:t>2.2V</a:t>
            </a:r>
            <a:r>
              <a:rPr kumimoji="0" lang="zh-CN" altLang="en-US" dirty="0" smtClean="0">
                <a:ea typeface="宋体" panose="02010600030101010101" pitchFamily="2" charset="-122"/>
              </a:rPr>
              <a:t>，则</a:t>
            </a:r>
            <a:r>
              <a:rPr kumimoji="0" lang="zh-CN" altLang="en-US" dirty="0">
                <a:ea typeface="宋体" panose="02010600030101010101" pitchFamily="2" charset="-122"/>
              </a:rPr>
              <a:t>该管（   ）。</a:t>
            </a:r>
          </a:p>
          <a:p>
            <a:pPr algn="l"/>
            <a:r>
              <a:rPr kumimoji="0" lang="zh-CN" altLang="en-US" dirty="0">
                <a:ea typeface="宋体" panose="02010600030101010101" pitchFamily="2" charset="-122"/>
              </a:rPr>
              <a:t>      </a:t>
            </a:r>
            <a:r>
              <a:rPr kumimoji="0" lang="en-US" altLang="zh-CN" sz="2000" dirty="0">
                <a:solidFill>
                  <a:srgbClr val="003399"/>
                </a:solidFill>
                <a:ea typeface="宋体" panose="02010600030101010101" pitchFamily="2" charset="-122"/>
              </a:rPr>
              <a:t>A</a:t>
            </a:r>
            <a:r>
              <a:rPr kumimoji="0" lang="zh-CN" altLang="en-US" sz="2000" dirty="0">
                <a:solidFill>
                  <a:srgbClr val="003399"/>
                </a:solidFill>
                <a:ea typeface="宋体" panose="02010600030101010101" pitchFamily="2" charset="-122"/>
              </a:rPr>
              <a:t>、处于饱和状态         </a:t>
            </a:r>
            <a:r>
              <a:rPr kumimoji="0" lang="en-US" altLang="zh-CN" sz="2000" dirty="0">
                <a:solidFill>
                  <a:srgbClr val="003399"/>
                </a:solidFill>
                <a:ea typeface="宋体" panose="02010600030101010101" pitchFamily="2" charset="-122"/>
              </a:rPr>
              <a:t>B</a:t>
            </a:r>
            <a:r>
              <a:rPr kumimoji="0" lang="zh-CN" altLang="en-US" sz="2000" dirty="0">
                <a:solidFill>
                  <a:srgbClr val="003399"/>
                </a:solidFill>
                <a:ea typeface="宋体" panose="02010600030101010101" pitchFamily="2" charset="-122"/>
              </a:rPr>
              <a:t>、放大状态 </a:t>
            </a:r>
          </a:p>
          <a:p>
            <a:pPr algn="l"/>
            <a:r>
              <a:rPr kumimoji="0" lang="zh-CN" altLang="en-US" sz="2000" dirty="0">
                <a:solidFill>
                  <a:srgbClr val="003399"/>
                </a:solidFill>
                <a:ea typeface="宋体" panose="02010600030101010101" pitchFamily="2" charset="-122"/>
              </a:rPr>
              <a:t>       </a:t>
            </a:r>
            <a:r>
              <a:rPr kumimoji="0" lang="en-US" altLang="zh-CN" sz="2000" dirty="0">
                <a:solidFill>
                  <a:srgbClr val="003399"/>
                </a:solidFill>
                <a:ea typeface="宋体" panose="02010600030101010101" pitchFamily="2" charset="-122"/>
              </a:rPr>
              <a:t>C</a:t>
            </a:r>
            <a:r>
              <a:rPr kumimoji="0" lang="zh-CN" altLang="en-US" sz="2000" dirty="0">
                <a:solidFill>
                  <a:srgbClr val="003399"/>
                </a:solidFill>
                <a:ea typeface="宋体" panose="02010600030101010101" pitchFamily="2" charset="-122"/>
              </a:rPr>
              <a:t>、截止状态                 </a:t>
            </a:r>
            <a:r>
              <a:rPr kumimoji="0" lang="en-US" altLang="zh-CN" sz="2000" dirty="0">
                <a:solidFill>
                  <a:srgbClr val="003399"/>
                </a:solidFill>
                <a:ea typeface="宋体" panose="02010600030101010101" pitchFamily="2" charset="-122"/>
              </a:rPr>
              <a:t>D</a:t>
            </a:r>
            <a:r>
              <a:rPr kumimoji="0" lang="zh-CN" altLang="en-US" sz="2000" dirty="0">
                <a:solidFill>
                  <a:srgbClr val="003399"/>
                </a:solidFill>
                <a:ea typeface="宋体" panose="02010600030101010101" pitchFamily="2" charset="-122"/>
              </a:rPr>
              <a:t>、已损坏</a:t>
            </a:r>
            <a:r>
              <a:rPr kumimoji="0" lang="zh-CN" altLang="en-US" sz="2000" b="1" dirty="0">
                <a:solidFill>
                  <a:srgbClr val="003399"/>
                </a:solidFill>
                <a:ea typeface="宋体" panose="02010600030101010101" pitchFamily="2" charset="-122"/>
              </a:rPr>
              <a:t>         </a:t>
            </a:r>
          </a:p>
        </p:txBody>
      </p:sp>
    </p:spTree>
    <p:extLst>
      <p:ext uri="{BB962C8B-B14F-4D97-AF65-F5344CB8AC3E}">
        <p14:creationId xmlns:p14="http://schemas.microsoft.com/office/powerpoint/2010/main" val="259156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3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
            <a:extLst>
              <a:ext uri="{FF2B5EF4-FFF2-40B4-BE49-F238E27FC236}">
                <a16:creationId xmlns:a16="http://schemas.microsoft.com/office/drawing/2014/main" id="{BF36132C-216F-4D61-95F1-EDEA876682D4}"/>
              </a:ext>
            </a:extLst>
          </p:cNvPr>
          <p:cNvSpPr txBox="1">
            <a:spLocks noChangeArrowheads="1"/>
          </p:cNvSpPr>
          <p:nvPr/>
        </p:nvSpPr>
        <p:spPr bwMode="auto">
          <a:xfrm>
            <a:off x="566738" y="3114675"/>
            <a:ext cx="1304925" cy="457200"/>
          </a:xfrm>
          <a:prstGeom prst="rect">
            <a:avLst/>
          </a:prstGeom>
          <a:noFill/>
          <a:ln w="9525">
            <a:noFill/>
            <a:miter lim="800000"/>
            <a:headEnd/>
            <a:tailEnd/>
          </a:ln>
          <a:effectLst/>
        </p:spPr>
        <p:txBody>
          <a:bodyPr>
            <a:spAutoFit/>
          </a:bodyPr>
          <a:lstStyle/>
          <a:p>
            <a:pPr algn="l">
              <a:spcBef>
                <a:spcPct val="50000"/>
              </a:spcBef>
              <a:defRPr/>
            </a:pPr>
            <a:r>
              <a:rPr lang="zh-CN" altLang="en-US" b="1">
                <a:effectLst>
                  <a:outerShdw blurRad="38100" dist="38100" dir="2700000" algn="tl">
                    <a:srgbClr val="FFFFFF"/>
                  </a:outerShdw>
                </a:effectLst>
                <a:ea typeface="宋体" pitchFamily="2" charset="-122"/>
              </a:rPr>
              <a:t>按频率：</a:t>
            </a:r>
            <a:endParaRPr lang="zh-CN" altLang="en-US">
              <a:ea typeface="宋体" pitchFamily="2" charset="-122"/>
            </a:endParaRPr>
          </a:p>
        </p:txBody>
      </p:sp>
      <p:sp>
        <p:nvSpPr>
          <p:cNvPr id="16" name="Text Box 4">
            <a:extLst>
              <a:ext uri="{FF2B5EF4-FFF2-40B4-BE49-F238E27FC236}">
                <a16:creationId xmlns:a16="http://schemas.microsoft.com/office/drawing/2014/main" id="{F48917B8-B617-4D9D-AD6C-D76A7A93BE50}"/>
              </a:ext>
            </a:extLst>
          </p:cNvPr>
          <p:cNvSpPr txBox="1">
            <a:spLocks noChangeArrowheads="1"/>
          </p:cNvSpPr>
          <p:nvPr/>
        </p:nvSpPr>
        <p:spPr bwMode="auto">
          <a:xfrm>
            <a:off x="1646238" y="3114675"/>
            <a:ext cx="2508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宋体" panose="02010600030101010101" pitchFamily="2" charset="-122"/>
              </a:rPr>
              <a:t>高频管、低频管</a:t>
            </a:r>
          </a:p>
        </p:txBody>
      </p:sp>
      <p:sp>
        <p:nvSpPr>
          <p:cNvPr id="17" name="Text Box 5">
            <a:extLst>
              <a:ext uri="{FF2B5EF4-FFF2-40B4-BE49-F238E27FC236}">
                <a16:creationId xmlns:a16="http://schemas.microsoft.com/office/drawing/2014/main" id="{F2A28BBC-8DF4-4871-85EF-C54D4076DBAB}"/>
              </a:ext>
            </a:extLst>
          </p:cNvPr>
          <p:cNvSpPr txBox="1">
            <a:spLocks noChangeArrowheads="1"/>
          </p:cNvSpPr>
          <p:nvPr/>
        </p:nvSpPr>
        <p:spPr bwMode="auto">
          <a:xfrm>
            <a:off x="566738" y="3608388"/>
            <a:ext cx="1214437" cy="457200"/>
          </a:xfrm>
          <a:prstGeom prst="rect">
            <a:avLst/>
          </a:prstGeom>
          <a:noFill/>
          <a:ln w="9525">
            <a:noFill/>
            <a:miter lim="800000"/>
            <a:headEnd/>
            <a:tailEnd/>
          </a:ln>
          <a:effectLst/>
        </p:spPr>
        <p:txBody>
          <a:bodyPr>
            <a:spAutoFit/>
          </a:bodyPr>
          <a:lstStyle/>
          <a:p>
            <a:pPr algn="l">
              <a:spcBef>
                <a:spcPct val="50000"/>
              </a:spcBef>
              <a:defRPr/>
            </a:pPr>
            <a:r>
              <a:rPr lang="zh-CN" altLang="en-US" b="1">
                <a:effectLst>
                  <a:outerShdw blurRad="38100" dist="38100" dir="2700000" algn="tl">
                    <a:srgbClr val="FFFFFF"/>
                  </a:outerShdw>
                </a:effectLst>
                <a:ea typeface="宋体" pitchFamily="2" charset="-122"/>
              </a:rPr>
              <a:t>按功率：</a:t>
            </a:r>
          </a:p>
        </p:txBody>
      </p:sp>
      <p:sp>
        <p:nvSpPr>
          <p:cNvPr id="18" name="Text Box 6">
            <a:extLst>
              <a:ext uri="{FF2B5EF4-FFF2-40B4-BE49-F238E27FC236}">
                <a16:creationId xmlns:a16="http://schemas.microsoft.com/office/drawing/2014/main" id="{F921DF8D-A6C2-4155-A442-30774A786329}"/>
              </a:ext>
            </a:extLst>
          </p:cNvPr>
          <p:cNvSpPr txBox="1">
            <a:spLocks noChangeArrowheads="1"/>
          </p:cNvSpPr>
          <p:nvPr/>
        </p:nvSpPr>
        <p:spPr bwMode="auto">
          <a:xfrm>
            <a:off x="566738" y="4103688"/>
            <a:ext cx="1447800" cy="457200"/>
          </a:xfrm>
          <a:prstGeom prst="rect">
            <a:avLst/>
          </a:prstGeom>
          <a:noFill/>
          <a:ln w="9525">
            <a:noFill/>
            <a:miter lim="800000"/>
            <a:headEnd/>
            <a:tailEnd/>
          </a:ln>
          <a:effectLst/>
        </p:spPr>
        <p:txBody>
          <a:bodyPr>
            <a:spAutoFit/>
          </a:bodyPr>
          <a:lstStyle/>
          <a:p>
            <a:pPr algn="l">
              <a:spcBef>
                <a:spcPct val="50000"/>
              </a:spcBef>
              <a:defRPr/>
            </a:pPr>
            <a:r>
              <a:rPr lang="zh-CN" altLang="en-US" b="1">
                <a:effectLst>
                  <a:outerShdw blurRad="38100" dist="38100" dir="2700000" algn="tl">
                    <a:srgbClr val="FFFFFF"/>
                  </a:outerShdw>
                </a:effectLst>
                <a:ea typeface="宋体" pitchFamily="2" charset="-122"/>
              </a:rPr>
              <a:t>按材料：</a:t>
            </a:r>
          </a:p>
        </p:txBody>
      </p:sp>
      <p:sp>
        <p:nvSpPr>
          <p:cNvPr id="19" name="Text Box 7">
            <a:extLst>
              <a:ext uri="{FF2B5EF4-FFF2-40B4-BE49-F238E27FC236}">
                <a16:creationId xmlns:a16="http://schemas.microsoft.com/office/drawing/2014/main" id="{973C0E20-E084-4EAA-8803-5460C1DA097C}"/>
              </a:ext>
            </a:extLst>
          </p:cNvPr>
          <p:cNvSpPr txBox="1">
            <a:spLocks noChangeArrowheads="1"/>
          </p:cNvSpPr>
          <p:nvPr/>
        </p:nvSpPr>
        <p:spPr bwMode="auto">
          <a:xfrm>
            <a:off x="1692275" y="3654425"/>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宋体" panose="02010600030101010101" pitchFamily="2" charset="-122"/>
              </a:rPr>
              <a:t>小、中、大功率管</a:t>
            </a:r>
          </a:p>
        </p:txBody>
      </p:sp>
      <p:sp>
        <p:nvSpPr>
          <p:cNvPr id="20" name="Text Box 8">
            <a:extLst>
              <a:ext uri="{FF2B5EF4-FFF2-40B4-BE49-F238E27FC236}">
                <a16:creationId xmlns:a16="http://schemas.microsoft.com/office/drawing/2014/main" id="{BD531131-1E7C-4C4F-96A0-0E194045DDA9}"/>
              </a:ext>
            </a:extLst>
          </p:cNvPr>
          <p:cNvSpPr txBox="1">
            <a:spLocks noChangeArrowheads="1"/>
          </p:cNvSpPr>
          <p:nvPr/>
        </p:nvSpPr>
        <p:spPr bwMode="auto">
          <a:xfrm>
            <a:off x="1736725" y="4149725"/>
            <a:ext cx="2103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宋体" panose="02010600030101010101" pitchFamily="2" charset="-122"/>
              </a:rPr>
              <a:t>硅管、锗管</a:t>
            </a:r>
          </a:p>
        </p:txBody>
      </p:sp>
      <p:sp>
        <p:nvSpPr>
          <p:cNvPr id="21" name="Text Box 9">
            <a:extLst>
              <a:ext uri="{FF2B5EF4-FFF2-40B4-BE49-F238E27FC236}">
                <a16:creationId xmlns:a16="http://schemas.microsoft.com/office/drawing/2014/main" id="{20917275-85B6-4C7A-BA04-DE2A2267EFAB}"/>
              </a:ext>
            </a:extLst>
          </p:cNvPr>
          <p:cNvSpPr txBox="1">
            <a:spLocks noChangeArrowheads="1"/>
          </p:cNvSpPr>
          <p:nvPr/>
        </p:nvSpPr>
        <p:spPr bwMode="auto">
          <a:xfrm>
            <a:off x="566738" y="4689475"/>
            <a:ext cx="1447800" cy="457200"/>
          </a:xfrm>
          <a:prstGeom prst="rect">
            <a:avLst/>
          </a:prstGeom>
          <a:noFill/>
          <a:ln w="9525">
            <a:noFill/>
            <a:miter lim="800000"/>
            <a:headEnd/>
            <a:tailEnd/>
          </a:ln>
          <a:effectLst/>
        </p:spPr>
        <p:txBody>
          <a:bodyPr>
            <a:spAutoFit/>
          </a:bodyPr>
          <a:lstStyle/>
          <a:p>
            <a:pPr algn="l">
              <a:spcBef>
                <a:spcPct val="50000"/>
              </a:spcBef>
              <a:defRPr/>
            </a:pPr>
            <a:r>
              <a:rPr lang="zh-CN" altLang="en-US" b="1">
                <a:effectLst>
                  <a:outerShdw blurRad="38100" dist="38100" dir="2700000" algn="tl">
                    <a:srgbClr val="FFFFFF"/>
                  </a:outerShdw>
                </a:effectLst>
                <a:ea typeface="宋体" pitchFamily="2" charset="-122"/>
              </a:rPr>
              <a:t>按类型：</a:t>
            </a:r>
          </a:p>
        </p:txBody>
      </p:sp>
      <p:sp>
        <p:nvSpPr>
          <p:cNvPr id="22" name="Text Box 10">
            <a:extLst>
              <a:ext uri="{FF2B5EF4-FFF2-40B4-BE49-F238E27FC236}">
                <a16:creationId xmlns:a16="http://schemas.microsoft.com/office/drawing/2014/main" id="{5C6AAE27-D4F0-46F5-9F31-27E7EFF864B4}"/>
              </a:ext>
            </a:extLst>
          </p:cNvPr>
          <p:cNvSpPr txBox="1">
            <a:spLocks noChangeArrowheads="1"/>
          </p:cNvSpPr>
          <p:nvPr/>
        </p:nvSpPr>
        <p:spPr bwMode="auto">
          <a:xfrm>
            <a:off x="1736725" y="4733925"/>
            <a:ext cx="2609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ea typeface="宋体" panose="02010600030101010101" pitchFamily="2" charset="-122"/>
              </a:rPr>
              <a:t>NPN</a:t>
            </a:r>
            <a:r>
              <a:rPr lang="zh-CN" altLang="en-US" b="1">
                <a:ea typeface="宋体" panose="02010600030101010101" pitchFamily="2" charset="-122"/>
              </a:rPr>
              <a:t>型、</a:t>
            </a:r>
            <a:r>
              <a:rPr lang="en-US" altLang="zh-CN" b="1">
                <a:ea typeface="宋体" panose="02010600030101010101" pitchFamily="2" charset="-122"/>
              </a:rPr>
              <a:t>PNP</a:t>
            </a:r>
            <a:r>
              <a:rPr lang="zh-CN" altLang="en-US" b="1">
                <a:ea typeface="宋体" panose="02010600030101010101" pitchFamily="2" charset="-122"/>
              </a:rPr>
              <a:t>型</a:t>
            </a:r>
          </a:p>
        </p:txBody>
      </p:sp>
      <p:sp>
        <p:nvSpPr>
          <p:cNvPr id="23" name="Text Box 11">
            <a:extLst>
              <a:ext uri="{FF2B5EF4-FFF2-40B4-BE49-F238E27FC236}">
                <a16:creationId xmlns:a16="http://schemas.microsoft.com/office/drawing/2014/main" id="{40A685CA-44D4-4244-B8BD-E85C350B72D1}"/>
              </a:ext>
            </a:extLst>
          </p:cNvPr>
          <p:cNvSpPr txBox="1">
            <a:spLocks noChangeArrowheads="1"/>
          </p:cNvSpPr>
          <p:nvPr/>
        </p:nvSpPr>
        <p:spPr bwMode="auto">
          <a:xfrm>
            <a:off x="746125" y="1719263"/>
            <a:ext cx="769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800" b="1">
                <a:solidFill>
                  <a:srgbClr val="990000"/>
                </a:solidFill>
                <a:latin typeface="宋体" panose="02010600030101010101" pitchFamily="2" charset="-122"/>
                <a:ea typeface="宋体" panose="02010600030101010101" pitchFamily="2" charset="-122"/>
              </a:rPr>
              <a:t>半导体三极管</a:t>
            </a:r>
            <a:r>
              <a:rPr lang="en-US" altLang="zh-CN" sz="2800" b="1">
                <a:solidFill>
                  <a:srgbClr val="990000"/>
                </a:solidFill>
                <a:latin typeface="宋体" panose="02010600030101010101" pitchFamily="2" charset="-122"/>
                <a:ea typeface="宋体" panose="02010600030101010101" pitchFamily="2" charset="-122"/>
              </a:rPr>
              <a:t>: </a:t>
            </a:r>
            <a:r>
              <a:rPr lang="zh-CN" altLang="en-US" sz="2800" b="1">
                <a:latin typeface="宋体" panose="02010600030101010101" pitchFamily="2" charset="-122"/>
                <a:ea typeface="宋体" panose="02010600030101010101" pitchFamily="2" charset="-122"/>
              </a:rPr>
              <a:t>是具有电流放大功能的元件</a:t>
            </a:r>
          </a:p>
        </p:txBody>
      </p:sp>
      <p:sp>
        <p:nvSpPr>
          <p:cNvPr id="24" name="Text Box 12">
            <a:extLst>
              <a:ext uri="{FF2B5EF4-FFF2-40B4-BE49-F238E27FC236}">
                <a16:creationId xmlns:a16="http://schemas.microsoft.com/office/drawing/2014/main" id="{D109D45D-6B2D-457E-8FEB-98A4A6ED64E7}"/>
              </a:ext>
            </a:extLst>
          </p:cNvPr>
          <p:cNvSpPr txBox="1">
            <a:spLocks noChangeArrowheads="1"/>
          </p:cNvSpPr>
          <p:nvPr/>
        </p:nvSpPr>
        <p:spPr bwMode="auto">
          <a:xfrm>
            <a:off x="881063" y="2438400"/>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990000"/>
                </a:solidFill>
                <a:ea typeface="宋体" panose="02010600030101010101" pitchFamily="2" charset="-122"/>
              </a:rPr>
              <a:t>三极管分类：</a:t>
            </a:r>
          </a:p>
        </p:txBody>
      </p:sp>
      <p:graphicFrame>
        <p:nvGraphicFramePr>
          <p:cNvPr id="25" name="Object 13">
            <a:extLst>
              <a:ext uri="{FF2B5EF4-FFF2-40B4-BE49-F238E27FC236}">
                <a16:creationId xmlns:a16="http://schemas.microsoft.com/office/drawing/2014/main" id="{C774115B-14D4-469E-A6E5-558C1D40EA19}"/>
              </a:ext>
            </a:extLst>
          </p:cNvPr>
          <p:cNvGraphicFramePr>
            <a:graphicFrameLocks noChangeAspect="1"/>
          </p:cNvGraphicFramePr>
          <p:nvPr/>
        </p:nvGraphicFramePr>
        <p:xfrm>
          <a:off x="4572000" y="2349500"/>
          <a:ext cx="3614738" cy="3479800"/>
        </p:xfrm>
        <a:graphic>
          <a:graphicData uri="http://schemas.openxmlformats.org/presentationml/2006/ole">
            <mc:AlternateContent xmlns:mc="http://schemas.openxmlformats.org/markup-compatibility/2006">
              <mc:Choice xmlns:v="urn:schemas-microsoft-com:vml" Requires="v">
                <p:oleObj spid="_x0000_s19514" name="位图图像" r:id="rId6" imgW="2048161" imgH="1971950" progId="PBrush">
                  <p:embed/>
                </p:oleObj>
              </mc:Choice>
              <mc:Fallback>
                <p:oleObj name="位图图像" r:id="rId6" imgW="2048161" imgH="1971950" progId="PBrush">
                  <p:embed/>
                  <p:pic>
                    <p:nvPicPr>
                      <p:cNvPr id="0" name="Picture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349500"/>
                        <a:ext cx="3614738"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14">
            <a:extLst>
              <a:ext uri="{FF2B5EF4-FFF2-40B4-BE49-F238E27FC236}">
                <a16:creationId xmlns:a16="http://schemas.microsoft.com/office/drawing/2014/main" id="{8E6C5C78-B869-4398-9A2A-01EA5744F74A}"/>
              </a:ext>
            </a:extLst>
          </p:cNvPr>
          <p:cNvSpPr>
            <a:spLocks noChangeArrowheads="1"/>
          </p:cNvSpPr>
          <p:nvPr/>
        </p:nvSpPr>
        <p:spPr bwMode="auto">
          <a:xfrm>
            <a:off x="927100" y="998538"/>
            <a:ext cx="7019925" cy="519112"/>
          </a:xfrm>
          <a:prstGeom prst="rect">
            <a:avLst/>
          </a:prstGeom>
          <a:solidFill>
            <a:srgbClr val="FFFFFF"/>
          </a:solidFill>
          <a:ln w="9525">
            <a:noFill/>
            <a:miter lim="800000"/>
            <a:headEnd/>
            <a:tailEnd/>
          </a:ln>
          <a:effectLst/>
        </p:spPr>
        <p:txBody>
          <a:bodyPr>
            <a:spAutoFit/>
          </a:bodyPr>
          <a:lstStyle/>
          <a:p>
            <a:pPr algn="l" eaLnBrk="0" hangingPunct="0">
              <a:defRPr/>
            </a:pPr>
            <a:r>
              <a:rPr lang="en-US" altLang="zh-CN" sz="2800" b="1" dirty="0">
                <a:solidFill>
                  <a:schemeClr val="accent2"/>
                </a:solidFill>
                <a:ea typeface="宋体" pitchFamily="2" charset="-122"/>
              </a:rPr>
              <a:t>§3.1</a:t>
            </a:r>
            <a:r>
              <a:rPr lang="en-US" altLang="zh-CN" sz="2800" dirty="0">
                <a:solidFill>
                  <a:schemeClr val="accent2"/>
                </a:solidFill>
                <a:ea typeface="宋体" pitchFamily="2" charset="-122"/>
              </a:rPr>
              <a:t>   </a:t>
            </a:r>
            <a:r>
              <a:rPr lang="zh-CN" altLang="en-US" sz="2800" b="1" dirty="0">
                <a:solidFill>
                  <a:schemeClr val="accent2"/>
                </a:solidFill>
                <a:effectLst>
                  <a:outerShdw blurRad="38100" dist="38100" dir="2700000" algn="tl">
                    <a:srgbClr val="C0C0C0"/>
                  </a:outerShdw>
                </a:effectLst>
                <a:ea typeface="黑体" pitchFamily="49" charset="-122"/>
              </a:rPr>
              <a:t>半导体三极管</a:t>
            </a:r>
            <a:r>
              <a:rPr lang="zh-CN" altLang="en-US" sz="2800" b="1" dirty="0">
                <a:solidFill>
                  <a:srgbClr val="990000"/>
                </a:solidFill>
                <a:effectLst>
                  <a:outerShdw blurRad="38100" dist="38100" dir="2700000" algn="tl">
                    <a:srgbClr val="C0C0C0"/>
                  </a:outerShdw>
                </a:effectLst>
                <a:ea typeface="宋体" pitchFamily="2" charset="-122"/>
              </a:rPr>
              <a:t>（</a:t>
            </a:r>
            <a:r>
              <a:rPr lang="en-US" altLang="zh-CN" sz="2800" b="1" dirty="0">
                <a:solidFill>
                  <a:srgbClr val="990000"/>
                </a:solidFill>
                <a:effectLst>
                  <a:outerShdw blurRad="38100" dist="38100" dir="2700000" algn="tl">
                    <a:srgbClr val="C0C0C0"/>
                  </a:outerShdw>
                </a:effectLst>
                <a:ea typeface="宋体" pitchFamily="2" charset="-122"/>
              </a:rPr>
              <a:t>BJT—</a:t>
            </a:r>
            <a:r>
              <a:rPr lang="zh-CN" altLang="en-US" sz="2800" b="1" dirty="0">
                <a:solidFill>
                  <a:srgbClr val="990000"/>
                </a:solidFill>
                <a:effectLst>
                  <a:outerShdw blurRad="38100" dist="38100" dir="2700000" algn="tl">
                    <a:srgbClr val="C0C0C0"/>
                  </a:outerShdw>
                </a:effectLst>
                <a:ea typeface="黑体" pitchFamily="49" charset="-122"/>
              </a:rPr>
              <a:t>双结晶体管</a:t>
            </a:r>
            <a:r>
              <a:rPr lang="zh-CN" altLang="en-US" sz="2800" b="1" dirty="0">
                <a:solidFill>
                  <a:srgbClr val="990000"/>
                </a:solidFill>
                <a:effectLst>
                  <a:outerShdw blurRad="38100" dist="38100" dir="2700000" algn="tl">
                    <a:srgbClr val="C0C0C0"/>
                  </a:outerShdw>
                </a:effectLst>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3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2000"/>
                                        <p:tgtEl>
                                          <p:spTgt spid="24"/>
                                        </p:tgtEl>
                                      </p:cBhvr>
                                    </p:animEffect>
                                  </p:childTnLst>
                                  <p:subTnLst>
                                    <p:audio>
                                      <p:cMediaNode>
                                        <p:cTn display="0" masterRel="sameClick">
                                          <p:stCondLst>
                                            <p:cond evt="begin" delay="0">
                                              <p:tn val="15"/>
                                            </p:cond>
                                          </p:stCondLst>
                                          <p:endCondLst>
                                            <p:cond evt="onStopAudio" delay="0">
                                              <p:tgtEl>
                                                <p:sldTgt/>
                                              </p:tgtEl>
                                            </p:cond>
                                          </p:endCondLst>
                                        </p:cTn>
                                        <p:tgtEl>
                                          <p:sndTgt r:embed="rId4" name="type.wav"/>
                                        </p:tgtEl>
                                      </p:cMediaNode>
                                    </p:audio>
                                  </p:sub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edge">
                                      <p:cBhvr>
                                        <p:cTn id="22" dur="2000"/>
                                        <p:tgtEl>
                                          <p:spTgt spid="25"/>
                                        </p:tgtEl>
                                      </p:cBhvr>
                                    </p:animEffect>
                                  </p:childTnLst>
                                  <p:subTnLst>
                                    <p:audio>
                                      <p:cMediaNode>
                                        <p:cTn display="0" masterRel="sameClick">
                                          <p:stCondLst>
                                            <p:cond evt="begin" delay="0">
                                              <p:tn val="20"/>
                                            </p:cond>
                                          </p:stCondLst>
                                          <p:endCondLst>
                                            <p:cond evt="onStopAudio" delay="0">
                                              <p:tgtEl>
                                                <p:sldTgt/>
                                              </p:tgtEl>
                                            </p:cond>
                                          </p:endCondLst>
                                        </p:cTn>
                                        <p:tgtEl>
                                          <p:sndTgt r:embed="rId5" name="CHIMES.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2000"/>
                                        <p:tgtEl>
                                          <p:spTgt spid="15"/>
                                        </p:tgtEl>
                                      </p:cBhvr>
                                    </p:animEffect>
                                  </p:childTnLst>
                                  <p:subTnLst>
                                    <p:audio>
                                      <p:cMediaNode>
                                        <p:cTn display="0" masterRel="sameClick">
                                          <p:stCondLst>
                                            <p:cond evt="begin" delay="0">
                                              <p:tn val="25"/>
                                            </p:cond>
                                          </p:stCondLst>
                                          <p:endCondLst>
                                            <p:cond evt="onStopAudio" delay="0">
                                              <p:tgtEl>
                                                <p:sldTgt/>
                                              </p:tgtEl>
                                            </p:cond>
                                          </p:endCondLst>
                                        </p:cTn>
                                        <p:tgtEl>
                                          <p:sndTgt r:embed="rId4" name="type.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2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2000"/>
                                        <p:tgtEl>
                                          <p:spTgt spid="17"/>
                                        </p:tgtEl>
                                      </p:cBhvr>
                                    </p:animEffect>
                                  </p:childTnLst>
                                  <p:subTnLst>
                                    <p:audio>
                                      <p:cMediaNode>
                                        <p:cTn display="0" masterRel="sameClick">
                                          <p:stCondLst>
                                            <p:cond evt="begin" delay="0">
                                              <p:tn val="35"/>
                                            </p:cond>
                                          </p:stCondLst>
                                          <p:endCondLst>
                                            <p:cond evt="onStopAudio" delay="0">
                                              <p:tgtEl>
                                                <p:sldTgt/>
                                              </p:tgtEl>
                                            </p:cond>
                                          </p:endCondLst>
                                        </p:cTn>
                                        <p:tgtEl>
                                          <p:sndTgt r:embed="rId4" name="type.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2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2000"/>
                                        <p:tgtEl>
                                          <p:spTgt spid="18"/>
                                        </p:tgtEl>
                                      </p:cBhvr>
                                    </p:animEffect>
                                  </p:childTnLst>
                                  <p:subTnLst>
                                    <p:audio>
                                      <p:cMediaNode>
                                        <p:cTn display="0" masterRel="sameClick">
                                          <p:stCondLst>
                                            <p:cond evt="begin" delay="0">
                                              <p:tn val="45"/>
                                            </p:cond>
                                          </p:stCondLst>
                                          <p:endCondLst>
                                            <p:cond evt="onStopAudio" delay="0">
                                              <p:tgtEl>
                                                <p:sldTgt/>
                                              </p:tgtEl>
                                            </p:cond>
                                          </p:endCondLst>
                                        </p:cTn>
                                        <p:tgtEl>
                                          <p:sndTgt r:embed="rId4" name="type.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20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2000"/>
                                        <p:tgtEl>
                                          <p:spTgt spid="21"/>
                                        </p:tgtEl>
                                      </p:cBhvr>
                                    </p:animEffect>
                                  </p:childTnLst>
                                  <p:subTnLst>
                                    <p:audio>
                                      <p:cMediaNode>
                                        <p:cTn display="0" masterRel="sameClick">
                                          <p:stCondLst>
                                            <p:cond evt="begin" delay="0">
                                              <p:tn val="55"/>
                                            </p:cond>
                                          </p:stCondLst>
                                          <p:endCondLst>
                                            <p:cond evt="onStopAudio" delay="0">
                                              <p:tgtEl>
                                                <p:sldTgt/>
                                              </p:tgtEl>
                                            </p:cond>
                                          </p:endCondLst>
                                        </p:cTn>
                                        <p:tgtEl>
                                          <p:sndTgt r:embed="rId4" name="type.wav"/>
                                        </p:tgtEl>
                                      </p:cMediaNode>
                                    </p:audio>
                                  </p:sub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autoUpdateAnimBg="0"/>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48F1-4594-4877-88AF-9933892572BA}"/>
              </a:ext>
            </a:extLst>
          </p:cNvPr>
          <p:cNvSpPr>
            <a:spLocks noGrp="1"/>
          </p:cNvSpPr>
          <p:nvPr>
            <p:ph type="title"/>
          </p:nvPr>
        </p:nvSpPr>
        <p:spPr/>
        <p:txBody>
          <a:bodyPr/>
          <a:lstStyle/>
          <a:p>
            <a:endParaRPr lang="zh-CN" altLang="en-US"/>
          </a:p>
        </p:txBody>
      </p:sp>
      <p:sp>
        <p:nvSpPr>
          <p:cNvPr id="3" name="Rectangle 2">
            <a:hlinkClick r:id="rId2" action="ppaction://hlinksldjump"/>
            <a:extLst>
              <a:ext uri="{FF2B5EF4-FFF2-40B4-BE49-F238E27FC236}">
                <a16:creationId xmlns:a16="http://schemas.microsoft.com/office/drawing/2014/main" id="{F7BF7FE7-775B-4A40-A2E0-38D7AD4EA3EE}"/>
              </a:ext>
            </a:extLst>
          </p:cNvPr>
          <p:cNvSpPr>
            <a:spLocks noChangeArrowheads="1"/>
          </p:cNvSpPr>
          <p:nvPr/>
        </p:nvSpPr>
        <p:spPr bwMode="auto">
          <a:xfrm>
            <a:off x="1476375" y="1484313"/>
            <a:ext cx="255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3200" b="1">
                <a:solidFill>
                  <a:srgbClr val="0000FF"/>
                </a:solidFill>
                <a:ea typeface="黑体" panose="02010609060101010101" pitchFamily="49" charset="-122"/>
                <a:sym typeface="Symbol" panose="05050102010706020507" pitchFamily="18" charset="2"/>
              </a:rPr>
              <a:t></a:t>
            </a:r>
            <a:r>
              <a:rPr lang="en-US" altLang="zh-CN" sz="3200" b="1">
                <a:solidFill>
                  <a:srgbClr val="800000"/>
                </a:solidFill>
                <a:ea typeface="黑体" panose="02010609060101010101" pitchFamily="49" charset="-122"/>
              </a:rPr>
              <a:t>  </a:t>
            </a:r>
            <a:r>
              <a:rPr lang="zh-CN" altLang="en-US" sz="3200" b="1">
                <a:solidFill>
                  <a:srgbClr val="800000"/>
                </a:solidFill>
                <a:ea typeface="黑体" panose="02010609060101010101" pitchFamily="49" charset="-122"/>
              </a:rPr>
              <a:t>电路组成</a:t>
            </a:r>
          </a:p>
        </p:txBody>
      </p:sp>
      <p:sp>
        <p:nvSpPr>
          <p:cNvPr id="4" name="Rectangle 3">
            <a:hlinkClick r:id="rId3" action="ppaction://hlinksldjump"/>
            <a:extLst>
              <a:ext uri="{FF2B5EF4-FFF2-40B4-BE49-F238E27FC236}">
                <a16:creationId xmlns:a16="http://schemas.microsoft.com/office/drawing/2014/main" id="{8FF46C3E-2540-4B21-BA1A-E914EFEFD7B4}"/>
              </a:ext>
            </a:extLst>
          </p:cNvPr>
          <p:cNvSpPr>
            <a:spLocks noChangeArrowheads="1"/>
          </p:cNvSpPr>
          <p:nvPr/>
        </p:nvSpPr>
        <p:spPr bwMode="auto">
          <a:xfrm>
            <a:off x="1447800" y="2257425"/>
            <a:ext cx="4857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3200" b="1">
                <a:solidFill>
                  <a:srgbClr val="0000FF"/>
                </a:solidFill>
                <a:ea typeface="黑体" panose="02010609060101010101" pitchFamily="49" charset="-122"/>
                <a:sym typeface="Symbol" panose="05050102010706020507" pitchFamily="18" charset="2"/>
              </a:rPr>
              <a:t></a:t>
            </a:r>
            <a:r>
              <a:rPr lang="en-US" altLang="zh-CN" sz="3200" b="1">
                <a:solidFill>
                  <a:srgbClr val="800000"/>
                </a:solidFill>
                <a:ea typeface="黑体" panose="02010609060101010101" pitchFamily="49" charset="-122"/>
              </a:rPr>
              <a:t>  </a:t>
            </a:r>
            <a:r>
              <a:rPr lang="zh-CN" altLang="en-US" sz="3200" b="1">
                <a:solidFill>
                  <a:srgbClr val="800000"/>
                </a:solidFill>
                <a:ea typeface="黑体" panose="02010609060101010101" pitchFamily="49" charset="-122"/>
              </a:rPr>
              <a:t>简化电路及习惯画法</a:t>
            </a:r>
          </a:p>
        </p:txBody>
      </p:sp>
      <p:sp>
        <p:nvSpPr>
          <p:cNvPr id="5" name="Rectangle 4">
            <a:hlinkClick r:id="rId4" action="ppaction://hlinksldjump"/>
            <a:extLst>
              <a:ext uri="{FF2B5EF4-FFF2-40B4-BE49-F238E27FC236}">
                <a16:creationId xmlns:a16="http://schemas.microsoft.com/office/drawing/2014/main" id="{F0F77D1F-93E1-47E0-AB5A-57F497A55173}"/>
              </a:ext>
            </a:extLst>
          </p:cNvPr>
          <p:cNvSpPr>
            <a:spLocks noChangeArrowheads="1"/>
          </p:cNvSpPr>
          <p:nvPr/>
        </p:nvSpPr>
        <p:spPr bwMode="auto">
          <a:xfrm>
            <a:off x="1447800" y="3038475"/>
            <a:ext cx="3390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3200" b="1">
                <a:solidFill>
                  <a:srgbClr val="0000FF"/>
                </a:solidFill>
                <a:ea typeface="黑体" panose="02010609060101010101" pitchFamily="49" charset="-122"/>
                <a:sym typeface="Symbol" panose="05050102010706020507" pitchFamily="18" charset="2"/>
              </a:rPr>
              <a:t></a:t>
            </a:r>
            <a:r>
              <a:rPr lang="en-US" altLang="zh-CN" sz="3200" b="1">
                <a:solidFill>
                  <a:srgbClr val="800000"/>
                </a:solidFill>
                <a:ea typeface="黑体" panose="02010609060101010101" pitchFamily="49" charset="-122"/>
              </a:rPr>
              <a:t>  </a:t>
            </a:r>
            <a:r>
              <a:rPr lang="zh-CN" altLang="en-US" sz="3200" b="1">
                <a:solidFill>
                  <a:srgbClr val="800000"/>
                </a:solidFill>
                <a:ea typeface="黑体" panose="02010609060101010101" pitchFamily="49" charset="-122"/>
              </a:rPr>
              <a:t>简单工作原理</a:t>
            </a:r>
          </a:p>
        </p:txBody>
      </p:sp>
      <p:sp>
        <p:nvSpPr>
          <p:cNvPr id="6" name="Rectangle 5">
            <a:hlinkClick r:id="rId5" action="ppaction://hlinksldjump"/>
            <a:extLst>
              <a:ext uri="{FF2B5EF4-FFF2-40B4-BE49-F238E27FC236}">
                <a16:creationId xmlns:a16="http://schemas.microsoft.com/office/drawing/2014/main" id="{7CC40866-6EE9-4810-A621-C0FEC58271FD}"/>
              </a:ext>
            </a:extLst>
          </p:cNvPr>
          <p:cNvSpPr>
            <a:spLocks noChangeArrowheads="1"/>
          </p:cNvSpPr>
          <p:nvPr/>
        </p:nvSpPr>
        <p:spPr bwMode="auto">
          <a:xfrm>
            <a:off x="1447800" y="3817938"/>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3200" b="1">
                <a:solidFill>
                  <a:srgbClr val="0000FF"/>
                </a:solidFill>
                <a:ea typeface="黑体" panose="02010609060101010101" pitchFamily="49" charset="-122"/>
                <a:sym typeface="Symbol" panose="05050102010706020507" pitchFamily="18" charset="2"/>
              </a:rPr>
              <a:t></a:t>
            </a:r>
            <a:r>
              <a:rPr lang="en-US" altLang="zh-CN" sz="3200" b="1">
                <a:solidFill>
                  <a:srgbClr val="800000"/>
                </a:solidFill>
                <a:ea typeface="黑体" panose="02010609060101010101" pitchFamily="49" charset="-122"/>
              </a:rPr>
              <a:t>  </a:t>
            </a:r>
            <a:r>
              <a:rPr lang="zh-CN" altLang="en-US" sz="3200" b="1">
                <a:solidFill>
                  <a:srgbClr val="800000"/>
                </a:solidFill>
                <a:ea typeface="黑体" panose="02010609060101010101" pitchFamily="49" charset="-122"/>
              </a:rPr>
              <a:t>放大电路的静态和动态</a:t>
            </a:r>
          </a:p>
        </p:txBody>
      </p:sp>
      <p:sp>
        <p:nvSpPr>
          <p:cNvPr id="7" name="Rectangle 6">
            <a:hlinkClick r:id="rId6" action="ppaction://hlinksldjump"/>
            <a:extLst>
              <a:ext uri="{FF2B5EF4-FFF2-40B4-BE49-F238E27FC236}">
                <a16:creationId xmlns:a16="http://schemas.microsoft.com/office/drawing/2014/main" id="{AACAFAD5-7D3A-4386-BF6F-B491772D2D0B}"/>
              </a:ext>
            </a:extLst>
          </p:cNvPr>
          <p:cNvSpPr>
            <a:spLocks noChangeArrowheads="1"/>
          </p:cNvSpPr>
          <p:nvPr/>
        </p:nvSpPr>
        <p:spPr bwMode="auto">
          <a:xfrm>
            <a:off x="1447800" y="4552950"/>
            <a:ext cx="4581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3200" b="1">
                <a:solidFill>
                  <a:srgbClr val="0000FF"/>
                </a:solidFill>
                <a:ea typeface="黑体" panose="02010609060101010101" pitchFamily="49" charset="-122"/>
                <a:sym typeface="Symbol" panose="05050102010706020507" pitchFamily="18" charset="2"/>
              </a:rPr>
              <a:t></a:t>
            </a:r>
            <a:r>
              <a:rPr lang="en-US" altLang="zh-CN" sz="3200" b="1">
                <a:solidFill>
                  <a:srgbClr val="800000"/>
                </a:solidFill>
                <a:ea typeface="黑体" panose="02010609060101010101" pitchFamily="49" charset="-122"/>
              </a:rPr>
              <a:t>  </a:t>
            </a:r>
            <a:r>
              <a:rPr lang="zh-CN" altLang="en-US" sz="3200" b="1">
                <a:solidFill>
                  <a:srgbClr val="800000"/>
                </a:solidFill>
                <a:ea typeface="黑体" panose="02010609060101010101" pitchFamily="49" charset="-122"/>
              </a:rPr>
              <a:t>直流通路和交流通路</a:t>
            </a:r>
          </a:p>
        </p:txBody>
      </p:sp>
      <p:sp>
        <p:nvSpPr>
          <p:cNvPr id="8" name="Rectangle 7">
            <a:extLst>
              <a:ext uri="{FF2B5EF4-FFF2-40B4-BE49-F238E27FC236}">
                <a16:creationId xmlns:a16="http://schemas.microsoft.com/office/drawing/2014/main" id="{5779514E-00BF-4F20-B6BE-78C35471386A}"/>
              </a:ext>
            </a:extLst>
          </p:cNvPr>
          <p:cNvSpPr txBox="1">
            <a:spLocks noChangeArrowheads="1"/>
          </p:cNvSpPr>
          <p:nvPr/>
        </p:nvSpPr>
        <p:spPr bwMode="auto">
          <a:xfrm>
            <a:off x="838200" y="609600"/>
            <a:ext cx="7620000" cy="5873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4000" b="1" dirty="0">
                <a:solidFill>
                  <a:srgbClr val="FF3300"/>
                </a:solidFill>
                <a:ea typeface="黑体" panose="02010609060101010101" pitchFamily="49" charset="-122"/>
              </a:rPr>
              <a:t>§3.2  </a:t>
            </a:r>
            <a:r>
              <a:rPr lang="zh-CN" altLang="en-US" sz="4000" b="1" dirty="0">
                <a:solidFill>
                  <a:srgbClr val="FF3300"/>
                </a:solidFill>
                <a:ea typeface="黑体" panose="02010609060101010101" pitchFamily="49" charset="-122"/>
              </a:rPr>
              <a:t>共射极放大电路</a:t>
            </a:r>
            <a:endParaRPr lang="zh-CN" altLang="en-US" sz="4000" dirty="0"/>
          </a:p>
        </p:txBody>
      </p:sp>
    </p:spTree>
    <p:extLst>
      <p:ext uri="{BB962C8B-B14F-4D97-AF65-F5344CB8AC3E}">
        <p14:creationId xmlns:p14="http://schemas.microsoft.com/office/powerpoint/2010/main" val="2205479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646FE-DDCC-4F7A-B97C-44909FB4C64D}"/>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8411EA6A-313E-4D34-84C4-E045C047D1FF}"/>
              </a:ext>
            </a:extLst>
          </p:cNvPr>
          <p:cNvGrpSpPr>
            <a:grpSpLocks/>
          </p:cNvGrpSpPr>
          <p:nvPr/>
        </p:nvGrpSpPr>
        <p:grpSpPr bwMode="auto">
          <a:xfrm>
            <a:off x="836613" y="998265"/>
            <a:ext cx="3589337" cy="2876550"/>
            <a:chOff x="480" y="2400"/>
            <a:chExt cx="2261" cy="1812"/>
          </a:xfrm>
        </p:grpSpPr>
        <p:sp>
          <p:nvSpPr>
            <p:cNvPr id="4" name="Rectangle 3">
              <a:extLst>
                <a:ext uri="{FF2B5EF4-FFF2-40B4-BE49-F238E27FC236}">
                  <a16:creationId xmlns:a16="http://schemas.microsoft.com/office/drawing/2014/main" id="{CCC8A61D-5594-4CC8-9D6F-E2BE4B0368F2}"/>
                </a:ext>
              </a:extLst>
            </p:cNvPr>
            <p:cNvSpPr>
              <a:spLocks noChangeArrowheads="1"/>
            </p:cNvSpPr>
            <p:nvPr/>
          </p:nvSpPr>
          <p:spPr bwMode="auto">
            <a:xfrm>
              <a:off x="648" y="3924"/>
              <a:ext cx="20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b="1">
                  <a:solidFill>
                    <a:schemeClr val="accent2"/>
                  </a:solidFill>
                  <a:latin typeface="黑体" panose="02010609060101010101" pitchFamily="49" charset="-122"/>
                  <a:ea typeface="黑体" panose="02010609060101010101" pitchFamily="49" charset="-122"/>
                </a:rPr>
                <a:t>输入回路（基极回路）</a:t>
              </a:r>
              <a:endParaRPr lang="zh-CN" altLang="en-US" sz="4400" b="1">
                <a:solidFill>
                  <a:srgbClr val="FF0066"/>
                </a:solidFill>
                <a:latin typeface="幼圆" pitchFamily="49" charset="-122"/>
                <a:ea typeface="幼圆" pitchFamily="49" charset="-122"/>
              </a:endParaRPr>
            </a:p>
          </p:txBody>
        </p:sp>
        <p:graphicFrame>
          <p:nvGraphicFramePr>
            <p:cNvPr id="5" name="Object 4">
              <a:extLst>
                <a:ext uri="{FF2B5EF4-FFF2-40B4-BE49-F238E27FC236}">
                  <a16:creationId xmlns:a16="http://schemas.microsoft.com/office/drawing/2014/main" id="{728A8F7B-281B-4431-AFD0-96331665EE1D}"/>
                </a:ext>
              </a:extLst>
            </p:cNvPr>
            <p:cNvGraphicFramePr>
              <a:graphicFrameLocks noChangeAspect="1"/>
            </p:cNvGraphicFramePr>
            <p:nvPr/>
          </p:nvGraphicFramePr>
          <p:xfrm>
            <a:off x="480" y="2400"/>
            <a:ext cx="2261" cy="1526"/>
          </p:xfrm>
          <a:graphic>
            <a:graphicData uri="http://schemas.openxmlformats.org/presentationml/2006/ole">
              <mc:AlternateContent xmlns:mc="http://schemas.openxmlformats.org/markup-compatibility/2006">
                <mc:Choice xmlns:v="urn:schemas-microsoft-com:vml" Requires="v">
                  <p:oleObj spid="_x0000_s33892" name="位图图像" r:id="rId6" imgW="4420217" imgH="2962689" progId="PBrush">
                    <p:embed/>
                  </p:oleObj>
                </mc:Choice>
                <mc:Fallback>
                  <p:oleObj name="位图图像" r:id="rId6" imgW="4420217" imgH="2962689" progId="PBrush">
                    <p:embed/>
                    <p:pic>
                      <p:nvPicPr>
                        <p:cNvPr id="0" name="Picture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 y="2400"/>
                          <a:ext cx="2261" cy="1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5">
            <a:extLst>
              <a:ext uri="{FF2B5EF4-FFF2-40B4-BE49-F238E27FC236}">
                <a16:creationId xmlns:a16="http://schemas.microsoft.com/office/drawing/2014/main" id="{1D933339-6F2D-4C98-BAB1-8C34AE45E03E}"/>
              </a:ext>
            </a:extLst>
          </p:cNvPr>
          <p:cNvGrpSpPr>
            <a:grpSpLocks/>
          </p:cNvGrpSpPr>
          <p:nvPr/>
        </p:nvGrpSpPr>
        <p:grpSpPr bwMode="auto">
          <a:xfrm>
            <a:off x="4724400" y="1007790"/>
            <a:ext cx="3744913" cy="2838450"/>
            <a:chOff x="2993" y="2424"/>
            <a:chExt cx="2359" cy="1788"/>
          </a:xfrm>
        </p:grpSpPr>
        <p:sp>
          <p:nvSpPr>
            <p:cNvPr id="7" name="Rectangle 6">
              <a:extLst>
                <a:ext uri="{FF2B5EF4-FFF2-40B4-BE49-F238E27FC236}">
                  <a16:creationId xmlns:a16="http://schemas.microsoft.com/office/drawing/2014/main" id="{7ADF7FF0-4290-4862-9A7F-C147913B7DA9}"/>
                </a:ext>
              </a:extLst>
            </p:cNvPr>
            <p:cNvSpPr>
              <a:spLocks noChangeArrowheads="1"/>
            </p:cNvSpPr>
            <p:nvPr/>
          </p:nvSpPr>
          <p:spPr bwMode="auto">
            <a:xfrm>
              <a:off x="2993" y="3924"/>
              <a:ext cx="23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b="1">
                  <a:solidFill>
                    <a:schemeClr val="accent2"/>
                  </a:solidFill>
                  <a:latin typeface="黑体" panose="02010609060101010101" pitchFamily="49" charset="-122"/>
                  <a:ea typeface="黑体" panose="02010609060101010101" pitchFamily="49" charset="-122"/>
                </a:rPr>
                <a:t>输出回路（集电极回路）</a:t>
              </a:r>
              <a:endParaRPr lang="zh-CN" altLang="en-US" sz="4400" b="1">
                <a:solidFill>
                  <a:srgbClr val="FF0066"/>
                </a:solidFill>
                <a:latin typeface="幼圆" pitchFamily="49" charset="-122"/>
                <a:ea typeface="幼圆" pitchFamily="49" charset="-122"/>
              </a:endParaRPr>
            </a:p>
          </p:txBody>
        </p:sp>
        <p:graphicFrame>
          <p:nvGraphicFramePr>
            <p:cNvPr id="8" name="Object 7">
              <a:extLst>
                <a:ext uri="{FF2B5EF4-FFF2-40B4-BE49-F238E27FC236}">
                  <a16:creationId xmlns:a16="http://schemas.microsoft.com/office/drawing/2014/main" id="{0E93F498-96CA-4C11-9BFD-58039080DEF2}"/>
                </a:ext>
              </a:extLst>
            </p:cNvPr>
            <p:cNvGraphicFramePr>
              <a:graphicFrameLocks noChangeAspect="1"/>
            </p:cNvGraphicFramePr>
            <p:nvPr/>
          </p:nvGraphicFramePr>
          <p:xfrm>
            <a:off x="3024" y="2424"/>
            <a:ext cx="2208" cy="1512"/>
          </p:xfrm>
          <a:graphic>
            <a:graphicData uri="http://schemas.openxmlformats.org/presentationml/2006/ole">
              <mc:AlternateContent xmlns:mc="http://schemas.openxmlformats.org/markup-compatibility/2006">
                <mc:Choice xmlns:v="urn:schemas-microsoft-com:vml" Requires="v">
                  <p:oleObj spid="_x0000_s33893" name="BMP 图象" r:id="rId8" imgW="3505589" imgH="2400520" progId="PBrush">
                    <p:embed/>
                  </p:oleObj>
                </mc:Choice>
                <mc:Fallback>
                  <p:oleObj name="BMP 图象" r:id="rId8" imgW="3505589" imgH="2400520" progId="PBrush">
                    <p:embed/>
                    <p:pic>
                      <p:nvPicPr>
                        <p:cNvPr id="0" name="Picture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 y="2424"/>
                          <a:ext cx="2208" cy="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8">
            <a:extLst>
              <a:ext uri="{FF2B5EF4-FFF2-40B4-BE49-F238E27FC236}">
                <a16:creationId xmlns:a16="http://schemas.microsoft.com/office/drawing/2014/main" id="{F4BC16A6-788A-428E-A011-3340689D529F}"/>
              </a:ext>
            </a:extLst>
          </p:cNvPr>
          <p:cNvSpPr>
            <a:spLocks noChangeArrowheads="1"/>
          </p:cNvSpPr>
          <p:nvPr/>
        </p:nvSpPr>
        <p:spPr bwMode="auto">
          <a:xfrm>
            <a:off x="228600" y="397959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b="1">
                <a:latin typeface="宋体" panose="02010600030101010101" pitchFamily="2" charset="-122"/>
                <a:ea typeface="宋体" panose="02010600030101010101" pitchFamily="2" charset="-122"/>
              </a:rPr>
              <a:t>基极直流电源</a:t>
            </a:r>
            <a:r>
              <a:rPr lang="en-US" altLang="zh-CN" b="1">
                <a:latin typeface="宋体" panose="02010600030101010101" pitchFamily="2" charset="-122"/>
                <a:ea typeface="宋体" panose="02010600030101010101" pitchFamily="2" charset="-122"/>
              </a:rPr>
              <a:t>E</a:t>
            </a:r>
            <a:r>
              <a:rPr lang="en-US" altLang="zh-CN" b="1" baseline="-18000">
                <a:latin typeface="宋体" panose="02010600030101010101" pitchFamily="2" charset="-122"/>
                <a:ea typeface="宋体" panose="02010600030101010101" pitchFamily="2" charset="-122"/>
              </a:rPr>
              <a:t>B</a:t>
            </a:r>
            <a:r>
              <a:rPr lang="en-US" altLang="zh-CN" b="1">
                <a:latin typeface="宋体" panose="02010600030101010101" pitchFamily="2" charset="-122"/>
                <a:ea typeface="宋体" panose="02010600030101010101" pitchFamily="2" charset="-122"/>
              </a:rPr>
              <a:t> </a:t>
            </a:r>
            <a:r>
              <a:rPr lang="zh-CN" altLang="en-US" b="1">
                <a:latin typeface="宋体" panose="02010600030101010101" pitchFamily="2" charset="-122"/>
                <a:ea typeface="宋体" panose="02010600030101010101" pitchFamily="2" charset="-122"/>
              </a:rPr>
              <a:t>集电极直流电源</a:t>
            </a:r>
            <a:r>
              <a:rPr lang="en-US" altLang="zh-CN" b="1">
                <a:latin typeface="宋体" panose="02010600030101010101" pitchFamily="2" charset="-122"/>
                <a:ea typeface="宋体" panose="02010600030101010101" pitchFamily="2" charset="-122"/>
              </a:rPr>
              <a:t>E</a:t>
            </a:r>
            <a:r>
              <a:rPr lang="en-US" altLang="zh-CN" b="1" baseline="-18000">
                <a:latin typeface="宋体" panose="02010600030101010101" pitchFamily="2" charset="-122"/>
                <a:ea typeface="宋体" panose="02010600030101010101" pitchFamily="2" charset="-122"/>
              </a:rPr>
              <a:t>C  </a:t>
            </a:r>
          </a:p>
        </p:txBody>
      </p:sp>
      <p:sp>
        <p:nvSpPr>
          <p:cNvPr id="10" name="Rectangle 9">
            <a:extLst>
              <a:ext uri="{FF2B5EF4-FFF2-40B4-BE49-F238E27FC236}">
                <a16:creationId xmlns:a16="http://schemas.microsoft.com/office/drawing/2014/main" id="{06722EC8-BD29-4C3A-8826-610A637D296B}"/>
              </a:ext>
            </a:extLst>
          </p:cNvPr>
          <p:cNvSpPr>
            <a:spLocks noChangeArrowheads="1"/>
          </p:cNvSpPr>
          <p:nvPr/>
        </p:nvSpPr>
        <p:spPr bwMode="auto">
          <a:xfrm>
            <a:off x="395288" y="4446315"/>
            <a:ext cx="383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宋体" panose="02010600030101010101" pitchFamily="2" charset="-122"/>
              </a:rPr>
              <a:t>隔直耦合电容：</a:t>
            </a:r>
            <a:r>
              <a:rPr lang="en-US" altLang="zh-CN" b="1">
                <a:ea typeface="宋体" panose="02010600030101010101" pitchFamily="2" charset="-122"/>
              </a:rPr>
              <a:t>C</a:t>
            </a:r>
            <a:r>
              <a:rPr lang="en-US" altLang="zh-CN" b="1" baseline="-25000">
                <a:ea typeface="宋体" panose="02010600030101010101" pitchFamily="2" charset="-122"/>
              </a:rPr>
              <a:t>b1</a:t>
            </a:r>
            <a:r>
              <a:rPr lang="zh-CN" altLang="en-US" b="1">
                <a:ea typeface="宋体" panose="02010600030101010101" pitchFamily="2" charset="-122"/>
              </a:rPr>
              <a:t>、</a:t>
            </a:r>
            <a:r>
              <a:rPr lang="en-US" altLang="zh-CN" b="1">
                <a:ea typeface="宋体" panose="02010600030101010101" pitchFamily="2" charset="-122"/>
              </a:rPr>
              <a:t>C</a:t>
            </a:r>
            <a:r>
              <a:rPr lang="en-US" altLang="zh-CN" b="1" baseline="-25000">
                <a:ea typeface="宋体" panose="02010600030101010101" pitchFamily="2" charset="-122"/>
              </a:rPr>
              <a:t>b2</a:t>
            </a:r>
            <a:r>
              <a:rPr lang="en-US" altLang="zh-CN" b="1">
                <a:ea typeface="宋体" panose="02010600030101010101" pitchFamily="2" charset="-122"/>
              </a:rPr>
              <a:t>  ; </a:t>
            </a:r>
            <a:endParaRPr lang="en-US" altLang="zh-CN" b="1" i="1" baseline="-25000">
              <a:ea typeface="宋体" panose="02010600030101010101" pitchFamily="2" charset="-122"/>
            </a:endParaRPr>
          </a:p>
        </p:txBody>
      </p:sp>
      <p:sp>
        <p:nvSpPr>
          <p:cNvPr id="11" name="Rectangle 10">
            <a:extLst>
              <a:ext uri="{FF2B5EF4-FFF2-40B4-BE49-F238E27FC236}">
                <a16:creationId xmlns:a16="http://schemas.microsoft.com/office/drawing/2014/main" id="{A4EF45FB-D35F-4F51-800C-5015955ADC89}"/>
              </a:ext>
            </a:extLst>
          </p:cNvPr>
          <p:cNvSpPr>
            <a:spLocks noChangeArrowheads="1"/>
          </p:cNvSpPr>
          <p:nvPr/>
        </p:nvSpPr>
        <p:spPr bwMode="auto">
          <a:xfrm>
            <a:off x="323850" y="5670278"/>
            <a:ext cx="4392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b="1">
                <a:ea typeface="宋体" panose="02010600030101010101" pitchFamily="2" charset="-122"/>
              </a:rPr>
              <a:t>基极电阻</a:t>
            </a:r>
            <a:r>
              <a:rPr lang="en-US" altLang="zh-CN" b="1">
                <a:ea typeface="宋体" panose="02010600030101010101" pitchFamily="2" charset="-122"/>
              </a:rPr>
              <a:t>R</a:t>
            </a:r>
            <a:r>
              <a:rPr lang="en-US" altLang="zh-CN" b="1" baseline="-25000">
                <a:ea typeface="宋体" panose="02010600030101010101" pitchFamily="2" charset="-122"/>
              </a:rPr>
              <a:t>b </a:t>
            </a:r>
            <a:r>
              <a:rPr lang="zh-CN" altLang="en-US" b="1">
                <a:ea typeface="宋体" panose="02010600030101010101" pitchFamily="2" charset="-122"/>
              </a:rPr>
              <a:t>，</a:t>
            </a:r>
            <a:r>
              <a:rPr lang="zh-CN" altLang="en-US" b="1" baseline="-25000">
                <a:ea typeface="宋体" panose="02010600030101010101" pitchFamily="2" charset="-122"/>
              </a:rPr>
              <a:t>   </a:t>
            </a:r>
            <a:r>
              <a:rPr lang="zh-CN" altLang="en-US" b="1">
                <a:ea typeface="宋体" panose="02010600030101010101" pitchFamily="2" charset="-122"/>
              </a:rPr>
              <a:t>集电极电阻</a:t>
            </a:r>
            <a:r>
              <a:rPr lang="en-US" altLang="zh-CN" b="1">
                <a:ea typeface="宋体" panose="02010600030101010101" pitchFamily="2" charset="-122"/>
              </a:rPr>
              <a:t>R</a:t>
            </a:r>
            <a:r>
              <a:rPr lang="en-US" altLang="zh-CN" b="1" baseline="-25000">
                <a:ea typeface="宋体" panose="02010600030101010101" pitchFamily="2" charset="-122"/>
              </a:rPr>
              <a:t>c</a:t>
            </a:r>
            <a:endParaRPr lang="en-US" altLang="zh-CN" b="1">
              <a:ea typeface="宋体" panose="02010600030101010101" pitchFamily="2" charset="-122"/>
            </a:endParaRPr>
          </a:p>
        </p:txBody>
      </p:sp>
      <p:sp>
        <p:nvSpPr>
          <p:cNvPr id="12" name="Rectangle 11">
            <a:extLst>
              <a:ext uri="{FF2B5EF4-FFF2-40B4-BE49-F238E27FC236}">
                <a16:creationId xmlns:a16="http://schemas.microsoft.com/office/drawing/2014/main" id="{411FA95A-78E9-462A-B530-3FB806E0237C}"/>
              </a:ext>
            </a:extLst>
          </p:cNvPr>
          <p:cNvSpPr txBox="1">
            <a:spLocks noChangeArrowheads="1"/>
          </p:cNvSpPr>
          <p:nvPr/>
        </p:nvSpPr>
        <p:spPr bwMode="auto">
          <a:xfrm>
            <a:off x="836613" y="44624"/>
            <a:ext cx="4038600" cy="685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600" b="1" dirty="0">
                <a:solidFill>
                  <a:srgbClr val="FF0000"/>
                </a:solidFill>
              </a:rPr>
              <a:t>1.  </a:t>
            </a:r>
            <a:r>
              <a:rPr lang="zh-CN" altLang="en-US" sz="3600" b="1" dirty="0">
                <a:solidFill>
                  <a:srgbClr val="FF0000"/>
                </a:solidFill>
              </a:rPr>
              <a:t>电路组成</a:t>
            </a:r>
            <a:endParaRPr lang="zh-CN" altLang="en-US" sz="3600" dirty="0">
              <a:solidFill>
                <a:srgbClr val="FF0000"/>
              </a:solidFill>
            </a:endParaRPr>
          </a:p>
        </p:txBody>
      </p:sp>
      <p:sp>
        <p:nvSpPr>
          <p:cNvPr id="13" name="Rectangle 12">
            <a:extLst>
              <a:ext uri="{FF2B5EF4-FFF2-40B4-BE49-F238E27FC236}">
                <a16:creationId xmlns:a16="http://schemas.microsoft.com/office/drawing/2014/main" id="{68136634-254C-415F-9729-7B2EF613682E}"/>
              </a:ext>
            </a:extLst>
          </p:cNvPr>
          <p:cNvSpPr>
            <a:spLocks noChangeArrowheads="1"/>
          </p:cNvSpPr>
          <p:nvPr/>
        </p:nvSpPr>
        <p:spPr bwMode="auto">
          <a:xfrm>
            <a:off x="395288" y="5022578"/>
            <a:ext cx="3565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b="1">
                <a:ea typeface="宋体" panose="02010600030101010101" pitchFamily="2" charset="-122"/>
              </a:rPr>
              <a:t>输入电压</a:t>
            </a:r>
            <a:r>
              <a:rPr lang="en-US" altLang="zh-CN" b="1" i="1">
                <a:ea typeface="宋体" panose="02010600030101010101" pitchFamily="2" charset="-122"/>
              </a:rPr>
              <a:t>u</a:t>
            </a:r>
            <a:r>
              <a:rPr lang="en-US" altLang="zh-CN" b="1" i="1" baseline="-25000">
                <a:ea typeface="宋体" panose="02010600030101010101" pitchFamily="2" charset="-122"/>
              </a:rPr>
              <a:t>i </a:t>
            </a:r>
            <a:r>
              <a:rPr lang="en-US" altLang="zh-CN" b="1" baseline="-25000">
                <a:ea typeface="宋体" panose="02010600030101010101" pitchFamily="2" charset="-122"/>
              </a:rPr>
              <a:t> </a:t>
            </a:r>
            <a:r>
              <a:rPr lang="en-US" altLang="zh-CN" b="1">
                <a:ea typeface="宋体" panose="02010600030101010101" pitchFamily="2" charset="-122"/>
              </a:rPr>
              <a:t>;   </a:t>
            </a:r>
            <a:r>
              <a:rPr lang="zh-CN" altLang="en-US" b="1">
                <a:ea typeface="宋体" panose="02010600030101010101" pitchFamily="2" charset="-122"/>
              </a:rPr>
              <a:t>输出电压</a:t>
            </a:r>
            <a:r>
              <a:rPr lang="en-US" altLang="zh-CN" b="1" i="1">
                <a:ea typeface="宋体" panose="02010600030101010101" pitchFamily="2" charset="-122"/>
              </a:rPr>
              <a:t>u</a:t>
            </a:r>
            <a:r>
              <a:rPr lang="en-US" altLang="zh-CN" b="1" i="1" baseline="-25000">
                <a:ea typeface="宋体" panose="02010600030101010101" pitchFamily="2" charset="-122"/>
              </a:rPr>
              <a:t>o</a:t>
            </a:r>
          </a:p>
        </p:txBody>
      </p:sp>
      <p:sp>
        <p:nvSpPr>
          <p:cNvPr id="14" name="Text Box 13">
            <a:extLst>
              <a:ext uri="{FF2B5EF4-FFF2-40B4-BE49-F238E27FC236}">
                <a16:creationId xmlns:a16="http://schemas.microsoft.com/office/drawing/2014/main" id="{CD2CC9E7-25E0-412D-9A99-72DB73FA0EA6}"/>
              </a:ext>
            </a:extLst>
          </p:cNvPr>
          <p:cNvSpPr txBox="1">
            <a:spLocks noChangeArrowheads="1"/>
          </p:cNvSpPr>
          <p:nvPr/>
        </p:nvSpPr>
        <p:spPr bwMode="auto">
          <a:xfrm>
            <a:off x="5486400" y="4014515"/>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rgbClr val="0000FF"/>
                </a:solidFill>
                <a:ea typeface="宋体" panose="02010600030101010101" pitchFamily="2" charset="-122"/>
              </a:rPr>
              <a:t>作用：保证</a:t>
            </a:r>
            <a:r>
              <a:rPr kumimoji="0" lang="en-US" altLang="zh-CN" b="1">
                <a:solidFill>
                  <a:srgbClr val="0000FF"/>
                </a:solidFill>
                <a:ea typeface="宋体" panose="02010600030101010101" pitchFamily="2" charset="-122"/>
              </a:rPr>
              <a:t>T</a:t>
            </a:r>
            <a:r>
              <a:rPr kumimoji="0" lang="zh-CN" altLang="en-US" b="1">
                <a:solidFill>
                  <a:srgbClr val="0000FF"/>
                </a:solidFill>
                <a:ea typeface="宋体" panose="02010600030101010101" pitchFamily="2" charset="-122"/>
              </a:rPr>
              <a:t>的放大条件</a:t>
            </a:r>
          </a:p>
        </p:txBody>
      </p:sp>
      <p:sp>
        <p:nvSpPr>
          <p:cNvPr id="15" name="Text Box 14">
            <a:extLst>
              <a:ext uri="{FF2B5EF4-FFF2-40B4-BE49-F238E27FC236}">
                <a16:creationId xmlns:a16="http://schemas.microsoft.com/office/drawing/2014/main" id="{5F07A10B-2200-4F11-9D59-AEB6AF4271DF}"/>
              </a:ext>
            </a:extLst>
          </p:cNvPr>
          <p:cNvSpPr txBox="1">
            <a:spLocks noChangeArrowheads="1"/>
          </p:cNvSpPr>
          <p:nvPr/>
        </p:nvSpPr>
        <p:spPr bwMode="auto">
          <a:xfrm>
            <a:off x="5508625" y="4517753"/>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rgbClr val="0000FF"/>
                </a:solidFill>
                <a:ea typeface="宋体" panose="02010600030101010101" pitchFamily="2" charset="-122"/>
              </a:rPr>
              <a:t>隔离直流，传递交流</a:t>
            </a:r>
          </a:p>
        </p:txBody>
      </p:sp>
      <p:sp>
        <p:nvSpPr>
          <p:cNvPr id="16" name="Text Box 15">
            <a:extLst>
              <a:ext uri="{FF2B5EF4-FFF2-40B4-BE49-F238E27FC236}">
                <a16:creationId xmlns:a16="http://schemas.microsoft.com/office/drawing/2014/main" id="{AC8F1D20-4971-4DBD-93AD-BBCC89620330}"/>
              </a:ext>
            </a:extLst>
          </p:cNvPr>
          <p:cNvSpPr txBox="1">
            <a:spLocks noChangeArrowheads="1"/>
          </p:cNvSpPr>
          <p:nvPr/>
        </p:nvSpPr>
        <p:spPr bwMode="auto">
          <a:xfrm>
            <a:off x="5508625" y="5094015"/>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rgbClr val="0000FF"/>
                </a:solidFill>
                <a:ea typeface="宋体" panose="02010600030101010101" pitchFamily="2" charset="-122"/>
              </a:rPr>
              <a:t>交流信号是工作对象</a:t>
            </a:r>
          </a:p>
        </p:txBody>
      </p:sp>
      <p:sp>
        <p:nvSpPr>
          <p:cNvPr id="17" name="Text Box 16">
            <a:extLst>
              <a:ext uri="{FF2B5EF4-FFF2-40B4-BE49-F238E27FC236}">
                <a16:creationId xmlns:a16="http://schemas.microsoft.com/office/drawing/2014/main" id="{EBCBA28B-8B8F-4E22-8E8C-BC71377057CD}"/>
              </a:ext>
            </a:extLst>
          </p:cNvPr>
          <p:cNvSpPr txBox="1">
            <a:spLocks noChangeArrowheads="1"/>
          </p:cNvSpPr>
          <p:nvPr/>
        </p:nvSpPr>
        <p:spPr bwMode="auto">
          <a:xfrm>
            <a:off x="5546725" y="5598840"/>
            <a:ext cx="359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rgbClr val="0000FF"/>
                </a:solidFill>
                <a:ea typeface="宋体" panose="02010600030101010101" pitchFamily="2" charset="-122"/>
              </a:rPr>
              <a:t>调节电流，转换信号形式</a:t>
            </a:r>
          </a:p>
        </p:txBody>
      </p:sp>
      <p:grpSp>
        <p:nvGrpSpPr>
          <p:cNvPr id="18" name="Group 17">
            <a:extLst>
              <a:ext uri="{FF2B5EF4-FFF2-40B4-BE49-F238E27FC236}">
                <a16:creationId xmlns:a16="http://schemas.microsoft.com/office/drawing/2014/main" id="{1EF9F91D-0344-4F91-AE97-7D746534D603}"/>
              </a:ext>
            </a:extLst>
          </p:cNvPr>
          <p:cNvGrpSpPr>
            <a:grpSpLocks/>
          </p:cNvGrpSpPr>
          <p:nvPr/>
        </p:nvGrpSpPr>
        <p:grpSpPr bwMode="auto">
          <a:xfrm>
            <a:off x="1511300" y="2214290"/>
            <a:ext cx="946150" cy="944563"/>
            <a:chOff x="754" y="1480"/>
            <a:chExt cx="794" cy="595"/>
          </a:xfrm>
        </p:grpSpPr>
        <p:sp>
          <p:nvSpPr>
            <p:cNvPr id="19" name="Line 18">
              <a:extLst>
                <a:ext uri="{FF2B5EF4-FFF2-40B4-BE49-F238E27FC236}">
                  <a16:creationId xmlns:a16="http://schemas.microsoft.com/office/drawing/2014/main" id="{25417726-6F0B-4F91-B5C3-EF4778DF1280}"/>
                </a:ext>
              </a:extLst>
            </p:cNvPr>
            <p:cNvSpPr>
              <a:spLocks noChangeShapeType="1"/>
            </p:cNvSpPr>
            <p:nvPr/>
          </p:nvSpPr>
          <p:spPr bwMode="auto">
            <a:xfrm>
              <a:off x="754" y="1480"/>
              <a:ext cx="765" cy="0"/>
            </a:xfrm>
            <a:prstGeom prst="line">
              <a:avLst/>
            </a:prstGeom>
            <a:noFill/>
            <a:ln w="190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9">
              <a:extLst>
                <a:ext uri="{FF2B5EF4-FFF2-40B4-BE49-F238E27FC236}">
                  <a16:creationId xmlns:a16="http://schemas.microsoft.com/office/drawing/2014/main" id="{DD8C5226-7E64-4693-B0C4-8CC72C46EBCF}"/>
                </a:ext>
              </a:extLst>
            </p:cNvPr>
            <p:cNvSpPr>
              <a:spLocks noChangeShapeType="1"/>
            </p:cNvSpPr>
            <p:nvPr/>
          </p:nvSpPr>
          <p:spPr bwMode="auto">
            <a:xfrm flipH="1">
              <a:off x="1547" y="1480"/>
              <a:ext cx="1" cy="595"/>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0">
              <a:extLst>
                <a:ext uri="{FF2B5EF4-FFF2-40B4-BE49-F238E27FC236}">
                  <a16:creationId xmlns:a16="http://schemas.microsoft.com/office/drawing/2014/main" id="{3A7CBFE2-68F2-482F-8ADC-D486EC990036}"/>
                </a:ext>
              </a:extLst>
            </p:cNvPr>
            <p:cNvSpPr>
              <a:spLocks noChangeShapeType="1"/>
            </p:cNvSpPr>
            <p:nvPr/>
          </p:nvSpPr>
          <p:spPr bwMode="auto">
            <a:xfrm flipH="1">
              <a:off x="782" y="2075"/>
              <a:ext cx="766" cy="0"/>
            </a:xfrm>
            <a:prstGeom prst="line">
              <a:avLst/>
            </a:prstGeom>
            <a:noFill/>
            <a:ln w="190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 name="Group 21">
            <a:extLst>
              <a:ext uri="{FF2B5EF4-FFF2-40B4-BE49-F238E27FC236}">
                <a16:creationId xmlns:a16="http://schemas.microsoft.com/office/drawing/2014/main" id="{81F3966E-CD1E-438B-BD1A-ED1F1C78AE3F}"/>
              </a:ext>
            </a:extLst>
          </p:cNvPr>
          <p:cNvGrpSpPr>
            <a:grpSpLocks/>
          </p:cNvGrpSpPr>
          <p:nvPr/>
        </p:nvGrpSpPr>
        <p:grpSpPr bwMode="auto">
          <a:xfrm>
            <a:off x="6777038" y="1584053"/>
            <a:ext cx="990600" cy="1484312"/>
            <a:chOff x="4269" y="1083"/>
            <a:chExt cx="624" cy="935"/>
          </a:xfrm>
        </p:grpSpPr>
        <p:sp>
          <p:nvSpPr>
            <p:cNvPr id="23" name="Line 22">
              <a:extLst>
                <a:ext uri="{FF2B5EF4-FFF2-40B4-BE49-F238E27FC236}">
                  <a16:creationId xmlns:a16="http://schemas.microsoft.com/office/drawing/2014/main" id="{7CEF49FE-9C48-404C-A017-768F07845CD8}"/>
                </a:ext>
              </a:extLst>
            </p:cNvPr>
            <p:cNvSpPr>
              <a:spLocks noChangeShapeType="1"/>
            </p:cNvSpPr>
            <p:nvPr/>
          </p:nvSpPr>
          <p:spPr bwMode="auto">
            <a:xfrm flipH="1">
              <a:off x="4269" y="1083"/>
              <a:ext cx="624" cy="0"/>
            </a:xfrm>
            <a:prstGeom prst="line">
              <a:avLst/>
            </a:prstGeom>
            <a:noFill/>
            <a:ln w="190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3">
              <a:extLst>
                <a:ext uri="{FF2B5EF4-FFF2-40B4-BE49-F238E27FC236}">
                  <a16:creationId xmlns:a16="http://schemas.microsoft.com/office/drawing/2014/main" id="{234D5612-28E8-4A2C-87B7-9EFB2C6EAC79}"/>
                </a:ext>
              </a:extLst>
            </p:cNvPr>
            <p:cNvSpPr>
              <a:spLocks noChangeShapeType="1"/>
            </p:cNvSpPr>
            <p:nvPr/>
          </p:nvSpPr>
          <p:spPr bwMode="auto">
            <a:xfrm>
              <a:off x="4269" y="1083"/>
              <a:ext cx="0" cy="935"/>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4">
              <a:extLst>
                <a:ext uri="{FF2B5EF4-FFF2-40B4-BE49-F238E27FC236}">
                  <a16:creationId xmlns:a16="http://schemas.microsoft.com/office/drawing/2014/main" id="{635DEE6F-B6AD-4E94-B2FE-64999ED71B50}"/>
                </a:ext>
              </a:extLst>
            </p:cNvPr>
            <p:cNvSpPr>
              <a:spLocks noChangeShapeType="1"/>
            </p:cNvSpPr>
            <p:nvPr/>
          </p:nvSpPr>
          <p:spPr bwMode="auto">
            <a:xfrm>
              <a:off x="4269" y="2018"/>
              <a:ext cx="595" cy="0"/>
            </a:xfrm>
            <a:prstGeom prst="line">
              <a:avLst/>
            </a:prstGeom>
            <a:noFill/>
            <a:ln w="190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11951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20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strips(downLeft)">
                                      <p:cBhvr>
                                        <p:cTn id="12" dur="3000"/>
                                        <p:tgtEl>
                                          <p:spTgt spid="18"/>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2000"/>
                                        <p:tgtEl>
                                          <p:spTgt spid="6"/>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strips(downLeft)">
                                      <p:cBhvr>
                                        <p:cTn id="22" dur="3000"/>
                                        <p:tgtEl>
                                          <p:spTgt spid="22"/>
                                        </p:tgtEl>
                                      </p:cBhvr>
                                    </p:animEffect>
                                  </p:childTnLst>
                                  <p:subTnLst>
                                    <p:audio>
                                      <p:cMediaNode>
                                        <p:cTn display="0" masterRel="sameClick">
                                          <p:stCondLst>
                                            <p:cond evt="begin" delay="0">
                                              <p:tn val="20"/>
                                            </p:cond>
                                          </p:stCondLst>
                                          <p:endCondLst>
                                            <p:cond evt="onStopAudio" delay="0">
                                              <p:tgtEl>
                                                <p:sldTgt/>
                                              </p:tgtEl>
                                            </p:cond>
                                          </p:endCondLst>
                                        </p:cTn>
                                        <p:tgtEl>
                                          <p:sndTgt r:embed="rId4" name="CAMERA.WAV"/>
                                        </p:tgtEl>
                                      </p:cMediaNode>
                                    </p:audio>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000" fill="hold"/>
                                        <p:tgtEl>
                                          <p:spTgt spid="9"/>
                                        </p:tgtEl>
                                        <p:attrNameLst>
                                          <p:attrName>ppt_x</p:attrName>
                                        </p:attrNameLst>
                                      </p:cBhvr>
                                      <p:tavLst>
                                        <p:tav tm="0">
                                          <p:val>
                                            <p:strVal val="0-#ppt_w/2"/>
                                          </p:val>
                                        </p:tav>
                                        <p:tav tm="100000">
                                          <p:val>
                                            <p:strVal val="#ppt_x"/>
                                          </p:val>
                                        </p:tav>
                                      </p:tavLst>
                                    </p:anim>
                                    <p:anim calcmode="lin" valueType="num">
                                      <p:cBhvr additive="base">
                                        <p:cTn id="28" dur="2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3000" fill="hold"/>
                                        <p:tgtEl>
                                          <p:spTgt spid="14"/>
                                        </p:tgtEl>
                                        <p:attrNameLst>
                                          <p:attrName>ppt_x</p:attrName>
                                        </p:attrNameLst>
                                      </p:cBhvr>
                                      <p:tavLst>
                                        <p:tav tm="0">
                                          <p:val>
                                            <p:strVal val="1+#ppt_w/2"/>
                                          </p:val>
                                        </p:tav>
                                        <p:tav tm="100000">
                                          <p:val>
                                            <p:strVal val="#ppt_x"/>
                                          </p:val>
                                        </p:tav>
                                      </p:tavLst>
                                    </p:anim>
                                    <p:anim calcmode="lin" valueType="num">
                                      <p:cBhvr additive="base">
                                        <p:cTn id="34" dur="3000" fill="hold"/>
                                        <p:tgtEl>
                                          <p:spTgt spid="1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5" name="CHIMES.WAV"/>
                                        </p:tgtEl>
                                      </p:cMediaNode>
                                    </p:audio>
                                  </p:sub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2000" fill="hold"/>
                                        <p:tgtEl>
                                          <p:spTgt spid="10"/>
                                        </p:tgtEl>
                                        <p:attrNameLst>
                                          <p:attrName>ppt_x</p:attrName>
                                        </p:attrNameLst>
                                      </p:cBhvr>
                                      <p:tavLst>
                                        <p:tav tm="0">
                                          <p:val>
                                            <p:strVal val="0-#ppt_w/2"/>
                                          </p:val>
                                        </p:tav>
                                        <p:tav tm="100000">
                                          <p:val>
                                            <p:strVal val="#ppt_x"/>
                                          </p:val>
                                        </p:tav>
                                      </p:tavLst>
                                    </p:anim>
                                    <p:anim calcmode="lin" valueType="num">
                                      <p:cBhvr additive="base">
                                        <p:cTn id="40" dur="2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3000" fill="hold"/>
                                        <p:tgtEl>
                                          <p:spTgt spid="15"/>
                                        </p:tgtEl>
                                        <p:attrNameLst>
                                          <p:attrName>ppt_x</p:attrName>
                                        </p:attrNameLst>
                                      </p:cBhvr>
                                      <p:tavLst>
                                        <p:tav tm="0">
                                          <p:val>
                                            <p:strVal val="1+#ppt_w/2"/>
                                          </p:val>
                                        </p:tav>
                                        <p:tav tm="100000">
                                          <p:val>
                                            <p:strVal val="#ppt_x"/>
                                          </p:val>
                                        </p:tav>
                                      </p:tavLst>
                                    </p:anim>
                                    <p:anim calcmode="lin" valueType="num">
                                      <p:cBhvr additive="base">
                                        <p:cTn id="46" dur="3000" fill="hold"/>
                                        <p:tgtEl>
                                          <p:spTgt spid="1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3"/>
                                            </p:cond>
                                          </p:stCondLst>
                                          <p:endCondLst>
                                            <p:cond evt="onStopAudio" delay="0">
                                              <p:tgtEl>
                                                <p:sldTgt/>
                                              </p:tgtEl>
                                            </p:cond>
                                          </p:endCondLst>
                                        </p:cTn>
                                        <p:tgtEl>
                                          <p:sndTgt r:embed="rId5" name="CHIMES.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2000" fill="hold"/>
                                        <p:tgtEl>
                                          <p:spTgt spid="13"/>
                                        </p:tgtEl>
                                        <p:attrNameLst>
                                          <p:attrName>ppt_x</p:attrName>
                                        </p:attrNameLst>
                                      </p:cBhvr>
                                      <p:tavLst>
                                        <p:tav tm="0">
                                          <p:val>
                                            <p:strVal val="0-#ppt_w/2"/>
                                          </p:val>
                                        </p:tav>
                                        <p:tav tm="100000">
                                          <p:val>
                                            <p:strVal val="#ppt_x"/>
                                          </p:val>
                                        </p:tav>
                                      </p:tavLst>
                                    </p:anim>
                                    <p:anim calcmode="lin" valueType="num">
                                      <p:cBhvr additive="base">
                                        <p:cTn id="52" dur="2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3000" fill="hold"/>
                                        <p:tgtEl>
                                          <p:spTgt spid="16"/>
                                        </p:tgtEl>
                                        <p:attrNameLst>
                                          <p:attrName>ppt_x</p:attrName>
                                        </p:attrNameLst>
                                      </p:cBhvr>
                                      <p:tavLst>
                                        <p:tav tm="0">
                                          <p:val>
                                            <p:strVal val="1+#ppt_w/2"/>
                                          </p:val>
                                        </p:tav>
                                        <p:tav tm="100000">
                                          <p:val>
                                            <p:strVal val="#ppt_x"/>
                                          </p:val>
                                        </p:tav>
                                      </p:tavLst>
                                    </p:anim>
                                    <p:anim calcmode="lin" valueType="num">
                                      <p:cBhvr additive="base">
                                        <p:cTn id="58" dur="3000" fill="hold"/>
                                        <p:tgtEl>
                                          <p:spTgt spid="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5"/>
                                            </p:cond>
                                          </p:stCondLst>
                                          <p:endCondLst>
                                            <p:cond evt="onStopAudio" delay="0">
                                              <p:tgtEl>
                                                <p:sldTgt/>
                                              </p:tgtEl>
                                            </p:cond>
                                          </p:endCondLst>
                                        </p:cTn>
                                        <p:tgtEl>
                                          <p:sndTgt r:embed="rId5" name="CHIMES.WAV"/>
                                        </p:tgtEl>
                                      </p:cMediaNode>
                                    </p:audio>
                                  </p:sub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2000" fill="hold"/>
                                        <p:tgtEl>
                                          <p:spTgt spid="11"/>
                                        </p:tgtEl>
                                        <p:attrNameLst>
                                          <p:attrName>ppt_x</p:attrName>
                                        </p:attrNameLst>
                                      </p:cBhvr>
                                      <p:tavLst>
                                        <p:tav tm="0">
                                          <p:val>
                                            <p:strVal val="0-#ppt_w/2"/>
                                          </p:val>
                                        </p:tav>
                                        <p:tav tm="100000">
                                          <p:val>
                                            <p:strVal val="#ppt_x"/>
                                          </p:val>
                                        </p:tav>
                                      </p:tavLst>
                                    </p:anim>
                                    <p:anim calcmode="lin" valueType="num">
                                      <p:cBhvr additive="base">
                                        <p:cTn id="64" dur="2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3000" fill="hold"/>
                                        <p:tgtEl>
                                          <p:spTgt spid="17"/>
                                        </p:tgtEl>
                                        <p:attrNameLst>
                                          <p:attrName>ppt_x</p:attrName>
                                        </p:attrNameLst>
                                      </p:cBhvr>
                                      <p:tavLst>
                                        <p:tav tm="0">
                                          <p:val>
                                            <p:strVal val="1+#ppt_w/2"/>
                                          </p:val>
                                        </p:tav>
                                        <p:tav tm="100000">
                                          <p:val>
                                            <p:strVal val="#ppt_x"/>
                                          </p:val>
                                        </p:tav>
                                      </p:tavLst>
                                    </p:anim>
                                    <p:anim calcmode="lin" valueType="num">
                                      <p:cBhvr additive="base">
                                        <p:cTn id="70" dur="30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7"/>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13" grpId="0" autoUpdateAnimBg="0"/>
      <p:bldP spid="14" grpId="0" autoUpdateAnimBg="0"/>
      <p:bldP spid="15" grpId="0" autoUpdateAnimBg="0"/>
      <p:bldP spid="16" grpId="0" autoUpdateAnimBg="0"/>
      <p:bldP spid="1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8E7BD-7E2B-44E9-9862-52D3A3642B39}"/>
              </a:ext>
            </a:extLst>
          </p:cNvPr>
          <p:cNvSpPr>
            <a:spLocks noGrp="1"/>
          </p:cNvSpPr>
          <p:nvPr>
            <p:ph type="title"/>
          </p:nvPr>
        </p:nvSpPr>
        <p:spPr/>
        <p:txBody>
          <a:bodyPr/>
          <a:lstStyle/>
          <a:p>
            <a:endParaRPr lang="zh-CN" altLang="en-US"/>
          </a:p>
        </p:txBody>
      </p:sp>
      <p:pic>
        <p:nvPicPr>
          <p:cNvPr id="3" name="Picture 2">
            <a:extLst>
              <a:ext uri="{FF2B5EF4-FFF2-40B4-BE49-F238E27FC236}">
                <a16:creationId xmlns:a16="http://schemas.microsoft.com/office/drawing/2014/main" id="{1E4459EE-C88A-49D3-8C18-5A22D4741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667"/>
          <a:stretch>
            <a:fillRect/>
          </a:stretch>
        </p:blipFill>
        <p:spPr bwMode="auto">
          <a:xfrm>
            <a:off x="4859338" y="1700213"/>
            <a:ext cx="36576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a:extLst>
              <a:ext uri="{FF2B5EF4-FFF2-40B4-BE49-F238E27FC236}">
                <a16:creationId xmlns:a16="http://schemas.microsoft.com/office/drawing/2014/main" id="{CD05BADD-B512-427F-8367-19553D26CE1B}"/>
              </a:ext>
            </a:extLst>
          </p:cNvPr>
          <p:cNvSpPr txBox="1">
            <a:spLocks noChangeArrowheads="1"/>
          </p:cNvSpPr>
          <p:nvPr/>
        </p:nvSpPr>
        <p:spPr bwMode="auto">
          <a:xfrm>
            <a:off x="6010275" y="4819650"/>
            <a:ext cx="17621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50000"/>
              </a:lnSpc>
            </a:pPr>
            <a:r>
              <a:rPr lang="zh-CN" altLang="en-US" b="1">
                <a:solidFill>
                  <a:schemeClr val="accent2"/>
                </a:solidFill>
                <a:ea typeface="宋体" panose="02010600030101010101" pitchFamily="2" charset="-122"/>
              </a:rPr>
              <a:t>习惯画法</a:t>
            </a:r>
            <a:endParaRPr lang="zh-CN" altLang="en-US" b="1">
              <a:solidFill>
                <a:srgbClr val="008080"/>
              </a:solidFill>
              <a:ea typeface="宋体" panose="02010600030101010101" pitchFamily="2" charset="-122"/>
            </a:endParaRPr>
          </a:p>
        </p:txBody>
      </p:sp>
      <p:sp>
        <p:nvSpPr>
          <p:cNvPr id="5" name="Text Box 4" descr="蓝色砂纸">
            <a:extLst>
              <a:ext uri="{FF2B5EF4-FFF2-40B4-BE49-F238E27FC236}">
                <a16:creationId xmlns:a16="http://schemas.microsoft.com/office/drawing/2014/main" id="{E149AD5C-2DB7-4727-B191-B37CD4FF42AE}"/>
              </a:ext>
            </a:extLst>
          </p:cNvPr>
          <p:cNvSpPr txBox="1">
            <a:spLocks noChangeArrowheads="1"/>
          </p:cNvSpPr>
          <p:nvPr/>
        </p:nvSpPr>
        <p:spPr bwMode="auto">
          <a:xfrm>
            <a:off x="990600" y="4968875"/>
            <a:ext cx="31432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solidFill>
                  <a:schemeClr val="accent2"/>
                </a:solidFill>
                <a:latin typeface="宋体" panose="02010600030101010101" pitchFamily="2" charset="-122"/>
                <a:ea typeface="宋体" panose="02010600030101010101" pitchFamily="2" charset="-122"/>
              </a:rPr>
              <a:t> </a:t>
            </a:r>
            <a:r>
              <a:rPr lang="zh-CN" altLang="en-US" b="1">
                <a:solidFill>
                  <a:schemeClr val="accent2"/>
                </a:solidFill>
                <a:latin typeface="宋体" panose="02010600030101010101" pitchFamily="2" charset="-122"/>
                <a:ea typeface="宋体" panose="02010600030101010101" pitchFamily="2" charset="-122"/>
              </a:rPr>
              <a:t>共射极基本放大电路</a:t>
            </a:r>
            <a:endParaRPr lang="zh-CN" altLang="en-US" sz="4000">
              <a:solidFill>
                <a:srgbClr val="FF0000"/>
              </a:solidFill>
              <a:ea typeface="黑体" panose="02010609060101010101" pitchFamily="49" charset="-122"/>
            </a:endParaRPr>
          </a:p>
        </p:txBody>
      </p:sp>
      <p:pic>
        <p:nvPicPr>
          <p:cNvPr id="6" name="A03202.avi">
            <a:hlinkClick r:id="" action="ppaction://media"/>
            <a:extLst>
              <a:ext uri="{FF2B5EF4-FFF2-40B4-BE49-F238E27FC236}">
                <a16:creationId xmlns:a16="http://schemas.microsoft.com/office/drawing/2014/main" id="{CB0F2358-0E67-43CD-955E-D36B686EE5F4}"/>
              </a:ext>
            </a:extLst>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l="16072" t="24390"/>
          <a:stretch>
            <a:fillRect/>
          </a:stretch>
        </p:blipFill>
        <p:spPr bwMode="auto">
          <a:xfrm>
            <a:off x="304800" y="1676400"/>
            <a:ext cx="4267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D40058C-5340-4013-A360-662E78376564}"/>
              </a:ext>
            </a:extLst>
          </p:cNvPr>
          <p:cNvSpPr txBox="1">
            <a:spLocks noChangeArrowheads="1"/>
          </p:cNvSpPr>
          <p:nvPr/>
        </p:nvSpPr>
        <p:spPr bwMode="auto">
          <a:xfrm>
            <a:off x="1601788" y="807368"/>
            <a:ext cx="5791200" cy="533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a:solidFill>
                  <a:srgbClr val="FF0000"/>
                </a:solidFill>
                <a:latin typeface="黑体" panose="02010609060101010101" pitchFamily="49" charset="-122"/>
                <a:ea typeface="黑体" panose="02010609060101010101" pitchFamily="49" charset="-122"/>
              </a:rPr>
              <a:t>2.  </a:t>
            </a:r>
            <a:r>
              <a:rPr lang="zh-CN" altLang="en-US" sz="3200" b="1">
                <a:solidFill>
                  <a:srgbClr val="FF0000"/>
                </a:solidFill>
                <a:latin typeface="黑体" panose="02010609060101010101" pitchFamily="49" charset="-122"/>
                <a:ea typeface="黑体" panose="02010609060101010101" pitchFamily="49" charset="-122"/>
              </a:rPr>
              <a:t>简化电路及习惯画法</a:t>
            </a:r>
            <a:endParaRPr lang="zh-CN" altLang="en-US" sz="320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6917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000" fill="hold"/>
                                        <p:tgtEl>
                                          <p:spTgt spid="5"/>
                                        </p:tgtEl>
                                        <p:attrNameLst>
                                          <p:attrName>ppt_x</p:attrName>
                                        </p:attrNameLst>
                                      </p:cBhvr>
                                      <p:tavLst>
                                        <p:tav tm="0">
                                          <p:val>
                                            <p:strVal val="0-#ppt_w/2"/>
                                          </p:val>
                                        </p:tav>
                                        <p:tav tm="100000">
                                          <p:val>
                                            <p:strVal val="#ppt_x"/>
                                          </p:val>
                                        </p:tav>
                                      </p:tavLst>
                                    </p:anim>
                                    <p:anim calcmode="lin" valueType="num">
                                      <p:cBhvr additive="base">
                                        <p:cTn id="13"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edge">
                                      <p:cBhvr>
                                        <p:cTn id="18" dur="2000"/>
                                        <p:tgtEl>
                                          <p:spTgt spid="3"/>
                                        </p:tgtEl>
                                      </p:cBhvr>
                                    </p:animEffect>
                                  </p:childTnLst>
                                  <p:subTnLst>
                                    <p:audio>
                                      <p:cMediaNode>
                                        <p:cTn display="0" masterRel="sameClick">
                                          <p:stCondLst>
                                            <p:cond evt="begin" delay="0">
                                              <p:tn val="16"/>
                                            </p:cond>
                                          </p:stCondLst>
                                          <p:endCondLst>
                                            <p:cond evt="onStopAudio" delay="0">
                                              <p:tgtEl>
                                                <p:sldTgt/>
                                              </p:tgtEl>
                                            </p:cond>
                                          </p:endCondLst>
                                        </p:cTn>
                                        <p:tgtEl>
                                          <p:sndTgt r:embed="rId3" name="CAMERA.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2000" fill="hold"/>
                                        <p:tgtEl>
                                          <p:spTgt spid="4"/>
                                        </p:tgtEl>
                                        <p:attrNameLst>
                                          <p:attrName>ppt_x</p:attrName>
                                        </p:attrNameLst>
                                      </p:cBhvr>
                                      <p:tavLst>
                                        <p:tav tm="0">
                                          <p:val>
                                            <p:strVal val="1+#ppt_w/2"/>
                                          </p:val>
                                        </p:tav>
                                        <p:tav tm="100000">
                                          <p:val>
                                            <p:strVal val="#ppt_x"/>
                                          </p:val>
                                        </p:tav>
                                      </p:tavLst>
                                    </p:anim>
                                    <p:anim calcmode="lin" valueType="num">
                                      <p:cBhvr additive="base">
                                        <p:cTn id="24"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25" fill="hold" display="0">
                  <p:stCondLst>
                    <p:cond delay="indefinite"/>
                  </p:stCondLst>
                  <p:endCondLst>
                    <p:cond evt="onNext" delay="0">
                      <p:tgtEl>
                        <p:sldTgt/>
                      </p:tgtEl>
                    </p:cond>
                    <p:cond evt="onPrev" delay="0">
                      <p:tgtEl>
                        <p:sldTgt/>
                      </p:tgtEl>
                    </p:cond>
                  </p:endCondLst>
                </p:cTn>
                <p:tgtEl>
                  <p:spTgt spid="6"/>
                </p:tgtEl>
              </p:cMediaNode>
            </p:video>
          </p:childTnLst>
        </p:cTn>
      </p:par>
    </p:tnLst>
    <p:bldLst>
      <p:bldP spid="4" grpId="0" autoUpdateAnimBg="0"/>
      <p:bldP spid="5"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F668C-725B-432C-8F56-7ADBC0886968}"/>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3FA09802-89B2-4DC3-A9B2-1215EB82E22B}"/>
              </a:ext>
            </a:extLst>
          </p:cNvPr>
          <p:cNvSpPr txBox="1">
            <a:spLocks noChangeArrowheads="1"/>
          </p:cNvSpPr>
          <p:nvPr/>
        </p:nvSpPr>
        <p:spPr bwMode="auto">
          <a:xfrm>
            <a:off x="334641" y="845865"/>
            <a:ext cx="797401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5000"/>
              </a:lnSpc>
            </a:pPr>
            <a:r>
              <a:rPr lang="en-US" altLang="zh-CN" sz="2800" b="1">
                <a:solidFill>
                  <a:srgbClr val="FF0000"/>
                </a:solidFill>
                <a:latin typeface="宋体" panose="02010600030101010101" pitchFamily="2" charset="-122"/>
                <a:ea typeface="宋体" panose="02010600030101010101" pitchFamily="2" charset="-122"/>
              </a:rPr>
              <a:t>    </a:t>
            </a:r>
            <a:r>
              <a:rPr lang="zh-CN" altLang="en-US" sz="2800" b="1">
                <a:solidFill>
                  <a:srgbClr val="FF0000"/>
                </a:solidFill>
                <a:latin typeface="黑体" panose="02010609060101010101" pitchFamily="49" charset="-122"/>
                <a:ea typeface="黑体" panose="02010609060101010101" pitchFamily="49" charset="-122"/>
              </a:rPr>
              <a:t>静态：</a:t>
            </a:r>
            <a:r>
              <a:rPr lang="zh-CN" altLang="en-US" sz="2800" b="1">
                <a:solidFill>
                  <a:srgbClr val="663300"/>
                </a:solidFill>
                <a:latin typeface="黑体" panose="02010609060101010101" pitchFamily="49" charset="-122"/>
                <a:ea typeface="黑体" panose="02010609060101010101" pitchFamily="49" charset="-122"/>
              </a:rPr>
              <a:t>输入信号为零（</a:t>
            </a:r>
            <a:r>
              <a:rPr lang="en-US" altLang="zh-CN" sz="2800" b="1" i="1">
                <a:solidFill>
                  <a:srgbClr val="663300"/>
                </a:solidFill>
                <a:latin typeface="Book Antiqua" panose="02040602050305030304" pitchFamily="18" charset="0"/>
                <a:ea typeface="黑体" panose="02010609060101010101" pitchFamily="49" charset="-122"/>
              </a:rPr>
              <a:t>v</a:t>
            </a:r>
            <a:r>
              <a:rPr lang="en-US" altLang="zh-CN" sz="2900" b="1" baseline="-25000">
                <a:solidFill>
                  <a:srgbClr val="663300"/>
                </a:solidFill>
                <a:latin typeface="Book Antiqua" panose="02040602050305030304" pitchFamily="18" charset="0"/>
                <a:ea typeface="黑体" panose="02010609060101010101" pitchFamily="49" charset="-122"/>
              </a:rPr>
              <a:t>i</a:t>
            </a:r>
            <a:r>
              <a:rPr lang="en-US" altLang="zh-CN" sz="2800" b="1">
                <a:solidFill>
                  <a:srgbClr val="663300"/>
                </a:solidFill>
                <a:latin typeface="黑体" panose="02010609060101010101" pitchFamily="49" charset="-122"/>
                <a:ea typeface="黑体" panose="02010609060101010101" pitchFamily="49" charset="-122"/>
              </a:rPr>
              <a:t>=0 </a:t>
            </a:r>
            <a:r>
              <a:rPr lang="zh-CN" altLang="en-US" sz="2800" b="1">
                <a:solidFill>
                  <a:srgbClr val="663300"/>
                </a:solidFill>
                <a:latin typeface="黑体" panose="02010609060101010101" pitchFamily="49" charset="-122"/>
                <a:ea typeface="黑体" panose="02010609060101010101" pitchFamily="49" charset="-122"/>
              </a:rPr>
              <a:t>或 </a:t>
            </a:r>
            <a:r>
              <a:rPr lang="en-US" altLang="zh-CN" sz="2800" b="1" i="1">
                <a:solidFill>
                  <a:srgbClr val="663300"/>
                </a:solidFill>
                <a:latin typeface="Book Antiqua" panose="02040602050305030304" pitchFamily="18" charset="0"/>
                <a:ea typeface="黑体" panose="02010609060101010101" pitchFamily="49" charset="-122"/>
              </a:rPr>
              <a:t>i</a:t>
            </a:r>
            <a:r>
              <a:rPr lang="en-US" altLang="zh-CN" sz="2900" b="1" baseline="-25000">
                <a:solidFill>
                  <a:srgbClr val="663300"/>
                </a:solidFill>
                <a:latin typeface="Book Antiqua" panose="02040602050305030304" pitchFamily="18" charset="0"/>
                <a:ea typeface="黑体" panose="02010609060101010101" pitchFamily="49" charset="-122"/>
              </a:rPr>
              <a:t>i  </a:t>
            </a:r>
            <a:r>
              <a:rPr lang="en-US" altLang="zh-CN" sz="2800" b="1">
                <a:solidFill>
                  <a:srgbClr val="663300"/>
                </a:solidFill>
                <a:latin typeface="黑体" panose="02010609060101010101" pitchFamily="49" charset="-122"/>
                <a:ea typeface="黑体" panose="02010609060101010101" pitchFamily="49" charset="-122"/>
              </a:rPr>
              <a:t>=0</a:t>
            </a:r>
            <a:r>
              <a:rPr lang="zh-CN" altLang="en-US" sz="2800" b="1">
                <a:solidFill>
                  <a:srgbClr val="663300"/>
                </a:solidFill>
                <a:latin typeface="黑体" panose="02010609060101010101" pitchFamily="49" charset="-122"/>
                <a:ea typeface="黑体" panose="02010609060101010101" pitchFamily="49" charset="-122"/>
              </a:rPr>
              <a:t>）时，放大电路的工作状态，也称</a:t>
            </a:r>
            <a:r>
              <a:rPr lang="zh-CN" altLang="en-US" sz="2800" b="1">
                <a:solidFill>
                  <a:schemeClr val="tx2"/>
                </a:solidFill>
                <a:latin typeface="黑体" panose="02010609060101010101" pitchFamily="49" charset="-122"/>
                <a:ea typeface="黑体" panose="02010609060101010101" pitchFamily="49" charset="-122"/>
              </a:rPr>
              <a:t>直流工作状态</a:t>
            </a:r>
            <a:r>
              <a:rPr lang="zh-CN" altLang="en-US" sz="2800" b="1">
                <a:latin typeface="黑体" panose="02010609060101010101" pitchFamily="49" charset="-122"/>
                <a:ea typeface="黑体" panose="02010609060101010101" pitchFamily="49" charset="-122"/>
              </a:rPr>
              <a:t>。</a:t>
            </a:r>
          </a:p>
        </p:txBody>
      </p:sp>
      <p:sp>
        <p:nvSpPr>
          <p:cNvPr id="4" name="Text Box 3">
            <a:extLst>
              <a:ext uri="{FF2B5EF4-FFF2-40B4-BE49-F238E27FC236}">
                <a16:creationId xmlns:a16="http://schemas.microsoft.com/office/drawing/2014/main" id="{A7C74D12-0D01-462F-A997-DCFC6FA6F347}"/>
              </a:ext>
            </a:extLst>
          </p:cNvPr>
          <p:cNvSpPr txBox="1">
            <a:spLocks noChangeArrowheads="1"/>
          </p:cNvSpPr>
          <p:nvPr/>
        </p:nvSpPr>
        <p:spPr bwMode="auto">
          <a:xfrm>
            <a:off x="323528" y="1998390"/>
            <a:ext cx="80010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5000"/>
              </a:lnSpc>
            </a:pPr>
            <a:r>
              <a:rPr lang="en-US" altLang="zh-CN" sz="2800" b="1">
                <a:solidFill>
                  <a:srgbClr val="FF0000"/>
                </a:solidFill>
                <a:latin typeface="宋体" panose="02010600030101010101" pitchFamily="2" charset="-122"/>
                <a:ea typeface="宋体" panose="02010600030101010101" pitchFamily="2" charset="-122"/>
              </a:rPr>
              <a:t>    </a:t>
            </a:r>
            <a:r>
              <a:rPr lang="zh-CN" altLang="en-US" sz="2800" b="1">
                <a:solidFill>
                  <a:srgbClr val="FF0000"/>
                </a:solidFill>
                <a:latin typeface="黑体" panose="02010609060101010101" pitchFamily="49" charset="-122"/>
                <a:ea typeface="黑体" panose="02010609060101010101" pitchFamily="49" charset="-122"/>
              </a:rPr>
              <a:t>动态：</a:t>
            </a:r>
            <a:r>
              <a:rPr lang="zh-CN" altLang="en-US" sz="2800" b="1">
                <a:solidFill>
                  <a:srgbClr val="663300"/>
                </a:solidFill>
                <a:latin typeface="黑体" panose="02010609060101010101" pitchFamily="49" charset="-122"/>
                <a:ea typeface="黑体" panose="02010609060101010101" pitchFamily="49" charset="-122"/>
              </a:rPr>
              <a:t>输入信号不为零时，放大电路的工作状态，也称</a:t>
            </a:r>
            <a:r>
              <a:rPr lang="zh-CN" altLang="en-US" sz="2800" b="1">
                <a:solidFill>
                  <a:schemeClr val="tx2"/>
                </a:solidFill>
                <a:latin typeface="黑体" panose="02010609060101010101" pitchFamily="49" charset="-122"/>
                <a:ea typeface="黑体" panose="02010609060101010101" pitchFamily="49" charset="-122"/>
              </a:rPr>
              <a:t>交流工作状态</a:t>
            </a:r>
            <a:r>
              <a:rPr lang="zh-CN" altLang="en-US" sz="2800" b="1">
                <a:latin typeface="黑体" panose="02010609060101010101" pitchFamily="49" charset="-122"/>
                <a:ea typeface="黑体" panose="02010609060101010101" pitchFamily="49" charset="-122"/>
              </a:rPr>
              <a:t>。</a:t>
            </a:r>
          </a:p>
        </p:txBody>
      </p:sp>
      <p:sp>
        <p:nvSpPr>
          <p:cNvPr id="5" name="Rectangle 4">
            <a:extLst>
              <a:ext uri="{FF2B5EF4-FFF2-40B4-BE49-F238E27FC236}">
                <a16:creationId xmlns:a16="http://schemas.microsoft.com/office/drawing/2014/main" id="{835F777C-12DB-4E07-B9D6-1F6707014BC5}"/>
              </a:ext>
            </a:extLst>
          </p:cNvPr>
          <p:cNvSpPr>
            <a:spLocks noChangeArrowheads="1"/>
          </p:cNvSpPr>
          <p:nvPr/>
        </p:nvSpPr>
        <p:spPr bwMode="auto">
          <a:xfrm>
            <a:off x="323528" y="3201715"/>
            <a:ext cx="78486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5000"/>
              </a:lnSpc>
            </a:pPr>
            <a:r>
              <a:rPr lang="en-US" altLang="zh-CN" sz="2800" b="1">
                <a:solidFill>
                  <a:srgbClr val="663300"/>
                </a:solidFill>
                <a:latin typeface="黑体" panose="02010609060101010101" pitchFamily="49" charset="-122"/>
                <a:ea typeface="黑体" panose="02010609060101010101" pitchFamily="49" charset="-122"/>
              </a:rPr>
              <a:t>    </a:t>
            </a:r>
            <a:r>
              <a:rPr lang="zh-CN" altLang="en-US" sz="2800" b="1">
                <a:solidFill>
                  <a:srgbClr val="663300"/>
                </a:solidFill>
                <a:latin typeface="黑体" panose="02010609060101010101" pitchFamily="49" charset="-122"/>
                <a:ea typeface="黑体" panose="02010609060101010101" pitchFamily="49" charset="-122"/>
              </a:rPr>
              <a:t>电路处于静态时，三极管个电极的电压、电流在特性曲线上确定为一点，称为</a:t>
            </a:r>
            <a:r>
              <a:rPr lang="zh-CN" altLang="en-US" sz="2800" b="1">
                <a:solidFill>
                  <a:srgbClr val="0000CC"/>
                </a:solidFill>
                <a:latin typeface="黑体" panose="02010609060101010101" pitchFamily="49" charset="-122"/>
                <a:ea typeface="黑体" panose="02010609060101010101" pitchFamily="49" charset="-122"/>
              </a:rPr>
              <a:t>静态工作点</a:t>
            </a:r>
            <a:r>
              <a:rPr lang="zh-CN" altLang="en-US" sz="2800" b="1">
                <a:solidFill>
                  <a:srgbClr val="663300"/>
                </a:solidFill>
                <a:latin typeface="黑体" panose="02010609060101010101" pitchFamily="49" charset="-122"/>
                <a:ea typeface="黑体" panose="02010609060101010101" pitchFamily="49" charset="-122"/>
              </a:rPr>
              <a:t>，常称为</a:t>
            </a:r>
            <a:r>
              <a:rPr lang="en-US" altLang="zh-CN" sz="2800" b="1" i="1" u="sng">
                <a:solidFill>
                  <a:srgbClr val="0000CC"/>
                </a:solidFill>
                <a:ea typeface="黑体" panose="02010609060101010101" pitchFamily="49" charset="-122"/>
              </a:rPr>
              <a:t>Q</a:t>
            </a:r>
            <a:r>
              <a:rPr lang="zh-CN" altLang="en-US" sz="2800" b="1">
                <a:solidFill>
                  <a:srgbClr val="663300"/>
                </a:solidFill>
                <a:latin typeface="黑体" panose="02010609060101010101" pitchFamily="49" charset="-122"/>
                <a:ea typeface="黑体" panose="02010609060101010101" pitchFamily="49" charset="-122"/>
              </a:rPr>
              <a:t>点。一般用</a:t>
            </a:r>
            <a:r>
              <a:rPr lang="en-US" altLang="zh-CN" sz="2800" b="1" i="1">
                <a:solidFill>
                  <a:srgbClr val="0000CC"/>
                </a:solidFill>
                <a:ea typeface="黑体" panose="02010609060101010101" pitchFamily="49" charset="-122"/>
              </a:rPr>
              <a:t>I</a:t>
            </a:r>
            <a:r>
              <a:rPr lang="en-US" altLang="zh-CN" sz="2900" b="1" baseline="-25000">
                <a:solidFill>
                  <a:srgbClr val="0000CC"/>
                </a:solidFill>
                <a:ea typeface="黑体" panose="02010609060101010101" pitchFamily="49" charset="-122"/>
              </a:rPr>
              <a:t>B</a:t>
            </a:r>
            <a:r>
              <a:rPr lang="zh-CN" altLang="en-US" sz="2800" b="1">
                <a:solidFill>
                  <a:srgbClr val="663300"/>
                </a:solidFill>
                <a:latin typeface="黑体" panose="02010609060101010101" pitchFamily="49" charset="-122"/>
                <a:ea typeface="黑体" panose="02010609060101010101" pitchFamily="49" charset="-122"/>
              </a:rPr>
              <a:t>、 </a:t>
            </a:r>
            <a:r>
              <a:rPr lang="en-US" altLang="zh-CN" sz="2800" b="1" i="1">
                <a:solidFill>
                  <a:srgbClr val="0000CC"/>
                </a:solidFill>
                <a:ea typeface="黑体" panose="02010609060101010101" pitchFamily="49" charset="-122"/>
              </a:rPr>
              <a:t>I</a:t>
            </a:r>
            <a:r>
              <a:rPr lang="en-US" altLang="zh-CN" sz="2900" b="1" baseline="-25000">
                <a:solidFill>
                  <a:srgbClr val="0000CC"/>
                </a:solidFill>
                <a:ea typeface="黑体" panose="02010609060101010101" pitchFamily="49" charset="-122"/>
              </a:rPr>
              <a:t>C</a:t>
            </a:r>
            <a:r>
              <a:rPr lang="zh-CN" altLang="en-US" sz="2800" b="1">
                <a:solidFill>
                  <a:srgbClr val="663300"/>
                </a:solidFill>
                <a:latin typeface="黑体" panose="02010609060101010101" pitchFamily="49" charset="-122"/>
                <a:ea typeface="黑体" panose="02010609060101010101" pitchFamily="49" charset="-122"/>
              </a:rPr>
              <a:t>、和</a:t>
            </a:r>
            <a:r>
              <a:rPr lang="en-US" altLang="zh-CN" sz="2800" b="1" i="1">
                <a:solidFill>
                  <a:srgbClr val="0000CC"/>
                </a:solidFill>
                <a:ea typeface="黑体" panose="02010609060101010101" pitchFamily="49" charset="-122"/>
              </a:rPr>
              <a:t>V</a:t>
            </a:r>
            <a:r>
              <a:rPr lang="en-US" altLang="zh-CN" sz="2900" b="1" baseline="-25000">
                <a:solidFill>
                  <a:srgbClr val="0000CC"/>
                </a:solidFill>
                <a:ea typeface="黑体" panose="02010609060101010101" pitchFamily="49" charset="-122"/>
              </a:rPr>
              <a:t>CE</a:t>
            </a:r>
            <a:r>
              <a:rPr lang="en-US" altLang="zh-CN" sz="2900" b="1" baseline="-25000">
                <a:solidFill>
                  <a:srgbClr val="663300"/>
                </a:solidFill>
                <a:ea typeface="黑体" panose="02010609060101010101" pitchFamily="49" charset="-122"/>
              </a:rPr>
              <a:t> </a:t>
            </a:r>
            <a:r>
              <a:rPr lang="zh-CN" altLang="en-US" sz="2800" b="1">
                <a:solidFill>
                  <a:srgbClr val="663300"/>
                </a:solidFill>
                <a:latin typeface="黑体" panose="02010609060101010101" pitchFamily="49" charset="-122"/>
                <a:ea typeface="黑体" panose="02010609060101010101" pitchFamily="49" charset="-122"/>
              </a:rPr>
              <a:t>（或</a:t>
            </a:r>
            <a:r>
              <a:rPr lang="en-US" altLang="zh-CN" sz="2800" b="1" i="1">
                <a:solidFill>
                  <a:srgbClr val="0000CC"/>
                </a:solidFill>
                <a:ea typeface="黑体" panose="02010609060101010101" pitchFamily="49" charset="-122"/>
              </a:rPr>
              <a:t>I</a:t>
            </a:r>
            <a:r>
              <a:rPr lang="en-US" altLang="zh-CN" sz="2900" b="1" baseline="-25000">
                <a:solidFill>
                  <a:srgbClr val="0000CC"/>
                </a:solidFill>
                <a:ea typeface="黑体" panose="02010609060101010101" pitchFamily="49" charset="-122"/>
              </a:rPr>
              <a:t>BQ</a:t>
            </a:r>
            <a:r>
              <a:rPr lang="zh-CN" altLang="en-US" sz="2800" b="1">
                <a:solidFill>
                  <a:srgbClr val="663300"/>
                </a:solidFill>
                <a:latin typeface="黑体" panose="02010609060101010101" pitchFamily="49" charset="-122"/>
                <a:ea typeface="黑体" panose="02010609060101010101" pitchFamily="49" charset="-122"/>
              </a:rPr>
              <a:t>、</a:t>
            </a:r>
            <a:r>
              <a:rPr lang="en-US" altLang="zh-CN" sz="2800" b="1" i="1">
                <a:solidFill>
                  <a:srgbClr val="0000CC"/>
                </a:solidFill>
                <a:ea typeface="黑体" panose="02010609060101010101" pitchFamily="49" charset="-122"/>
              </a:rPr>
              <a:t>I</a:t>
            </a:r>
            <a:r>
              <a:rPr lang="en-US" altLang="zh-CN" sz="2900" b="1" baseline="-25000">
                <a:solidFill>
                  <a:srgbClr val="0000CC"/>
                </a:solidFill>
                <a:ea typeface="黑体" panose="02010609060101010101" pitchFamily="49" charset="-122"/>
              </a:rPr>
              <a:t>CQ</a:t>
            </a:r>
            <a:r>
              <a:rPr lang="zh-CN" altLang="en-US" sz="2800" b="1">
                <a:solidFill>
                  <a:srgbClr val="663300"/>
                </a:solidFill>
                <a:latin typeface="黑体" panose="02010609060101010101" pitchFamily="49" charset="-122"/>
                <a:ea typeface="黑体" panose="02010609060101010101" pitchFamily="49" charset="-122"/>
              </a:rPr>
              <a:t>、和</a:t>
            </a:r>
            <a:r>
              <a:rPr lang="en-US" altLang="zh-CN" sz="2800" b="1" i="1">
                <a:solidFill>
                  <a:srgbClr val="0000CC"/>
                </a:solidFill>
                <a:ea typeface="黑体" panose="02010609060101010101" pitchFamily="49" charset="-122"/>
              </a:rPr>
              <a:t>V</a:t>
            </a:r>
            <a:r>
              <a:rPr lang="en-US" altLang="zh-CN" sz="2900" b="1" baseline="-25000">
                <a:solidFill>
                  <a:srgbClr val="0000CC"/>
                </a:solidFill>
                <a:ea typeface="黑体" panose="02010609060101010101" pitchFamily="49" charset="-122"/>
              </a:rPr>
              <a:t>CEQ</a:t>
            </a:r>
            <a:r>
              <a:rPr lang="en-US" altLang="zh-CN" sz="2800" b="1">
                <a:solidFill>
                  <a:srgbClr val="663300"/>
                </a:solidFill>
                <a:latin typeface="黑体" panose="02010609060101010101" pitchFamily="49" charset="-122"/>
                <a:ea typeface="黑体" panose="02010609060101010101" pitchFamily="49" charset="-122"/>
              </a:rPr>
              <a:t> </a:t>
            </a:r>
            <a:r>
              <a:rPr lang="zh-CN" altLang="en-US" sz="2800" b="1">
                <a:solidFill>
                  <a:srgbClr val="663300"/>
                </a:solidFill>
                <a:latin typeface="黑体" panose="02010609060101010101" pitchFamily="49" charset="-122"/>
                <a:ea typeface="黑体" panose="02010609060101010101" pitchFamily="49" charset="-122"/>
              </a:rPr>
              <a:t>）表示。</a:t>
            </a:r>
          </a:p>
        </p:txBody>
      </p:sp>
      <p:grpSp>
        <p:nvGrpSpPr>
          <p:cNvPr id="6" name="Group 5">
            <a:extLst>
              <a:ext uri="{FF2B5EF4-FFF2-40B4-BE49-F238E27FC236}">
                <a16:creationId xmlns:a16="http://schemas.microsoft.com/office/drawing/2014/main" id="{EAE05DEF-9F2D-4C86-8621-ACAFCD5557AD}"/>
              </a:ext>
            </a:extLst>
          </p:cNvPr>
          <p:cNvGrpSpPr>
            <a:grpSpLocks/>
          </p:cNvGrpSpPr>
          <p:nvPr/>
        </p:nvGrpSpPr>
        <p:grpSpPr bwMode="auto">
          <a:xfrm>
            <a:off x="2284091" y="2222228"/>
            <a:ext cx="4102100" cy="3014662"/>
            <a:chOff x="192" y="1056"/>
            <a:chExt cx="2584" cy="1899"/>
          </a:xfrm>
        </p:grpSpPr>
        <p:graphicFrame>
          <p:nvGraphicFramePr>
            <p:cNvPr id="7" name="Object 6">
              <a:extLst>
                <a:ext uri="{FF2B5EF4-FFF2-40B4-BE49-F238E27FC236}">
                  <a16:creationId xmlns:a16="http://schemas.microsoft.com/office/drawing/2014/main" id="{5FB70E1F-B116-4E5D-B9AA-54A31B15D972}"/>
                </a:ext>
              </a:extLst>
            </p:cNvPr>
            <p:cNvGraphicFramePr>
              <a:graphicFrameLocks noChangeAspect="1"/>
            </p:cNvGraphicFramePr>
            <p:nvPr/>
          </p:nvGraphicFramePr>
          <p:xfrm>
            <a:off x="192" y="1056"/>
            <a:ext cx="2584" cy="1899"/>
          </p:xfrm>
          <a:graphic>
            <a:graphicData uri="http://schemas.openxmlformats.org/presentationml/2006/ole">
              <mc:AlternateContent xmlns:mc="http://schemas.openxmlformats.org/markup-compatibility/2006">
                <mc:Choice xmlns:v="urn:schemas-microsoft-com:vml" Requires="v">
                  <p:oleObj spid="_x0000_s36234" name="BMP 图象" r:id="rId5" imgW="3535783" imgH="2598660" progId="PBrush">
                    <p:embed/>
                  </p:oleObj>
                </mc:Choice>
                <mc:Fallback>
                  <p:oleObj name="BMP 图象" r:id="rId5" imgW="3535783" imgH="2598660" progId="PBrush">
                    <p:embed/>
                    <p:pic>
                      <p:nvPicPr>
                        <p:cNvPr id="0" name="Picture 1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1056"/>
                          <a:ext cx="2584" cy="1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Line 7">
              <a:extLst>
                <a:ext uri="{FF2B5EF4-FFF2-40B4-BE49-F238E27FC236}">
                  <a16:creationId xmlns:a16="http://schemas.microsoft.com/office/drawing/2014/main" id="{D2C5785A-C29D-4DE1-9D73-C6AAEC3FCCA2}"/>
                </a:ext>
              </a:extLst>
            </p:cNvPr>
            <p:cNvSpPr>
              <a:spLocks noChangeShapeType="1"/>
            </p:cNvSpPr>
            <p:nvPr/>
          </p:nvSpPr>
          <p:spPr bwMode="auto">
            <a:xfrm>
              <a:off x="566" y="1728"/>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8">
              <a:extLst>
                <a:ext uri="{FF2B5EF4-FFF2-40B4-BE49-F238E27FC236}">
                  <a16:creationId xmlns:a16="http://schemas.microsoft.com/office/drawing/2014/main" id="{F878474E-1FED-4B14-B2E9-FAFC1C341473}"/>
                </a:ext>
              </a:extLst>
            </p:cNvPr>
            <p:cNvSpPr>
              <a:spLocks noChangeShapeType="1"/>
            </p:cNvSpPr>
            <p:nvPr/>
          </p:nvSpPr>
          <p:spPr bwMode="auto">
            <a:xfrm>
              <a:off x="281" y="2375"/>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9">
              <a:extLst>
                <a:ext uri="{FF2B5EF4-FFF2-40B4-BE49-F238E27FC236}">
                  <a16:creationId xmlns:a16="http://schemas.microsoft.com/office/drawing/2014/main" id="{69B2ACA2-2076-48F7-88E2-B91DBC6E59AE}"/>
                </a:ext>
              </a:extLst>
            </p:cNvPr>
            <p:cNvSpPr>
              <a:spLocks noChangeShapeType="1"/>
            </p:cNvSpPr>
            <p:nvPr/>
          </p:nvSpPr>
          <p:spPr bwMode="auto">
            <a:xfrm>
              <a:off x="1072" y="1248"/>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a:extLst>
                <a:ext uri="{FF2B5EF4-FFF2-40B4-BE49-F238E27FC236}">
                  <a16:creationId xmlns:a16="http://schemas.microsoft.com/office/drawing/2014/main" id="{912C71CB-908F-46D5-8F45-B19419CC7D4A}"/>
                </a:ext>
              </a:extLst>
            </p:cNvPr>
            <p:cNvSpPr>
              <a:spLocks noChangeShapeType="1"/>
            </p:cNvSpPr>
            <p:nvPr/>
          </p:nvSpPr>
          <p:spPr bwMode="auto">
            <a:xfrm>
              <a:off x="1525" y="1248"/>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1">
              <a:extLst>
                <a:ext uri="{FF2B5EF4-FFF2-40B4-BE49-F238E27FC236}">
                  <a16:creationId xmlns:a16="http://schemas.microsoft.com/office/drawing/2014/main" id="{ED1245DA-E2B6-41C5-8DEC-64018E88565F}"/>
                </a:ext>
              </a:extLst>
            </p:cNvPr>
            <p:cNvSpPr>
              <a:spLocks noChangeShapeType="1"/>
            </p:cNvSpPr>
            <p:nvPr/>
          </p:nvSpPr>
          <p:spPr bwMode="auto">
            <a:xfrm>
              <a:off x="2146" y="1392"/>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2">
            <a:extLst>
              <a:ext uri="{FF2B5EF4-FFF2-40B4-BE49-F238E27FC236}">
                <a16:creationId xmlns:a16="http://schemas.microsoft.com/office/drawing/2014/main" id="{62D4BB91-EBD1-4CBC-9EDD-3266F7F0FBE5}"/>
              </a:ext>
            </a:extLst>
          </p:cNvPr>
          <p:cNvGrpSpPr>
            <a:grpSpLocks/>
          </p:cNvGrpSpPr>
          <p:nvPr/>
        </p:nvGrpSpPr>
        <p:grpSpPr bwMode="auto">
          <a:xfrm>
            <a:off x="2284091" y="3300140"/>
            <a:ext cx="4116387" cy="3041650"/>
            <a:chOff x="2975" y="1056"/>
            <a:chExt cx="2593" cy="1916"/>
          </a:xfrm>
        </p:grpSpPr>
        <p:graphicFrame>
          <p:nvGraphicFramePr>
            <p:cNvPr id="14" name="Object 13">
              <a:extLst>
                <a:ext uri="{FF2B5EF4-FFF2-40B4-BE49-F238E27FC236}">
                  <a16:creationId xmlns:a16="http://schemas.microsoft.com/office/drawing/2014/main" id="{6B0DBA6A-35C1-442C-B9B4-A3E1498E23C6}"/>
                </a:ext>
              </a:extLst>
            </p:cNvPr>
            <p:cNvGraphicFramePr>
              <a:graphicFrameLocks noChangeAspect="1"/>
            </p:cNvGraphicFramePr>
            <p:nvPr/>
          </p:nvGraphicFramePr>
          <p:xfrm>
            <a:off x="2975" y="1056"/>
            <a:ext cx="2593" cy="1916"/>
          </p:xfrm>
          <a:graphic>
            <a:graphicData uri="http://schemas.openxmlformats.org/presentationml/2006/ole">
              <mc:AlternateContent xmlns:mc="http://schemas.openxmlformats.org/markup-compatibility/2006">
                <mc:Choice xmlns:v="urn:schemas-microsoft-com:vml" Requires="v">
                  <p:oleObj spid="_x0000_s36235" name="BMP 图象" r:id="rId7" imgW="4198971" imgH="3101443" progId="PBrush">
                    <p:embed/>
                  </p:oleObj>
                </mc:Choice>
                <mc:Fallback>
                  <p:oleObj name="BMP 图象" r:id="rId7" imgW="4198971" imgH="3101443" progId="PBrush">
                    <p:embed/>
                    <p:pic>
                      <p:nvPicPr>
                        <p:cNvPr id="0" name="Picture 1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5" y="1056"/>
                          <a:ext cx="2593" cy="1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a:extLst>
                <a:ext uri="{FF2B5EF4-FFF2-40B4-BE49-F238E27FC236}">
                  <a16:creationId xmlns:a16="http://schemas.microsoft.com/office/drawing/2014/main" id="{15B3E128-2875-41B6-B20B-CFE7A36C2F4A}"/>
                </a:ext>
              </a:extLst>
            </p:cNvPr>
            <p:cNvGraphicFramePr>
              <a:graphicFrameLocks noChangeAspect="1"/>
            </p:cNvGraphicFramePr>
            <p:nvPr/>
          </p:nvGraphicFramePr>
          <p:xfrm>
            <a:off x="4552" y="1215"/>
            <a:ext cx="365" cy="221"/>
          </p:xfrm>
          <a:graphic>
            <a:graphicData uri="http://schemas.openxmlformats.org/presentationml/2006/ole">
              <mc:AlternateContent xmlns:mc="http://schemas.openxmlformats.org/markup-compatibility/2006">
                <mc:Choice xmlns:v="urn:schemas-microsoft-com:vml" Requires="v">
                  <p:oleObj spid="_x0000_s36236" name="BMP 图象" r:id="rId9" imgW="640037" imgH="388807" progId="PBrush">
                    <p:embed/>
                  </p:oleObj>
                </mc:Choice>
                <mc:Fallback>
                  <p:oleObj name="BMP 图象" r:id="rId9" imgW="640037" imgH="388807" progId="PBrush">
                    <p:embed/>
                    <p:pic>
                      <p:nvPicPr>
                        <p:cNvPr id="0" name="Picture 1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2" y="1215"/>
                          <a:ext cx="365"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5">
              <a:extLst>
                <a:ext uri="{FF2B5EF4-FFF2-40B4-BE49-F238E27FC236}">
                  <a16:creationId xmlns:a16="http://schemas.microsoft.com/office/drawing/2014/main" id="{5FAE4CB8-67BB-4796-AF2D-04A253E7ADD2}"/>
                </a:ext>
              </a:extLst>
            </p:cNvPr>
            <p:cNvGraphicFramePr>
              <a:graphicFrameLocks noChangeAspect="1"/>
            </p:cNvGraphicFramePr>
            <p:nvPr/>
          </p:nvGraphicFramePr>
          <p:xfrm>
            <a:off x="5091" y="1312"/>
            <a:ext cx="385" cy="243"/>
          </p:xfrm>
          <a:graphic>
            <a:graphicData uri="http://schemas.openxmlformats.org/presentationml/2006/ole">
              <mc:AlternateContent xmlns:mc="http://schemas.openxmlformats.org/markup-compatibility/2006">
                <mc:Choice xmlns:v="urn:schemas-microsoft-com:vml" Requires="v">
                  <p:oleObj spid="_x0000_s36237" name="BMP 图象" r:id="rId11" imgW="640037" imgH="403902" progId="PBrush">
                    <p:embed/>
                  </p:oleObj>
                </mc:Choice>
                <mc:Fallback>
                  <p:oleObj name="BMP 图象" r:id="rId11" imgW="640037" imgH="403902" progId="PBrush">
                    <p:embed/>
                    <p:pic>
                      <p:nvPicPr>
                        <p:cNvPr id="0" name="Picture 18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91" y="1312"/>
                          <a:ext cx="38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6">
              <a:extLst>
                <a:ext uri="{FF2B5EF4-FFF2-40B4-BE49-F238E27FC236}">
                  <a16:creationId xmlns:a16="http://schemas.microsoft.com/office/drawing/2014/main" id="{7759D63E-4965-423C-9FE1-B72E00912D61}"/>
                </a:ext>
              </a:extLst>
            </p:cNvPr>
            <p:cNvGraphicFramePr>
              <a:graphicFrameLocks noChangeAspect="1"/>
            </p:cNvGraphicFramePr>
            <p:nvPr/>
          </p:nvGraphicFramePr>
          <p:xfrm>
            <a:off x="3970" y="1192"/>
            <a:ext cx="398" cy="235"/>
          </p:xfrm>
          <a:graphic>
            <a:graphicData uri="http://schemas.openxmlformats.org/presentationml/2006/ole">
              <mc:AlternateContent xmlns:mc="http://schemas.openxmlformats.org/markup-compatibility/2006">
                <mc:Choice xmlns:v="urn:schemas-microsoft-com:vml" Requires="v">
                  <p:oleObj spid="_x0000_s36238" name="BMP 图象" r:id="rId13" imgW="632455" imgH="373333" progId="PBrush">
                    <p:embed/>
                  </p:oleObj>
                </mc:Choice>
                <mc:Fallback>
                  <p:oleObj name="BMP 图象" r:id="rId13" imgW="632455" imgH="373333" progId="PBrush">
                    <p:embed/>
                    <p:pic>
                      <p:nvPicPr>
                        <p:cNvPr id="0" name="Picture 19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70" y="1192"/>
                          <a:ext cx="398"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7">
              <a:extLst>
                <a:ext uri="{FF2B5EF4-FFF2-40B4-BE49-F238E27FC236}">
                  <a16:creationId xmlns:a16="http://schemas.microsoft.com/office/drawing/2014/main" id="{BC881B22-7D44-426E-A251-B353C21D0485}"/>
                </a:ext>
              </a:extLst>
            </p:cNvPr>
            <p:cNvGraphicFramePr>
              <a:graphicFrameLocks noChangeAspect="1"/>
            </p:cNvGraphicFramePr>
            <p:nvPr/>
          </p:nvGraphicFramePr>
          <p:xfrm>
            <a:off x="3470" y="1616"/>
            <a:ext cx="394" cy="191"/>
          </p:xfrm>
          <a:graphic>
            <a:graphicData uri="http://schemas.openxmlformats.org/presentationml/2006/ole">
              <mc:AlternateContent xmlns:mc="http://schemas.openxmlformats.org/markup-compatibility/2006">
                <mc:Choice xmlns:v="urn:schemas-microsoft-com:vml" Requires="v">
                  <p:oleObj spid="_x0000_s36239" name="BMP 图象" r:id="rId15" imgW="640037" imgH="312484" progId="PBrush">
                    <p:embed/>
                  </p:oleObj>
                </mc:Choice>
                <mc:Fallback>
                  <p:oleObj name="BMP 图象" r:id="rId15" imgW="640037" imgH="312484" progId="PBrush">
                    <p:embed/>
                    <p:pic>
                      <p:nvPicPr>
                        <p:cNvPr id="0" name="Picture 1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70" y="1616"/>
                          <a:ext cx="394"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8">
              <a:extLst>
                <a:ext uri="{FF2B5EF4-FFF2-40B4-BE49-F238E27FC236}">
                  <a16:creationId xmlns:a16="http://schemas.microsoft.com/office/drawing/2014/main" id="{9DB7F4BC-A7DA-4225-9C7B-0D38233B62C2}"/>
                </a:ext>
              </a:extLst>
            </p:cNvPr>
            <p:cNvGraphicFramePr>
              <a:graphicFrameLocks noChangeAspect="1"/>
            </p:cNvGraphicFramePr>
            <p:nvPr/>
          </p:nvGraphicFramePr>
          <p:xfrm>
            <a:off x="3072" y="2242"/>
            <a:ext cx="367" cy="192"/>
          </p:xfrm>
          <a:graphic>
            <a:graphicData uri="http://schemas.openxmlformats.org/presentationml/2006/ole">
              <mc:AlternateContent xmlns:mc="http://schemas.openxmlformats.org/markup-compatibility/2006">
                <mc:Choice xmlns:v="urn:schemas-microsoft-com:vml" Requires="v">
                  <p:oleObj spid="_x0000_s36240" name="BMP 图象" r:id="rId17" imgW="632455" imgH="327604" progId="PBrush">
                    <p:embed/>
                  </p:oleObj>
                </mc:Choice>
                <mc:Fallback>
                  <p:oleObj name="BMP 图象" r:id="rId17" imgW="632455" imgH="327604" progId="PBrush">
                    <p:embed/>
                    <p:pic>
                      <p:nvPicPr>
                        <p:cNvPr id="0" name="Picture 19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72" y="2242"/>
                          <a:ext cx="36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 name="Rectangle 19">
            <a:extLst>
              <a:ext uri="{FF2B5EF4-FFF2-40B4-BE49-F238E27FC236}">
                <a16:creationId xmlns:a16="http://schemas.microsoft.com/office/drawing/2014/main" id="{793DF47F-F9C5-4127-B6A3-A92EBF1C932C}"/>
              </a:ext>
            </a:extLst>
          </p:cNvPr>
          <p:cNvSpPr txBox="1">
            <a:spLocks noChangeArrowheads="1"/>
          </p:cNvSpPr>
          <p:nvPr/>
        </p:nvSpPr>
        <p:spPr bwMode="auto">
          <a:xfrm>
            <a:off x="523553" y="188640"/>
            <a:ext cx="5427663" cy="457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algn="l" eaLnBrk="1" hangingPunct="1"/>
            <a:r>
              <a:rPr lang="en-US" altLang="zh-CN" sz="3200" b="1" dirty="0" smtClean="0">
                <a:solidFill>
                  <a:srgbClr val="FF0000"/>
                </a:solidFill>
                <a:ea typeface="黑体" panose="02010609060101010101" pitchFamily="49" charset="-122"/>
              </a:rPr>
              <a:t>3.</a:t>
            </a:r>
            <a:r>
              <a:rPr lang="en-US" altLang="zh-CN" sz="3200" b="1" dirty="0" smtClean="0">
                <a:solidFill>
                  <a:srgbClr val="FF0000"/>
                </a:solidFill>
                <a:latin typeface="黑体" panose="02010609060101010101" pitchFamily="49" charset="-122"/>
                <a:ea typeface="黑体" panose="02010609060101010101" pitchFamily="49" charset="-122"/>
              </a:rPr>
              <a:t> </a:t>
            </a:r>
            <a:r>
              <a:rPr lang="zh-CN" altLang="en-US" sz="3200" b="1" dirty="0">
                <a:solidFill>
                  <a:srgbClr val="FF0000"/>
                </a:solidFill>
                <a:latin typeface="黑体" panose="02010609060101010101" pitchFamily="49" charset="-122"/>
                <a:ea typeface="黑体" panose="02010609060101010101" pitchFamily="49" charset="-122"/>
              </a:rPr>
              <a:t>放大电路的</a:t>
            </a:r>
            <a:r>
              <a:rPr lang="zh-CN" altLang="en-US" sz="3200" b="1" dirty="0">
                <a:solidFill>
                  <a:srgbClr val="FF0000"/>
                </a:solidFill>
                <a:latin typeface="幼圆" pitchFamily="49" charset="-122"/>
                <a:ea typeface="黑体" panose="02010609060101010101" pitchFamily="49" charset="-122"/>
              </a:rPr>
              <a:t>静态和动态</a:t>
            </a:r>
            <a:endParaRPr lang="zh-CN" altLang="en-US" dirty="0">
              <a:solidFill>
                <a:srgbClr val="FF0000"/>
              </a:solidFill>
            </a:endParaRPr>
          </a:p>
        </p:txBody>
      </p:sp>
      <p:grpSp>
        <p:nvGrpSpPr>
          <p:cNvPr id="21" name="Group 20">
            <a:extLst>
              <a:ext uri="{FF2B5EF4-FFF2-40B4-BE49-F238E27FC236}">
                <a16:creationId xmlns:a16="http://schemas.microsoft.com/office/drawing/2014/main" id="{B463BB14-E9A2-44E0-B463-84BA071B1A5E}"/>
              </a:ext>
            </a:extLst>
          </p:cNvPr>
          <p:cNvGrpSpPr>
            <a:grpSpLocks/>
          </p:cNvGrpSpPr>
          <p:nvPr/>
        </p:nvGrpSpPr>
        <p:grpSpPr bwMode="auto">
          <a:xfrm>
            <a:off x="4908228" y="341040"/>
            <a:ext cx="4102100" cy="3014663"/>
            <a:chOff x="192" y="1056"/>
            <a:chExt cx="2584" cy="1899"/>
          </a:xfrm>
        </p:grpSpPr>
        <p:graphicFrame>
          <p:nvGraphicFramePr>
            <p:cNvPr id="22" name="Object 21">
              <a:extLst>
                <a:ext uri="{FF2B5EF4-FFF2-40B4-BE49-F238E27FC236}">
                  <a16:creationId xmlns:a16="http://schemas.microsoft.com/office/drawing/2014/main" id="{DE26025E-664A-4872-93E7-D66D1098FA7C}"/>
                </a:ext>
              </a:extLst>
            </p:cNvPr>
            <p:cNvGraphicFramePr>
              <a:graphicFrameLocks noChangeAspect="1"/>
            </p:cNvGraphicFramePr>
            <p:nvPr/>
          </p:nvGraphicFramePr>
          <p:xfrm>
            <a:off x="192" y="1056"/>
            <a:ext cx="2584" cy="1899"/>
          </p:xfrm>
          <a:graphic>
            <a:graphicData uri="http://schemas.openxmlformats.org/presentationml/2006/ole">
              <mc:AlternateContent xmlns:mc="http://schemas.openxmlformats.org/markup-compatibility/2006">
                <mc:Choice xmlns:v="urn:schemas-microsoft-com:vml" Requires="v">
                  <p:oleObj spid="_x0000_s36241" name="BMP 图象" r:id="rId19" imgW="3535783" imgH="2598660" progId="PBrush">
                    <p:embed/>
                  </p:oleObj>
                </mc:Choice>
                <mc:Fallback>
                  <p:oleObj name="BMP 图象" r:id="rId19" imgW="3535783" imgH="2598660" progId="PBrush">
                    <p:embed/>
                    <p:pic>
                      <p:nvPicPr>
                        <p:cNvPr id="0" name="Picture 1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1056"/>
                          <a:ext cx="2584" cy="1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Line 22">
              <a:extLst>
                <a:ext uri="{FF2B5EF4-FFF2-40B4-BE49-F238E27FC236}">
                  <a16:creationId xmlns:a16="http://schemas.microsoft.com/office/drawing/2014/main" id="{CC5BE7A3-CAC7-4E21-9376-42BA20448485}"/>
                </a:ext>
              </a:extLst>
            </p:cNvPr>
            <p:cNvSpPr>
              <a:spLocks noChangeShapeType="1"/>
            </p:cNvSpPr>
            <p:nvPr/>
          </p:nvSpPr>
          <p:spPr bwMode="auto">
            <a:xfrm>
              <a:off x="566" y="1728"/>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3">
              <a:extLst>
                <a:ext uri="{FF2B5EF4-FFF2-40B4-BE49-F238E27FC236}">
                  <a16:creationId xmlns:a16="http://schemas.microsoft.com/office/drawing/2014/main" id="{79B05786-8D77-4DF4-B11C-CBABA5A378F7}"/>
                </a:ext>
              </a:extLst>
            </p:cNvPr>
            <p:cNvSpPr>
              <a:spLocks noChangeShapeType="1"/>
            </p:cNvSpPr>
            <p:nvPr/>
          </p:nvSpPr>
          <p:spPr bwMode="auto">
            <a:xfrm>
              <a:off x="281" y="2375"/>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4">
              <a:extLst>
                <a:ext uri="{FF2B5EF4-FFF2-40B4-BE49-F238E27FC236}">
                  <a16:creationId xmlns:a16="http://schemas.microsoft.com/office/drawing/2014/main" id="{D7628DCA-93CE-4FEE-9ED0-63A06E525B19}"/>
                </a:ext>
              </a:extLst>
            </p:cNvPr>
            <p:cNvSpPr>
              <a:spLocks noChangeShapeType="1"/>
            </p:cNvSpPr>
            <p:nvPr/>
          </p:nvSpPr>
          <p:spPr bwMode="auto">
            <a:xfrm>
              <a:off x="1072" y="1248"/>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5">
              <a:extLst>
                <a:ext uri="{FF2B5EF4-FFF2-40B4-BE49-F238E27FC236}">
                  <a16:creationId xmlns:a16="http://schemas.microsoft.com/office/drawing/2014/main" id="{07355AA4-64B5-4A8C-A43D-5C0F3A424FF7}"/>
                </a:ext>
              </a:extLst>
            </p:cNvPr>
            <p:cNvSpPr>
              <a:spLocks noChangeShapeType="1"/>
            </p:cNvSpPr>
            <p:nvPr/>
          </p:nvSpPr>
          <p:spPr bwMode="auto">
            <a:xfrm>
              <a:off x="1525" y="1248"/>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6">
              <a:extLst>
                <a:ext uri="{FF2B5EF4-FFF2-40B4-BE49-F238E27FC236}">
                  <a16:creationId xmlns:a16="http://schemas.microsoft.com/office/drawing/2014/main" id="{D2EFB181-E6CE-4FA3-8B67-ED19D1EBEA2A}"/>
                </a:ext>
              </a:extLst>
            </p:cNvPr>
            <p:cNvSpPr>
              <a:spLocks noChangeShapeType="1"/>
            </p:cNvSpPr>
            <p:nvPr/>
          </p:nvSpPr>
          <p:spPr bwMode="auto">
            <a:xfrm>
              <a:off x="2146" y="1392"/>
              <a:ext cx="24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14090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0" fill="hold"/>
                                        <p:tgtEl>
                                          <p:spTgt spid="3"/>
                                        </p:tgtEl>
                                        <p:attrNameLst>
                                          <p:attrName>ppt_x</p:attrName>
                                        </p:attrNameLst>
                                      </p:cBhvr>
                                      <p:tavLst>
                                        <p:tav tm="0">
                                          <p:val>
                                            <p:strVal val="#ppt_x-#ppt_w/2"/>
                                          </p:val>
                                        </p:tav>
                                        <p:tav tm="100000">
                                          <p:val>
                                            <p:strVal val="#ppt_x"/>
                                          </p:val>
                                        </p:tav>
                                      </p:tavLst>
                                    </p:anim>
                                    <p:anim calcmode="lin" valueType="num">
                                      <p:cBhvr>
                                        <p:cTn id="8" dur="5000" fill="hold"/>
                                        <p:tgtEl>
                                          <p:spTgt spid="3"/>
                                        </p:tgtEl>
                                        <p:attrNameLst>
                                          <p:attrName>ppt_y</p:attrName>
                                        </p:attrNameLst>
                                      </p:cBhvr>
                                      <p:tavLst>
                                        <p:tav tm="0">
                                          <p:val>
                                            <p:strVal val="#ppt_y"/>
                                          </p:val>
                                        </p:tav>
                                        <p:tav tm="100000">
                                          <p:val>
                                            <p:strVal val="#ppt_y"/>
                                          </p:val>
                                        </p:tav>
                                      </p:tavLst>
                                    </p:anim>
                                    <p:anim calcmode="lin" valueType="num">
                                      <p:cBhvr>
                                        <p:cTn id="9" dur="5000" fill="hold"/>
                                        <p:tgtEl>
                                          <p:spTgt spid="3"/>
                                        </p:tgtEl>
                                        <p:attrNameLst>
                                          <p:attrName>ppt_w</p:attrName>
                                        </p:attrNameLst>
                                      </p:cBhvr>
                                      <p:tavLst>
                                        <p:tav tm="0">
                                          <p:val>
                                            <p:fltVal val="0"/>
                                          </p:val>
                                        </p:tav>
                                        <p:tav tm="100000">
                                          <p:val>
                                            <p:strVal val="#ppt_w"/>
                                          </p:val>
                                        </p:tav>
                                      </p:tavLst>
                                    </p:anim>
                                    <p:anim calcmode="lin" valueType="num">
                                      <p:cBhvr>
                                        <p:cTn id="10" dur="5000" fill="hold"/>
                                        <p:tgtEl>
                                          <p:spTgt spid="3"/>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out)">
                                      <p:cBhvr>
                                        <p:cTn id="15" dur="3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audio>
                                      <p:cMediaNode>
                                        <p:cTn display="0" masterRel="sameClick">
                                          <p:stCondLst>
                                            <p:cond evt="begin" delay="0">
                                              <p:tn val="13"/>
                                            </p:cond>
                                          </p:stCondLst>
                                          <p:endCondLst>
                                            <p:cond evt="onStopAudio" delay="0">
                                              <p:tgtEl>
                                                <p:sldTgt/>
                                              </p:tgtEl>
                                            </p:cond>
                                          </p:endCondLst>
                                        </p:cTn>
                                        <p:tgtEl>
                                          <p:sndTgt r:embed="rId4" name="CAMERA.WAV"/>
                                        </p:tgtEl>
                                      </p:cMediaNode>
                                    </p:audio>
                                  </p:subTnLst>
                                </p:cTn>
                              </p:par>
                            </p:childTnLst>
                          </p:cTn>
                        </p:par>
                      </p:childTnLst>
                    </p:cTn>
                  </p:par>
                  <p:par>
                    <p:cTn id="16" fill="hold">
                      <p:stCondLst>
                        <p:cond delay="indefinite"/>
                      </p:stCondLst>
                      <p:childTnLst>
                        <p:par>
                          <p:cTn id="17" fill="hold">
                            <p:stCondLst>
                              <p:cond delay="0"/>
                            </p:stCondLst>
                            <p:childTnLst>
                              <p:par>
                                <p:cTn id="18" presetID="17"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0" fill="hold"/>
                                        <p:tgtEl>
                                          <p:spTgt spid="4"/>
                                        </p:tgtEl>
                                        <p:attrNameLst>
                                          <p:attrName>ppt_x</p:attrName>
                                        </p:attrNameLst>
                                      </p:cBhvr>
                                      <p:tavLst>
                                        <p:tav tm="0">
                                          <p:val>
                                            <p:strVal val="#ppt_x-#ppt_w/2"/>
                                          </p:val>
                                        </p:tav>
                                        <p:tav tm="100000">
                                          <p:val>
                                            <p:strVal val="#ppt_x"/>
                                          </p:val>
                                        </p:tav>
                                      </p:tavLst>
                                    </p:anim>
                                    <p:anim calcmode="lin" valueType="num">
                                      <p:cBhvr>
                                        <p:cTn id="21" dur="5000" fill="hold"/>
                                        <p:tgtEl>
                                          <p:spTgt spid="4"/>
                                        </p:tgtEl>
                                        <p:attrNameLst>
                                          <p:attrName>ppt_y</p:attrName>
                                        </p:attrNameLst>
                                      </p:cBhvr>
                                      <p:tavLst>
                                        <p:tav tm="0">
                                          <p:val>
                                            <p:strVal val="#ppt_y"/>
                                          </p:val>
                                        </p:tav>
                                        <p:tav tm="100000">
                                          <p:val>
                                            <p:strVal val="#ppt_y"/>
                                          </p:val>
                                        </p:tav>
                                      </p:tavLst>
                                    </p:anim>
                                    <p:anim calcmode="lin" valueType="num">
                                      <p:cBhvr>
                                        <p:cTn id="22" dur="5000" fill="hold"/>
                                        <p:tgtEl>
                                          <p:spTgt spid="4"/>
                                        </p:tgtEl>
                                        <p:attrNameLst>
                                          <p:attrName>ppt_w</p:attrName>
                                        </p:attrNameLst>
                                      </p:cBhvr>
                                      <p:tavLst>
                                        <p:tav tm="0">
                                          <p:val>
                                            <p:fltVal val="0"/>
                                          </p:val>
                                        </p:tav>
                                        <p:tav tm="100000">
                                          <p:val>
                                            <p:strVal val="#ppt_w"/>
                                          </p:val>
                                        </p:tav>
                                      </p:tavLst>
                                    </p:anim>
                                    <p:anim calcmode="lin" valueType="num">
                                      <p:cBhvr>
                                        <p:cTn id="23" dur="5000" fill="hold"/>
                                        <p:tgtEl>
                                          <p:spTgt spid="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8"/>
                                            </p:cond>
                                          </p:stCondLst>
                                          <p:endCondLst>
                                            <p:cond evt="onStopAudio" delay="0">
                                              <p:tgtEl>
                                                <p:sldTgt/>
                                              </p:tgtEl>
                                            </p:cond>
                                          </p:endCondLst>
                                        </p:cTn>
                                        <p:tgtEl>
                                          <p:sndTgt r:embed="rId3" name="CHIMES.WAV"/>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ox(out)">
                                      <p:cBhvr>
                                        <p:cTn id="28" dur="3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audio>
                                      <p:cMediaNode>
                                        <p:cTn display="0" masterRel="sameClick">
                                          <p:stCondLst>
                                            <p:cond evt="begin" delay="0">
                                              <p:tn val="26"/>
                                            </p:cond>
                                          </p:stCondLst>
                                          <p:endCondLst>
                                            <p:cond evt="onStopAudio" delay="0">
                                              <p:tgtEl>
                                                <p:sldTgt/>
                                              </p:tgtEl>
                                            </p:cond>
                                          </p:endCondLst>
                                        </p:cTn>
                                        <p:tgtEl>
                                          <p:sndTgt r:embed="rId4" name="CAMERA.WAV"/>
                                        </p:tgtEl>
                                      </p:cMediaNode>
                                    </p:audio>
                                  </p:sub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0"/>
                                        <p:tgtEl>
                                          <p:spTgt spid="5"/>
                                        </p:tgtEl>
                                      </p:cBhvr>
                                    </p:animEffect>
                                  </p:childTnLst>
                                  <p:subTnLst>
                                    <p:audio>
                                      <p:cMediaNode>
                                        <p:cTn display="0" masterRel="sameClick">
                                          <p:stCondLst>
                                            <p:cond evt="begin" delay="0">
                                              <p:tn val="31"/>
                                            </p:cond>
                                          </p:stCondLst>
                                          <p:endCondLst>
                                            <p:cond evt="onStopAudio" delay="0">
                                              <p:tgtEl>
                                                <p:sldTgt/>
                                              </p:tgtEl>
                                            </p:cond>
                                          </p:endCondLst>
                                        </p:cTn>
                                        <p:tgtEl>
                                          <p:sndTgt r:embed="rId3" name="CHIMES.WAV"/>
                                        </p:tgtEl>
                                      </p:cMediaNode>
                                    </p:audio>
                                  </p:sub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ox(out)">
                                      <p:cBhvr>
                                        <p:cTn id="38" dur="50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audio>
                                      <p:cMediaNode>
                                        <p:cTn display="0" masterRel="sameClick">
                                          <p:stCondLst>
                                            <p:cond evt="begin" delay="0">
                                              <p:tn val="36"/>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8485F-D4DC-4047-B376-1CDEA2C2A02B}"/>
              </a:ext>
            </a:extLst>
          </p:cNvPr>
          <p:cNvSpPr>
            <a:spLocks noGrp="1"/>
          </p:cNvSpPr>
          <p:nvPr>
            <p:ph type="title"/>
          </p:nvPr>
        </p:nvSpPr>
        <p:spPr/>
        <p:txBody>
          <a:bodyPr/>
          <a:lstStyle/>
          <a:p>
            <a:endParaRPr lang="zh-CN" altLang="en-US"/>
          </a:p>
        </p:txBody>
      </p:sp>
      <p:graphicFrame>
        <p:nvGraphicFramePr>
          <p:cNvPr id="3" name="Object 2">
            <a:extLst>
              <a:ext uri="{FF2B5EF4-FFF2-40B4-BE49-F238E27FC236}">
                <a16:creationId xmlns:a16="http://schemas.microsoft.com/office/drawing/2014/main" id="{DEA5CA37-1940-4487-85CF-E1CEB5CC2CD1}"/>
              </a:ext>
            </a:extLst>
          </p:cNvPr>
          <p:cNvGraphicFramePr>
            <a:graphicFrameLocks noChangeAspect="1"/>
          </p:cNvGraphicFramePr>
          <p:nvPr/>
        </p:nvGraphicFramePr>
        <p:xfrm>
          <a:off x="4722813" y="1676400"/>
          <a:ext cx="4116387" cy="3041650"/>
        </p:xfrm>
        <a:graphic>
          <a:graphicData uri="http://schemas.openxmlformats.org/presentationml/2006/ole">
            <mc:AlternateContent xmlns:mc="http://schemas.openxmlformats.org/markup-compatibility/2006">
              <mc:Choice xmlns:v="urn:schemas-microsoft-com:vml" Requires="v">
                <p:oleObj spid="_x0000_s35161" name="BMP 图象" r:id="rId7" imgW="4198971" imgH="3101443" progId="PBrush">
                  <p:embed/>
                </p:oleObj>
              </mc:Choice>
              <mc:Fallback>
                <p:oleObj name="BMP 图象" r:id="rId7" imgW="4198971" imgH="3101443" progId="PBrush">
                  <p:embed/>
                  <p:pic>
                    <p:nvPicPr>
                      <p:cNvPr id="0" name="Picture 1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2813" y="1676400"/>
                        <a:ext cx="4116387" cy="304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
            <a:extLst>
              <a:ext uri="{FF2B5EF4-FFF2-40B4-BE49-F238E27FC236}">
                <a16:creationId xmlns:a16="http://schemas.microsoft.com/office/drawing/2014/main" id="{1A440612-B29B-4A6C-ACE2-8974E89A5C93}"/>
              </a:ext>
            </a:extLst>
          </p:cNvPr>
          <p:cNvSpPr txBox="1">
            <a:spLocks noChangeArrowheads="1"/>
          </p:cNvSpPr>
          <p:nvPr/>
        </p:nvSpPr>
        <p:spPr bwMode="auto">
          <a:xfrm>
            <a:off x="2082800" y="4770438"/>
            <a:ext cx="116681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50000"/>
              </a:lnSpc>
            </a:pPr>
            <a:r>
              <a:rPr lang="en-US" altLang="zh-CN" b="1" i="1">
                <a:solidFill>
                  <a:schemeClr val="accent2"/>
                </a:solidFill>
                <a:latin typeface="Book Antiqua" panose="02040602050305030304" pitchFamily="18" charset="0"/>
                <a:ea typeface="宋体" panose="02010600030101010101" pitchFamily="2" charset="-122"/>
              </a:rPr>
              <a:t>v</a:t>
            </a:r>
            <a:r>
              <a:rPr lang="en-US" altLang="zh-CN" b="1" baseline="-25000">
                <a:solidFill>
                  <a:schemeClr val="accent2"/>
                </a:solidFill>
                <a:ea typeface="宋体" panose="02010600030101010101" pitchFamily="2" charset="-122"/>
              </a:rPr>
              <a:t>i</a:t>
            </a:r>
            <a:r>
              <a:rPr lang="en-US" altLang="zh-CN" b="1">
                <a:solidFill>
                  <a:schemeClr val="accent2"/>
                </a:solidFill>
                <a:ea typeface="宋体" panose="02010600030101010101" pitchFamily="2" charset="-122"/>
              </a:rPr>
              <a:t>=0</a:t>
            </a:r>
            <a:endParaRPr lang="en-US" altLang="zh-CN" b="1">
              <a:ea typeface="宋体" panose="02010600030101010101" pitchFamily="2" charset="-122"/>
            </a:endParaRPr>
          </a:p>
        </p:txBody>
      </p:sp>
      <p:sp>
        <p:nvSpPr>
          <p:cNvPr id="5" name="Text Box 4">
            <a:extLst>
              <a:ext uri="{FF2B5EF4-FFF2-40B4-BE49-F238E27FC236}">
                <a16:creationId xmlns:a16="http://schemas.microsoft.com/office/drawing/2014/main" id="{C879DF26-DC47-467A-9E41-ADFD7BC5739A}"/>
              </a:ext>
            </a:extLst>
          </p:cNvPr>
          <p:cNvSpPr txBox="1">
            <a:spLocks noChangeArrowheads="1"/>
          </p:cNvSpPr>
          <p:nvPr/>
        </p:nvSpPr>
        <p:spPr bwMode="auto">
          <a:xfrm>
            <a:off x="5791200" y="4770438"/>
            <a:ext cx="201453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50000"/>
              </a:lnSpc>
            </a:pPr>
            <a:r>
              <a:rPr lang="en-US" altLang="zh-CN" b="1" i="1">
                <a:solidFill>
                  <a:schemeClr val="accent2"/>
                </a:solidFill>
                <a:latin typeface="Book Antiqua" panose="02040602050305030304" pitchFamily="18" charset="0"/>
                <a:ea typeface="宋体" panose="02010600030101010101" pitchFamily="2" charset="-122"/>
              </a:rPr>
              <a:t>v</a:t>
            </a:r>
            <a:r>
              <a:rPr lang="en-US" altLang="zh-CN" b="1" baseline="-25000">
                <a:solidFill>
                  <a:schemeClr val="accent2"/>
                </a:solidFill>
                <a:ea typeface="宋体" panose="02010600030101010101" pitchFamily="2" charset="-122"/>
              </a:rPr>
              <a:t>i</a:t>
            </a:r>
            <a:r>
              <a:rPr lang="en-US" altLang="zh-CN" b="1">
                <a:solidFill>
                  <a:schemeClr val="accent2"/>
                </a:solidFill>
                <a:ea typeface="宋体" panose="02010600030101010101" pitchFamily="2" charset="-122"/>
              </a:rPr>
              <a:t>=Vsin</a:t>
            </a:r>
            <a:r>
              <a:rPr lang="en-US" altLang="zh-CN" b="1">
                <a:solidFill>
                  <a:schemeClr val="accent2"/>
                </a:solidFill>
                <a:ea typeface="宋体" panose="02010600030101010101" pitchFamily="2" charset="-122"/>
                <a:sym typeface="Symbol" panose="05050102010706020507" pitchFamily="18" charset="2"/>
              </a:rPr>
              <a:t></a:t>
            </a:r>
            <a:r>
              <a:rPr lang="en-US" altLang="zh-CN" b="1">
                <a:solidFill>
                  <a:schemeClr val="accent2"/>
                </a:solidFill>
                <a:ea typeface="宋体" panose="02010600030101010101" pitchFamily="2" charset="-122"/>
              </a:rPr>
              <a:t>t</a:t>
            </a:r>
          </a:p>
        </p:txBody>
      </p:sp>
      <p:graphicFrame>
        <p:nvGraphicFramePr>
          <p:cNvPr id="6" name="Object 5">
            <a:extLst>
              <a:ext uri="{FF2B5EF4-FFF2-40B4-BE49-F238E27FC236}">
                <a16:creationId xmlns:a16="http://schemas.microsoft.com/office/drawing/2014/main" id="{C3492BCE-6136-4437-90AF-34D86A86BE0C}"/>
              </a:ext>
            </a:extLst>
          </p:cNvPr>
          <p:cNvGraphicFramePr>
            <a:graphicFrameLocks noChangeAspect="1"/>
          </p:cNvGraphicFramePr>
          <p:nvPr/>
        </p:nvGraphicFramePr>
        <p:xfrm>
          <a:off x="304800" y="1676400"/>
          <a:ext cx="4102100" cy="3014663"/>
        </p:xfrm>
        <a:graphic>
          <a:graphicData uri="http://schemas.openxmlformats.org/presentationml/2006/ole">
            <mc:AlternateContent xmlns:mc="http://schemas.openxmlformats.org/markup-compatibility/2006">
              <mc:Choice xmlns:v="urn:schemas-microsoft-com:vml" Requires="v">
                <p:oleObj spid="_x0000_s35162" name="BMP 图象" r:id="rId9" imgW="3535783" imgH="2598660" progId="PBrush">
                  <p:embed/>
                </p:oleObj>
              </mc:Choice>
              <mc:Fallback>
                <p:oleObj name="BMP 图象" r:id="rId9" imgW="3535783" imgH="2598660" progId="PBrush">
                  <p:embed/>
                  <p:pic>
                    <p:nvPicPr>
                      <p:cNvPr id="0" name="Picture 1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1676400"/>
                        <a:ext cx="4102100" cy="301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6">
            <a:extLst>
              <a:ext uri="{FF2B5EF4-FFF2-40B4-BE49-F238E27FC236}">
                <a16:creationId xmlns:a16="http://schemas.microsoft.com/office/drawing/2014/main" id="{5A98859B-F038-4226-9473-8C695381B80B}"/>
              </a:ext>
            </a:extLst>
          </p:cNvPr>
          <p:cNvSpPr>
            <a:spLocks noChangeShapeType="1"/>
          </p:cNvSpPr>
          <p:nvPr/>
        </p:nvSpPr>
        <p:spPr bwMode="auto">
          <a:xfrm flipV="1">
            <a:off x="900113" y="2708275"/>
            <a:ext cx="503237"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7">
            <a:extLst>
              <a:ext uri="{FF2B5EF4-FFF2-40B4-BE49-F238E27FC236}">
                <a16:creationId xmlns:a16="http://schemas.microsoft.com/office/drawing/2014/main" id="{6DDDB498-890F-4403-A352-0DABC4E44202}"/>
              </a:ext>
            </a:extLst>
          </p:cNvPr>
          <p:cNvSpPr>
            <a:spLocks noChangeShapeType="1"/>
          </p:cNvSpPr>
          <p:nvPr/>
        </p:nvSpPr>
        <p:spPr bwMode="auto">
          <a:xfrm>
            <a:off x="446088" y="3770313"/>
            <a:ext cx="454025" cy="1905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8">
            <a:extLst>
              <a:ext uri="{FF2B5EF4-FFF2-40B4-BE49-F238E27FC236}">
                <a16:creationId xmlns:a16="http://schemas.microsoft.com/office/drawing/2014/main" id="{7483570A-54AB-4CAC-A3C4-C37A19B2A16A}"/>
              </a:ext>
            </a:extLst>
          </p:cNvPr>
          <p:cNvSpPr>
            <a:spLocks noChangeShapeType="1"/>
          </p:cNvSpPr>
          <p:nvPr/>
        </p:nvSpPr>
        <p:spPr bwMode="auto">
          <a:xfrm>
            <a:off x="1692275" y="1916113"/>
            <a:ext cx="43180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9">
            <a:extLst>
              <a:ext uri="{FF2B5EF4-FFF2-40B4-BE49-F238E27FC236}">
                <a16:creationId xmlns:a16="http://schemas.microsoft.com/office/drawing/2014/main" id="{9A775214-D3E3-4484-ABA9-03014B094B78}"/>
              </a:ext>
            </a:extLst>
          </p:cNvPr>
          <p:cNvSpPr>
            <a:spLocks noChangeShapeType="1"/>
          </p:cNvSpPr>
          <p:nvPr/>
        </p:nvSpPr>
        <p:spPr bwMode="auto">
          <a:xfrm>
            <a:off x="2420938" y="1981200"/>
            <a:ext cx="422275" cy="7938"/>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a:extLst>
              <a:ext uri="{FF2B5EF4-FFF2-40B4-BE49-F238E27FC236}">
                <a16:creationId xmlns:a16="http://schemas.microsoft.com/office/drawing/2014/main" id="{90267078-C2D5-422D-A792-CB6EBE31A924}"/>
              </a:ext>
            </a:extLst>
          </p:cNvPr>
          <p:cNvSpPr>
            <a:spLocks noChangeShapeType="1"/>
          </p:cNvSpPr>
          <p:nvPr/>
        </p:nvSpPr>
        <p:spPr bwMode="auto">
          <a:xfrm flipV="1">
            <a:off x="3406775" y="2205038"/>
            <a:ext cx="444500" cy="4762"/>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 name="Object 11">
            <a:extLst>
              <a:ext uri="{FF2B5EF4-FFF2-40B4-BE49-F238E27FC236}">
                <a16:creationId xmlns:a16="http://schemas.microsoft.com/office/drawing/2014/main" id="{0011DCE8-A63F-47F0-A202-9B59ADB658C6}"/>
              </a:ext>
            </a:extLst>
          </p:cNvPr>
          <p:cNvGraphicFramePr>
            <a:graphicFrameLocks noChangeAspect="1"/>
          </p:cNvGraphicFramePr>
          <p:nvPr/>
        </p:nvGraphicFramePr>
        <p:xfrm>
          <a:off x="7235825" y="1700213"/>
          <a:ext cx="579438" cy="576262"/>
        </p:xfrm>
        <a:graphic>
          <a:graphicData uri="http://schemas.openxmlformats.org/presentationml/2006/ole">
            <mc:AlternateContent xmlns:mc="http://schemas.openxmlformats.org/markup-compatibility/2006">
              <mc:Choice xmlns:v="urn:schemas-microsoft-com:vml" Requires="v">
                <p:oleObj spid="_x0000_s35163" name="BMP 图象" r:id="rId11" imgW="640037" imgH="388807" progId="PBrush">
                  <p:embed/>
                </p:oleObj>
              </mc:Choice>
              <mc:Fallback>
                <p:oleObj name="BMP 图象" r:id="rId11" imgW="640037" imgH="388807" progId="PBrush">
                  <p:embed/>
                  <p:pic>
                    <p:nvPicPr>
                      <p:cNvPr id="0" name="Picture 16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5825" y="1700213"/>
                        <a:ext cx="579438"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2">
            <a:extLst>
              <a:ext uri="{FF2B5EF4-FFF2-40B4-BE49-F238E27FC236}">
                <a16:creationId xmlns:a16="http://schemas.microsoft.com/office/drawing/2014/main" id="{0BDF4A4B-590E-427D-A3D9-137249BEF53F}"/>
              </a:ext>
            </a:extLst>
          </p:cNvPr>
          <p:cNvGraphicFramePr>
            <a:graphicFrameLocks noChangeAspect="1"/>
          </p:cNvGraphicFramePr>
          <p:nvPr/>
        </p:nvGraphicFramePr>
        <p:xfrm>
          <a:off x="8101013" y="1989138"/>
          <a:ext cx="611187" cy="576262"/>
        </p:xfrm>
        <a:graphic>
          <a:graphicData uri="http://schemas.openxmlformats.org/presentationml/2006/ole">
            <mc:AlternateContent xmlns:mc="http://schemas.openxmlformats.org/markup-compatibility/2006">
              <mc:Choice xmlns:v="urn:schemas-microsoft-com:vml" Requires="v">
                <p:oleObj spid="_x0000_s35164" name="BMP 图象" r:id="rId13" imgW="640037" imgH="403902" progId="PBrush">
                  <p:embed/>
                </p:oleObj>
              </mc:Choice>
              <mc:Fallback>
                <p:oleObj name="BMP 图象" r:id="rId13" imgW="640037" imgH="403902" progId="PBrush">
                  <p:embed/>
                  <p:pic>
                    <p:nvPicPr>
                      <p:cNvPr id="0" name="Picture 16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1013" y="1989138"/>
                        <a:ext cx="611187"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3">
            <a:extLst>
              <a:ext uri="{FF2B5EF4-FFF2-40B4-BE49-F238E27FC236}">
                <a16:creationId xmlns:a16="http://schemas.microsoft.com/office/drawing/2014/main" id="{63A5702D-AEFD-43E0-89DE-F66B11068F7B}"/>
              </a:ext>
            </a:extLst>
          </p:cNvPr>
          <p:cNvGraphicFramePr>
            <a:graphicFrameLocks noChangeAspect="1"/>
          </p:cNvGraphicFramePr>
          <p:nvPr/>
        </p:nvGraphicFramePr>
        <p:xfrm>
          <a:off x="6300788" y="1700213"/>
          <a:ext cx="631825" cy="576262"/>
        </p:xfrm>
        <a:graphic>
          <a:graphicData uri="http://schemas.openxmlformats.org/presentationml/2006/ole">
            <mc:AlternateContent xmlns:mc="http://schemas.openxmlformats.org/markup-compatibility/2006">
              <mc:Choice xmlns:v="urn:schemas-microsoft-com:vml" Requires="v">
                <p:oleObj spid="_x0000_s35165" name="BMP 图象" r:id="rId15" imgW="632455" imgH="373333" progId="PBrush">
                  <p:embed/>
                </p:oleObj>
              </mc:Choice>
              <mc:Fallback>
                <p:oleObj name="BMP 图象" r:id="rId15" imgW="632455" imgH="373333" progId="PBrush">
                  <p:embed/>
                  <p:pic>
                    <p:nvPicPr>
                      <p:cNvPr id="0" name="Picture 16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00788" y="1700213"/>
                        <a:ext cx="6318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a:extLst>
              <a:ext uri="{FF2B5EF4-FFF2-40B4-BE49-F238E27FC236}">
                <a16:creationId xmlns:a16="http://schemas.microsoft.com/office/drawing/2014/main" id="{71AB7567-DDBB-44C7-9529-E690A5C784CD}"/>
              </a:ext>
            </a:extLst>
          </p:cNvPr>
          <p:cNvGraphicFramePr>
            <a:graphicFrameLocks noChangeAspect="1"/>
          </p:cNvGraphicFramePr>
          <p:nvPr/>
        </p:nvGraphicFramePr>
        <p:xfrm>
          <a:off x="5508625" y="2565400"/>
          <a:ext cx="576263" cy="303213"/>
        </p:xfrm>
        <a:graphic>
          <a:graphicData uri="http://schemas.openxmlformats.org/presentationml/2006/ole">
            <mc:AlternateContent xmlns:mc="http://schemas.openxmlformats.org/markup-compatibility/2006">
              <mc:Choice xmlns:v="urn:schemas-microsoft-com:vml" Requires="v">
                <p:oleObj spid="_x0000_s35166" name="BMP 图象" r:id="rId17" imgW="640037" imgH="312484" progId="PBrush">
                  <p:embed/>
                </p:oleObj>
              </mc:Choice>
              <mc:Fallback>
                <p:oleObj name="BMP 图象" r:id="rId17" imgW="640037" imgH="312484" progId="PBrush">
                  <p:embed/>
                  <p:pic>
                    <p:nvPicPr>
                      <p:cNvPr id="0" name="Picture 1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08625" y="2565400"/>
                        <a:ext cx="576263"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5">
            <a:extLst>
              <a:ext uri="{FF2B5EF4-FFF2-40B4-BE49-F238E27FC236}">
                <a16:creationId xmlns:a16="http://schemas.microsoft.com/office/drawing/2014/main" id="{6A23E2FC-AFE3-42F6-A7D2-B750B6AE4E7C}"/>
              </a:ext>
            </a:extLst>
          </p:cNvPr>
          <p:cNvGraphicFramePr>
            <a:graphicFrameLocks noChangeAspect="1"/>
          </p:cNvGraphicFramePr>
          <p:nvPr/>
        </p:nvGraphicFramePr>
        <p:xfrm>
          <a:off x="4876800" y="3559175"/>
          <a:ext cx="582613" cy="304800"/>
        </p:xfrm>
        <a:graphic>
          <a:graphicData uri="http://schemas.openxmlformats.org/presentationml/2006/ole">
            <mc:AlternateContent xmlns:mc="http://schemas.openxmlformats.org/markup-compatibility/2006">
              <mc:Choice xmlns:v="urn:schemas-microsoft-com:vml" Requires="v">
                <p:oleObj spid="_x0000_s35167" name="BMP 图象" r:id="rId19" imgW="632455" imgH="327604" progId="PBrush">
                  <p:embed/>
                </p:oleObj>
              </mc:Choice>
              <mc:Fallback>
                <p:oleObj name="BMP 图象" r:id="rId19" imgW="632455" imgH="327604" progId="PBrush">
                  <p:embed/>
                  <p:pic>
                    <p:nvPicPr>
                      <p:cNvPr id="0" name="Picture 16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6800" y="3559175"/>
                        <a:ext cx="5826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a:extLst>
              <a:ext uri="{FF2B5EF4-FFF2-40B4-BE49-F238E27FC236}">
                <a16:creationId xmlns:a16="http://schemas.microsoft.com/office/drawing/2014/main" id="{C30C67A6-7761-4F6E-B252-B19ED39058B7}"/>
              </a:ext>
            </a:extLst>
          </p:cNvPr>
          <p:cNvSpPr txBox="1">
            <a:spLocks noChangeArrowheads="1"/>
          </p:cNvSpPr>
          <p:nvPr/>
        </p:nvSpPr>
        <p:spPr bwMode="auto">
          <a:xfrm>
            <a:off x="1150938" y="582960"/>
            <a:ext cx="3962400" cy="685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dirty="0" smtClean="0">
                <a:solidFill>
                  <a:srgbClr val="FF0000"/>
                </a:solidFill>
                <a:latin typeface="黑体" panose="02010609060101010101" pitchFamily="49" charset="-122"/>
                <a:ea typeface="黑体" panose="02010609060101010101" pitchFamily="49" charset="-122"/>
              </a:rPr>
              <a:t>4.</a:t>
            </a:r>
            <a:r>
              <a:rPr lang="zh-CN" altLang="en-US" sz="3200" b="1" dirty="0">
                <a:solidFill>
                  <a:srgbClr val="FF0000"/>
                </a:solidFill>
                <a:latin typeface="黑体" panose="02010609060101010101" pitchFamily="49" charset="-122"/>
                <a:ea typeface="黑体" panose="02010609060101010101" pitchFamily="49" charset="-122"/>
              </a:rPr>
              <a:t>放大工作原理</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18" name="Line 17">
            <a:extLst>
              <a:ext uri="{FF2B5EF4-FFF2-40B4-BE49-F238E27FC236}">
                <a16:creationId xmlns:a16="http://schemas.microsoft.com/office/drawing/2014/main" id="{1B41ACE2-9D2D-4F4A-A078-86D98D52A6E5}"/>
              </a:ext>
            </a:extLst>
          </p:cNvPr>
          <p:cNvSpPr>
            <a:spLocks noChangeShapeType="1"/>
          </p:cNvSpPr>
          <p:nvPr/>
        </p:nvSpPr>
        <p:spPr bwMode="auto">
          <a:xfrm flipV="1">
            <a:off x="5508625" y="2708275"/>
            <a:ext cx="576263"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8">
            <a:extLst>
              <a:ext uri="{FF2B5EF4-FFF2-40B4-BE49-F238E27FC236}">
                <a16:creationId xmlns:a16="http://schemas.microsoft.com/office/drawing/2014/main" id="{1EDFD7DA-50DD-45E4-AD84-E60B5F67E9D9}"/>
              </a:ext>
            </a:extLst>
          </p:cNvPr>
          <p:cNvSpPr>
            <a:spLocks noChangeShapeType="1"/>
          </p:cNvSpPr>
          <p:nvPr/>
        </p:nvSpPr>
        <p:spPr bwMode="auto">
          <a:xfrm flipV="1">
            <a:off x="6300788" y="1989138"/>
            <a:ext cx="64770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9">
            <a:extLst>
              <a:ext uri="{FF2B5EF4-FFF2-40B4-BE49-F238E27FC236}">
                <a16:creationId xmlns:a16="http://schemas.microsoft.com/office/drawing/2014/main" id="{B837FF37-E46C-4859-9A7E-6A386AC5D342}"/>
              </a:ext>
            </a:extLst>
          </p:cNvPr>
          <p:cNvSpPr>
            <a:spLocks noChangeShapeType="1"/>
          </p:cNvSpPr>
          <p:nvPr/>
        </p:nvSpPr>
        <p:spPr bwMode="auto">
          <a:xfrm flipV="1">
            <a:off x="7235825" y="1989138"/>
            <a:ext cx="576263"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0">
            <a:extLst>
              <a:ext uri="{FF2B5EF4-FFF2-40B4-BE49-F238E27FC236}">
                <a16:creationId xmlns:a16="http://schemas.microsoft.com/office/drawing/2014/main" id="{EE2CF60F-8412-4E2D-BAED-571CD4DF7D37}"/>
              </a:ext>
            </a:extLst>
          </p:cNvPr>
          <p:cNvSpPr>
            <a:spLocks noChangeShapeType="1"/>
          </p:cNvSpPr>
          <p:nvPr/>
        </p:nvSpPr>
        <p:spPr bwMode="auto">
          <a:xfrm flipV="1">
            <a:off x="8101013" y="2276475"/>
            <a:ext cx="574675"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11579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3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3000" fill="hold"/>
                                        <p:tgtEl>
                                          <p:spTgt spid="4"/>
                                        </p:tgtEl>
                                        <p:attrNameLst>
                                          <p:attrName>ppt_w</p:attrName>
                                        </p:attrNameLst>
                                      </p:cBhvr>
                                      <p:tavLst>
                                        <p:tav tm="0">
                                          <p:val>
                                            <p:fltVal val="0"/>
                                          </p:val>
                                        </p:tav>
                                        <p:tav tm="100000">
                                          <p:val>
                                            <p:strVal val="#ppt_w"/>
                                          </p:val>
                                        </p:tav>
                                      </p:tavLst>
                                    </p:anim>
                                    <p:anim calcmode="lin" valueType="num">
                                      <p:cBhvr>
                                        <p:cTn id="13" dur="3000" fill="hold"/>
                                        <p:tgtEl>
                                          <p:spTgt spid="4"/>
                                        </p:tgtEl>
                                        <p:attrNameLst>
                                          <p:attrName>ppt_h</p:attrName>
                                        </p:attrNameLst>
                                      </p:cBhvr>
                                      <p:tavLst>
                                        <p:tav tm="0">
                                          <p:val>
                                            <p:fltVal val="0"/>
                                          </p:val>
                                        </p:tav>
                                        <p:tav tm="100000">
                                          <p:val>
                                            <p:strVal val="#ppt_h"/>
                                          </p:val>
                                        </p:tav>
                                      </p:tavLst>
                                    </p:anim>
                                    <p:animEffect transition="in" filter="fade">
                                      <p:cBhvr>
                                        <p:cTn id="14" dur="30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3000"/>
                                        <p:tgtEl>
                                          <p:spTgt spid="8"/>
                                        </p:tgtEl>
                                      </p:cBhvr>
                                    </p:animEffect>
                                  </p:childTnLst>
                                  <p:subTnLst>
                                    <p:audio>
                                      <p:cMediaNode>
                                        <p:cTn display="0" masterRel="sameClick">
                                          <p:stCondLst>
                                            <p:cond evt="begin" delay="0">
                                              <p:tn val="17"/>
                                            </p:cond>
                                          </p:stCondLst>
                                          <p:endCondLst>
                                            <p:cond evt="onStopAudio" delay="0">
                                              <p:tgtEl>
                                                <p:sldTgt/>
                                              </p:tgtEl>
                                            </p:cond>
                                          </p:endCondLst>
                                        </p:cTn>
                                        <p:tgtEl>
                                          <p:sndTgt r:embed="rId4" name="type.wav"/>
                                        </p:tgtEl>
                                      </p:cMediaNode>
                                    </p:audio>
                                  </p:sub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3000"/>
                                        <p:tgtEl>
                                          <p:spTgt spid="7"/>
                                        </p:tgtEl>
                                      </p:cBhvr>
                                    </p:animEffect>
                                  </p:childTnLst>
                                  <p:subTnLst>
                                    <p:audio>
                                      <p:cMediaNode>
                                        <p:cTn display="0" masterRel="sameClick">
                                          <p:stCondLst>
                                            <p:cond evt="begin" delay="0">
                                              <p:tn val="22"/>
                                            </p:cond>
                                          </p:stCondLst>
                                          <p:endCondLst>
                                            <p:cond evt="onStopAudio" delay="0">
                                              <p:tgtEl>
                                                <p:sldTgt/>
                                              </p:tgtEl>
                                            </p:cond>
                                          </p:endCondLst>
                                        </p:cTn>
                                        <p:tgtEl>
                                          <p:sndTgt r:embed="rId4" name="type.wav"/>
                                        </p:tgtEl>
                                      </p:cMediaNode>
                                    </p:audio>
                                  </p:sub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3000"/>
                                        <p:tgtEl>
                                          <p:spTgt spid="9"/>
                                        </p:tgtEl>
                                      </p:cBhvr>
                                    </p:animEffect>
                                  </p:childTnLst>
                                  <p:subTnLst>
                                    <p:audio>
                                      <p:cMediaNode>
                                        <p:cTn display="0" masterRel="sameClick">
                                          <p:stCondLst>
                                            <p:cond evt="begin" delay="0">
                                              <p:tn val="27"/>
                                            </p:cond>
                                          </p:stCondLst>
                                          <p:endCondLst>
                                            <p:cond evt="onStopAudio" delay="0">
                                              <p:tgtEl>
                                                <p:sldTgt/>
                                              </p:tgtEl>
                                            </p:cond>
                                          </p:endCondLst>
                                        </p:cTn>
                                        <p:tgtEl>
                                          <p:sndTgt r:embed="rId4" name="type.wav"/>
                                        </p:tgtEl>
                                      </p:cMediaNode>
                                    </p:audio>
                                  </p:sub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3000"/>
                                        <p:tgtEl>
                                          <p:spTgt spid="10"/>
                                        </p:tgtEl>
                                      </p:cBhvr>
                                    </p:animEffect>
                                  </p:childTnLst>
                                  <p:subTnLst>
                                    <p:audio>
                                      <p:cMediaNode>
                                        <p:cTn display="0" masterRel="sameClick">
                                          <p:stCondLst>
                                            <p:cond evt="begin" delay="0">
                                              <p:tn val="32"/>
                                            </p:cond>
                                          </p:stCondLst>
                                          <p:endCondLst>
                                            <p:cond evt="onStopAudio" delay="0">
                                              <p:tgtEl>
                                                <p:sldTgt/>
                                              </p:tgtEl>
                                            </p:cond>
                                          </p:endCondLst>
                                        </p:cTn>
                                        <p:tgtEl>
                                          <p:sndTgt r:embed="rId4" name="type.wav"/>
                                        </p:tgtEl>
                                      </p:cMediaNode>
                                    </p:audio>
                                  </p:sub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3000"/>
                                        <p:tgtEl>
                                          <p:spTgt spid="11"/>
                                        </p:tgtEl>
                                      </p:cBhvr>
                                    </p:animEffect>
                                  </p:childTnLst>
                                  <p:subTnLst>
                                    <p:audio>
                                      <p:cMediaNode>
                                        <p:cTn display="0" masterRel="sameClick">
                                          <p:stCondLst>
                                            <p:cond evt="begin" delay="0">
                                              <p:tn val="37"/>
                                            </p:cond>
                                          </p:stCondLst>
                                          <p:endCondLst>
                                            <p:cond evt="onStopAudio" delay="0">
                                              <p:tgtEl>
                                                <p:sldTgt/>
                                              </p:tgtEl>
                                            </p:cond>
                                          </p:endCondLst>
                                        </p:cTn>
                                        <p:tgtEl>
                                          <p:sndTgt r:embed="rId4" name="type.wav"/>
                                        </p:tgtEl>
                                      </p:cMediaNode>
                                    </p:audio>
                                  </p:subTnLst>
                                </p:cTn>
                              </p:par>
                            </p:childTnLst>
                          </p:cTn>
                        </p:par>
                      </p:childTnLst>
                    </p:cTn>
                  </p:par>
                  <p:par>
                    <p:cTn id="40" fill="hold">
                      <p:stCondLst>
                        <p:cond delay="indefinite"/>
                      </p:stCondLst>
                      <p:childTnLst>
                        <p:par>
                          <p:cTn id="41" fill="hold">
                            <p:stCondLst>
                              <p:cond delay="0"/>
                            </p:stCondLst>
                            <p:childTnLst>
                              <p:par>
                                <p:cTn id="42" presetID="4" presetClass="entr" presetSubtype="32"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ox(out)">
                                      <p:cBhvr>
                                        <p:cTn id="44" dur="3000"/>
                                        <p:tgtEl>
                                          <p:spTgt spid="3"/>
                                        </p:tgtEl>
                                      </p:cBhvr>
                                    </p:animEffect>
                                  </p:childTnLst>
                                  <p:subTnLst>
                                    <p:audio>
                                      <p:cMediaNode>
                                        <p:cTn display="0" masterRel="sameClick">
                                          <p:stCondLst>
                                            <p:cond evt="begin" delay="0">
                                              <p:tn val="42"/>
                                            </p:cond>
                                          </p:stCondLst>
                                          <p:endCondLst>
                                            <p:cond evt="onStopAudio" delay="0">
                                              <p:tgtEl>
                                                <p:sldTgt/>
                                              </p:tgtEl>
                                            </p:cond>
                                          </p:endCondLst>
                                        </p:cTn>
                                        <p:tgtEl>
                                          <p:sndTgt r:embed="rId3" name="CAMERA.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2000" fill="hold"/>
                                        <p:tgtEl>
                                          <p:spTgt spid="5"/>
                                        </p:tgtEl>
                                        <p:attrNameLst>
                                          <p:attrName>ppt_x</p:attrName>
                                        </p:attrNameLst>
                                      </p:cBhvr>
                                      <p:tavLst>
                                        <p:tav tm="0">
                                          <p:val>
                                            <p:strVal val="1+#ppt_w/2"/>
                                          </p:val>
                                        </p:tav>
                                        <p:tav tm="100000">
                                          <p:val>
                                            <p:strVal val="#ppt_x"/>
                                          </p:val>
                                        </p:tav>
                                      </p:tavLst>
                                    </p:anim>
                                    <p:anim calcmode="lin" valueType="num">
                                      <p:cBhvr additive="base">
                                        <p:cTn id="50" dur="20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5" name="CHIMES.WAV"/>
                                        </p:tgtEl>
                                      </p:cMediaNode>
                                    </p:audio>
                                  </p:sub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2000"/>
                                        <p:tgtEl>
                                          <p:spTgt spid="16"/>
                                        </p:tgtEl>
                                      </p:cBhvr>
                                    </p:animEffect>
                                  </p:childTnLst>
                                  <p:subTnLst>
                                    <p:audio>
                                      <p:cMediaNode>
                                        <p:cTn display="0" masterRel="sameClick">
                                          <p:stCondLst>
                                            <p:cond evt="begin" delay="0">
                                              <p:tn val="53"/>
                                            </p:cond>
                                          </p:stCondLst>
                                          <p:endCondLst>
                                            <p:cond evt="onStopAudio" delay="0">
                                              <p:tgtEl>
                                                <p:sldTgt/>
                                              </p:tgtEl>
                                            </p:cond>
                                          </p:endCondLst>
                                        </p:cTn>
                                        <p:tgtEl>
                                          <p:sndTgt r:embed="rId6" name="CAMERA.WAV"/>
                                        </p:tgtEl>
                                      </p:cMediaNode>
                                    </p:audio>
                                  </p:sub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2000"/>
                                        <p:tgtEl>
                                          <p:spTgt spid="18"/>
                                        </p:tgtEl>
                                      </p:cBhvr>
                                    </p:animEffect>
                                  </p:childTnLst>
                                  <p:subTnLst>
                                    <p:audio>
                                      <p:cMediaNode>
                                        <p:cTn display="0" masterRel="sameClick">
                                          <p:stCondLst>
                                            <p:cond evt="begin" delay="0">
                                              <p:tn val="58"/>
                                            </p:cond>
                                          </p:stCondLst>
                                          <p:endCondLst>
                                            <p:cond evt="onStopAudio" delay="0">
                                              <p:tgtEl>
                                                <p:sldTgt/>
                                              </p:tgtEl>
                                            </p:cond>
                                          </p:endCondLst>
                                        </p:cTn>
                                        <p:tgtEl>
                                          <p:sndTgt r:embed="rId4" name="type.wav"/>
                                        </p:tgtEl>
                                      </p:cMediaNode>
                                    </p:audio>
                                  </p:sub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3000"/>
                                        <p:tgtEl>
                                          <p:spTgt spid="15"/>
                                        </p:tgtEl>
                                      </p:cBhvr>
                                    </p:animEffect>
                                  </p:childTnLst>
                                  <p:subTnLst>
                                    <p:audio>
                                      <p:cMediaNode>
                                        <p:cTn display="0" masterRel="sameClick">
                                          <p:stCondLst>
                                            <p:cond evt="begin" delay="0">
                                              <p:tn val="63"/>
                                            </p:cond>
                                          </p:stCondLst>
                                          <p:endCondLst>
                                            <p:cond evt="onStopAudio" delay="0">
                                              <p:tgtEl>
                                                <p:sldTgt/>
                                              </p:tgtEl>
                                            </p:cond>
                                          </p:endCondLst>
                                        </p:cTn>
                                        <p:tgtEl>
                                          <p:sndTgt r:embed="rId6" name="CAMERA.WAV"/>
                                        </p:tgtEl>
                                      </p:cMediaNode>
                                    </p:audio>
                                  </p:sub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2000"/>
                                        <p:tgtEl>
                                          <p:spTgt spid="19"/>
                                        </p:tgtEl>
                                      </p:cBhvr>
                                    </p:animEffect>
                                  </p:childTnLst>
                                  <p:subTnLst>
                                    <p:audio>
                                      <p:cMediaNode>
                                        <p:cTn display="0" masterRel="sameClick">
                                          <p:stCondLst>
                                            <p:cond evt="begin" delay="0">
                                              <p:tn val="68"/>
                                            </p:cond>
                                          </p:stCondLst>
                                          <p:endCondLst>
                                            <p:cond evt="onStopAudio" delay="0">
                                              <p:tgtEl>
                                                <p:sldTgt/>
                                              </p:tgtEl>
                                            </p:cond>
                                          </p:endCondLst>
                                        </p:cTn>
                                        <p:tgtEl>
                                          <p:sndTgt r:embed="rId4" name="type.wav"/>
                                        </p:tgtEl>
                                      </p:cMediaNode>
                                    </p:audio>
                                  </p:sub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3000"/>
                                        <p:tgtEl>
                                          <p:spTgt spid="14"/>
                                        </p:tgtEl>
                                      </p:cBhvr>
                                    </p:animEffect>
                                  </p:childTnLst>
                                  <p:subTnLst>
                                    <p:audio>
                                      <p:cMediaNode>
                                        <p:cTn display="0" masterRel="sameClick">
                                          <p:stCondLst>
                                            <p:cond evt="begin" delay="0">
                                              <p:tn val="73"/>
                                            </p:cond>
                                          </p:stCondLst>
                                          <p:endCondLst>
                                            <p:cond evt="onStopAudio" delay="0">
                                              <p:tgtEl>
                                                <p:sldTgt/>
                                              </p:tgtEl>
                                            </p:cond>
                                          </p:endCondLst>
                                        </p:cTn>
                                        <p:tgtEl>
                                          <p:sndTgt r:embed="rId6" name="CAMERA.WAV"/>
                                        </p:tgtEl>
                                      </p:cMediaNode>
                                    </p:audio>
                                  </p:sub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left)">
                                      <p:cBhvr>
                                        <p:cTn id="80" dur="2000"/>
                                        <p:tgtEl>
                                          <p:spTgt spid="20"/>
                                        </p:tgtEl>
                                      </p:cBhvr>
                                    </p:animEffect>
                                  </p:childTnLst>
                                  <p:subTnLst>
                                    <p:audio>
                                      <p:cMediaNode>
                                        <p:cTn display="0" masterRel="sameClick">
                                          <p:stCondLst>
                                            <p:cond evt="begin" delay="0">
                                              <p:tn val="78"/>
                                            </p:cond>
                                          </p:stCondLst>
                                          <p:endCondLst>
                                            <p:cond evt="onStopAudio" delay="0">
                                              <p:tgtEl>
                                                <p:sldTgt/>
                                              </p:tgtEl>
                                            </p:cond>
                                          </p:endCondLst>
                                        </p:cTn>
                                        <p:tgtEl>
                                          <p:sndTgt r:embed="rId6" name="CAMERA.WAV"/>
                                        </p:tgtEl>
                                      </p:cMediaNode>
                                    </p:audio>
                                  </p:sub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wipe(left)">
                                      <p:cBhvr>
                                        <p:cTn id="85" dur="3000"/>
                                        <p:tgtEl>
                                          <p:spTgt spid="12"/>
                                        </p:tgtEl>
                                      </p:cBhvr>
                                    </p:animEffect>
                                  </p:childTnLst>
                                  <p:subTnLst>
                                    <p:audio>
                                      <p:cMediaNode>
                                        <p:cTn display="0" masterRel="sameClick">
                                          <p:stCondLst>
                                            <p:cond evt="begin" delay="0">
                                              <p:tn val="83"/>
                                            </p:cond>
                                          </p:stCondLst>
                                          <p:endCondLst>
                                            <p:cond evt="onStopAudio" delay="0">
                                              <p:tgtEl>
                                                <p:sldTgt/>
                                              </p:tgtEl>
                                            </p:cond>
                                          </p:endCondLst>
                                        </p:cTn>
                                        <p:tgtEl>
                                          <p:sndTgt r:embed="rId6" name="CAMERA.WAV"/>
                                        </p:tgtEl>
                                      </p:cMediaNode>
                                    </p:audio>
                                  </p:sub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wipe(left)">
                                      <p:cBhvr>
                                        <p:cTn id="90" dur="2000"/>
                                        <p:tgtEl>
                                          <p:spTgt spid="21"/>
                                        </p:tgtEl>
                                      </p:cBhvr>
                                    </p:animEffect>
                                  </p:childTnLst>
                                  <p:subTnLst>
                                    <p:audio>
                                      <p:cMediaNode>
                                        <p:cTn display="0" masterRel="sameClick">
                                          <p:stCondLst>
                                            <p:cond evt="begin" delay="0">
                                              <p:tn val="88"/>
                                            </p:cond>
                                          </p:stCondLst>
                                          <p:endCondLst>
                                            <p:cond evt="onStopAudio" delay="0">
                                              <p:tgtEl>
                                                <p:sldTgt/>
                                              </p:tgtEl>
                                            </p:cond>
                                          </p:endCondLst>
                                        </p:cTn>
                                        <p:tgtEl>
                                          <p:sndTgt r:embed="rId6" name="CAMERA.WAV"/>
                                        </p:tgtEl>
                                      </p:cMediaNode>
                                    </p:audio>
                                  </p:sub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3000"/>
                                        <p:tgtEl>
                                          <p:spTgt spid="13"/>
                                        </p:tgtEl>
                                      </p:cBhvr>
                                    </p:animEffect>
                                  </p:childTnLst>
                                  <p:subTnLst>
                                    <p:audio>
                                      <p:cMediaNode>
                                        <p:cTn display="0" masterRel="sameClick">
                                          <p:stCondLst>
                                            <p:cond evt="begin" delay="0">
                                              <p:tn val="93"/>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73C7C-B6C2-42BC-BA13-8DF7533493E1}"/>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480D4C32-AF12-48FF-8D15-B28C928FE93D}"/>
              </a:ext>
            </a:extLst>
          </p:cNvPr>
          <p:cNvGrpSpPr>
            <a:grpSpLocks/>
          </p:cNvGrpSpPr>
          <p:nvPr/>
        </p:nvGrpSpPr>
        <p:grpSpPr bwMode="auto">
          <a:xfrm>
            <a:off x="6958707" y="3384550"/>
            <a:ext cx="1828800" cy="2743200"/>
            <a:chOff x="4224" y="192"/>
            <a:chExt cx="1152" cy="1728"/>
          </a:xfrm>
        </p:grpSpPr>
        <p:graphicFrame>
          <p:nvGraphicFramePr>
            <p:cNvPr id="4" name="Object 3">
              <a:extLst>
                <a:ext uri="{FF2B5EF4-FFF2-40B4-BE49-F238E27FC236}">
                  <a16:creationId xmlns:a16="http://schemas.microsoft.com/office/drawing/2014/main" id="{2A9ED839-7D36-4DB7-9D35-7D0B46370108}"/>
                </a:ext>
              </a:extLst>
            </p:cNvPr>
            <p:cNvGraphicFramePr>
              <a:graphicFrameLocks noChangeAspect="1"/>
            </p:cNvGraphicFramePr>
            <p:nvPr/>
          </p:nvGraphicFramePr>
          <p:xfrm>
            <a:off x="4224" y="192"/>
            <a:ext cx="1098" cy="1416"/>
          </p:xfrm>
          <a:graphic>
            <a:graphicData uri="http://schemas.openxmlformats.org/presentationml/2006/ole">
              <mc:AlternateContent xmlns:mc="http://schemas.openxmlformats.org/markup-compatibility/2006">
                <mc:Choice xmlns:v="urn:schemas-microsoft-com:vml" Requires="v">
                  <p:oleObj spid="_x0000_s37013" name="BMP 图象" r:id="rId5" imgW="1743054" imgH="2247546" progId="PBrush">
                    <p:embed/>
                  </p:oleObj>
                </mc:Choice>
                <mc:Fallback>
                  <p:oleObj name="BMP 图象" r:id="rId5" imgW="1743054" imgH="2247546" progId="PBrush">
                    <p:embed/>
                    <p:pic>
                      <p:nvPicPr>
                        <p:cNvPr id="0" name="Picture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 y="192"/>
                          <a:ext cx="1098" cy="1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4">
              <a:extLst>
                <a:ext uri="{FF2B5EF4-FFF2-40B4-BE49-F238E27FC236}">
                  <a16:creationId xmlns:a16="http://schemas.microsoft.com/office/drawing/2014/main" id="{2014F956-A08B-4E6A-B89B-F9095B2066B5}"/>
                </a:ext>
              </a:extLst>
            </p:cNvPr>
            <p:cNvSpPr txBox="1">
              <a:spLocks noChangeArrowheads="1"/>
            </p:cNvSpPr>
            <p:nvPr/>
          </p:nvSpPr>
          <p:spPr bwMode="auto">
            <a:xfrm>
              <a:off x="4272" y="1632"/>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chemeClr val="accent2"/>
                  </a:solidFill>
                  <a:ea typeface="宋体" panose="02010600030101010101" pitchFamily="2" charset="-122"/>
                </a:rPr>
                <a:t>  </a:t>
              </a:r>
              <a:r>
                <a:rPr lang="zh-CN" altLang="en-US" sz="2000" b="1">
                  <a:solidFill>
                    <a:schemeClr val="accent2"/>
                  </a:solidFill>
                  <a:ea typeface="宋体" panose="02010600030101010101" pitchFamily="2" charset="-122"/>
                </a:rPr>
                <a:t>直流通路</a:t>
              </a:r>
              <a:endParaRPr lang="zh-CN" altLang="en-US" sz="2000">
                <a:solidFill>
                  <a:srgbClr val="FF0066"/>
                </a:solidFill>
                <a:ea typeface="宋体" panose="02010600030101010101" pitchFamily="2" charset="-122"/>
              </a:endParaRPr>
            </a:p>
          </p:txBody>
        </p:sp>
      </p:grpSp>
      <p:sp>
        <p:nvSpPr>
          <p:cNvPr id="6" name="Text Box 5">
            <a:extLst>
              <a:ext uri="{FF2B5EF4-FFF2-40B4-BE49-F238E27FC236}">
                <a16:creationId xmlns:a16="http://schemas.microsoft.com/office/drawing/2014/main" id="{29B59AA6-ED4E-40B4-A4CB-B4667E92625A}"/>
              </a:ext>
            </a:extLst>
          </p:cNvPr>
          <p:cNvSpPr txBox="1">
            <a:spLocks noChangeArrowheads="1"/>
          </p:cNvSpPr>
          <p:nvPr/>
        </p:nvSpPr>
        <p:spPr bwMode="auto">
          <a:xfrm>
            <a:off x="251520" y="5229225"/>
            <a:ext cx="7426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5750" indent="-2857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just" eaLnBrk="1" hangingPunct="1"/>
            <a:r>
              <a:rPr lang="en-US" altLang="zh-CN" b="1">
                <a:ea typeface="宋体" panose="02010600030101010101" pitchFamily="2" charset="-122"/>
                <a:sym typeface="Symbol" panose="05050102010706020507" pitchFamily="18" charset="2"/>
              </a:rPr>
              <a:t>②</a:t>
            </a:r>
            <a:r>
              <a:rPr lang="en-US" altLang="zh-CN" b="1">
                <a:ea typeface="宋体" panose="02010600030101010101" pitchFamily="2" charset="-122"/>
              </a:rPr>
              <a:t> </a:t>
            </a:r>
            <a:r>
              <a:rPr lang="zh-CN" altLang="en-US" b="1">
                <a:ea typeface="宋体" panose="02010600030101010101" pitchFamily="2" charset="-122"/>
              </a:rPr>
              <a:t>交流通路画法：将直流电源和耦合电容看作短路。</a:t>
            </a:r>
          </a:p>
        </p:txBody>
      </p:sp>
      <p:sp>
        <p:nvSpPr>
          <p:cNvPr id="7" name="Rectangle 6">
            <a:extLst>
              <a:ext uri="{FF2B5EF4-FFF2-40B4-BE49-F238E27FC236}">
                <a16:creationId xmlns:a16="http://schemas.microsoft.com/office/drawing/2014/main" id="{7F953B65-FBA7-45A7-8344-31A976B14D2F}"/>
              </a:ext>
            </a:extLst>
          </p:cNvPr>
          <p:cNvSpPr txBox="1">
            <a:spLocks noChangeArrowheads="1"/>
          </p:cNvSpPr>
          <p:nvPr/>
        </p:nvSpPr>
        <p:spPr bwMode="auto">
          <a:xfrm>
            <a:off x="972245" y="233363"/>
            <a:ext cx="4495800" cy="533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a:solidFill>
                  <a:srgbClr val="FF0000"/>
                </a:solidFill>
                <a:ea typeface="黑体" panose="02010609060101010101" pitchFamily="49" charset="-122"/>
              </a:rPr>
              <a:t>5.  </a:t>
            </a:r>
            <a:r>
              <a:rPr lang="zh-CN" altLang="en-US" sz="3200" b="1">
                <a:solidFill>
                  <a:srgbClr val="FF0000"/>
                </a:solidFill>
                <a:latin typeface="黑体" panose="02010609060101010101" pitchFamily="49" charset="-122"/>
                <a:ea typeface="黑体" panose="02010609060101010101" pitchFamily="49" charset="-122"/>
              </a:rPr>
              <a:t>直流通路和交流通路</a:t>
            </a:r>
            <a:endParaRPr lang="zh-CN" altLang="en-US">
              <a:solidFill>
                <a:srgbClr val="FF0000"/>
              </a:solidFill>
            </a:endParaRPr>
          </a:p>
        </p:txBody>
      </p:sp>
      <p:sp>
        <p:nvSpPr>
          <p:cNvPr id="8" name="Text Box 7">
            <a:extLst>
              <a:ext uri="{FF2B5EF4-FFF2-40B4-BE49-F238E27FC236}">
                <a16:creationId xmlns:a16="http://schemas.microsoft.com/office/drawing/2014/main" id="{B94D6F1B-C822-4467-B7A9-3A0DC3725462}"/>
              </a:ext>
            </a:extLst>
          </p:cNvPr>
          <p:cNvSpPr txBox="1">
            <a:spLocks noChangeArrowheads="1"/>
          </p:cNvSpPr>
          <p:nvPr/>
        </p:nvSpPr>
        <p:spPr bwMode="auto">
          <a:xfrm>
            <a:off x="334070" y="4292600"/>
            <a:ext cx="5761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a:solidFill>
                  <a:schemeClr val="accent2"/>
                </a:solidFill>
                <a:ea typeface="宋体" panose="02010600030101010101" pitchFamily="2" charset="-122"/>
              </a:rPr>
              <a:t>①</a:t>
            </a:r>
            <a:r>
              <a:rPr kumimoji="0" lang="zh-CN" altLang="en-US" b="1">
                <a:solidFill>
                  <a:schemeClr val="accent2"/>
                </a:solidFill>
                <a:ea typeface="宋体" panose="02010600030101010101" pitchFamily="2" charset="-122"/>
              </a:rPr>
              <a:t>直流通路画法：</a:t>
            </a:r>
            <a:r>
              <a:rPr kumimoji="0" lang="zh-CN" altLang="en-US" b="1">
                <a:ea typeface="宋体" panose="02010600030101010101" pitchFamily="2" charset="-122"/>
              </a:rPr>
              <a:t>直流不通的元件去掉。</a:t>
            </a:r>
          </a:p>
        </p:txBody>
      </p:sp>
      <p:graphicFrame>
        <p:nvGraphicFramePr>
          <p:cNvPr id="9" name="Object 8">
            <a:extLst>
              <a:ext uri="{FF2B5EF4-FFF2-40B4-BE49-F238E27FC236}">
                <a16:creationId xmlns:a16="http://schemas.microsoft.com/office/drawing/2014/main" id="{758B6B81-AC90-4577-B0A0-74A169482157}"/>
              </a:ext>
            </a:extLst>
          </p:cNvPr>
          <p:cNvGraphicFramePr>
            <a:graphicFrameLocks noChangeAspect="1"/>
          </p:cNvGraphicFramePr>
          <p:nvPr>
            <p:extLst>
              <p:ext uri="{D42A27DB-BD31-4B8C-83A1-F6EECF244321}">
                <p14:modId xmlns:p14="http://schemas.microsoft.com/office/powerpoint/2010/main" val="3315338257"/>
              </p:ext>
            </p:extLst>
          </p:nvPr>
        </p:nvGraphicFramePr>
        <p:xfrm>
          <a:off x="1269107" y="981075"/>
          <a:ext cx="3505200" cy="2667000"/>
        </p:xfrm>
        <a:graphic>
          <a:graphicData uri="http://schemas.openxmlformats.org/presentationml/2006/ole">
            <mc:AlternateContent xmlns:mc="http://schemas.openxmlformats.org/markup-compatibility/2006">
              <mc:Choice xmlns:v="urn:schemas-microsoft-com:vml" Requires="v">
                <p:oleObj spid="_x0000_s37014" name="位图图像" r:id="rId7" imgW="2734057" imgH="3905795" progId="PBrush">
                  <p:embed/>
                </p:oleObj>
              </mc:Choice>
              <mc:Fallback>
                <p:oleObj name="位图图像" r:id="rId7" imgW="2734057" imgH="3905795" progId="PBrush">
                  <p:embed/>
                  <p:pic>
                    <p:nvPicPr>
                      <p:cNvPr id="0" name="Picture 72"/>
                      <p:cNvPicPr>
                        <a:picLocks noChangeAspect="1" noChangeArrowheads="1"/>
                      </p:cNvPicPr>
                      <p:nvPr/>
                    </p:nvPicPr>
                    <p:blipFill>
                      <a:blip r:embed="rId8">
                        <a:extLst>
                          <a:ext uri="{28A0092B-C50C-407E-A947-70E740481C1C}">
                            <a14:useLocalDpi xmlns:a14="http://schemas.microsoft.com/office/drawing/2010/main" val="0"/>
                          </a:ext>
                        </a:extLst>
                      </a:blip>
                      <a:srcRect b="46808"/>
                      <a:stretch>
                        <a:fillRect/>
                      </a:stretch>
                    </p:blipFill>
                    <p:spPr bwMode="auto">
                      <a:xfrm>
                        <a:off x="1269107" y="981075"/>
                        <a:ext cx="3505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9">
            <a:extLst>
              <a:ext uri="{FF2B5EF4-FFF2-40B4-BE49-F238E27FC236}">
                <a16:creationId xmlns:a16="http://schemas.microsoft.com/office/drawing/2014/main" id="{628A4669-AA2E-4214-9A76-15165A20611B}"/>
              </a:ext>
            </a:extLst>
          </p:cNvPr>
          <p:cNvGrpSpPr>
            <a:grpSpLocks/>
          </p:cNvGrpSpPr>
          <p:nvPr/>
        </p:nvGrpSpPr>
        <p:grpSpPr bwMode="auto">
          <a:xfrm>
            <a:off x="4933057" y="1042988"/>
            <a:ext cx="3384550" cy="2378075"/>
            <a:chOff x="576" y="816"/>
            <a:chExt cx="2250" cy="1498"/>
          </a:xfrm>
        </p:grpSpPr>
        <p:grpSp>
          <p:nvGrpSpPr>
            <p:cNvPr id="11" name="Group 10">
              <a:extLst>
                <a:ext uri="{FF2B5EF4-FFF2-40B4-BE49-F238E27FC236}">
                  <a16:creationId xmlns:a16="http://schemas.microsoft.com/office/drawing/2014/main" id="{969A750F-2E21-47A1-8257-2BD9C931DB01}"/>
                </a:ext>
              </a:extLst>
            </p:cNvPr>
            <p:cNvGrpSpPr>
              <a:grpSpLocks/>
            </p:cNvGrpSpPr>
            <p:nvPr/>
          </p:nvGrpSpPr>
          <p:grpSpPr bwMode="auto">
            <a:xfrm>
              <a:off x="576" y="816"/>
              <a:ext cx="2250" cy="1266"/>
              <a:chOff x="3360" y="2448"/>
              <a:chExt cx="2250" cy="1266"/>
            </a:xfrm>
          </p:grpSpPr>
          <p:graphicFrame>
            <p:nvGraphicFramePr>
              <p:cNvPr id="13" name="Object 11">
                <a:extLst>
                  <a:ext uri="{FF2B5EF4-FFF2-40B4-BE49-F238E27FC236}">
                    <a16:creationId xmlns:a16="http://schemas.microsoft.com/office/drawing/2014/main" id="{E0B1E11D-B2D6-4CC4-BD3C-A13ACFEBECAA}"/>
                  </a:ext>
                </a:extLst>
              </p:cNvPr>
              <p:cNvGraphicFramePr>
                <a:graphicFrameLocks noChangeAspect="1"/>
              </p:cNvGraphicFramePr>
              <p:nvPr/>
            </p:nvGraphicFramePr>
            <p:xfrm>
              <a:off x="3360" y="2448"/>
              <a:ext cx="2250" cy="1266"/>
            </p:xfrm>
            <a:graphic>
              <a:graphicData uri="http://schemas.openxmlformats.org/presentationml/2006/ole">
                <mc:AlternateContent xmlns:mc="http://schemas.openxmlformats.org/markup-compatibility/2006">
                  <mc:Choice xmlns:v="urn:schemas-microsoft-com:vml" Requires="v">
                    <p:oleObj spid="_x0000_s37015" name="位图图像" r:id="rId9" imgW="3505689" imgH="1943371" progId="PBrush">
                      <p:embed/>
                    </p:oleObj>
                  </mc:Choice>
                  <mc:Fallback>
                    <p:oleObj name="位图图像" r:id="rId9" imgW="3505689" imgH="1943371" progId="PBrush">
                      <p:embed/>
                      <p:pic>
                        <p:nvPicPr>
                          <p:cNvPr id="0" name="Picture 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0" y="2448"/>
                            <a:ext cx="2250" cy="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12">
                <a:extLst>
                  <a:ext uri="{FF2B5EF4-FFF2-40B4-BE49-F238E27FC236}">
                    <a16:creationId xmlns:a16="http://schemas.microsoft.com/office/drawing/2014/main" id="{62045EAF-F90F-4766-8DAF-FE701E7A22BE}"/>
                  </a:ext>
                </a:extLst>
              </p:cNvPr>
              <p:cNvSpPr txBox="1">
                <a:spLocks noChangeArrowheads="1"/>
              </p:cNvSpPr>
              <p:nvPr/>
            </p:nvSpPr>
            <p:spPr bwMode="auto">
              <a:xfrm>
                <a:off x="4512" y="244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i="1">
                    <a:solidFill>
                      <a:srgbClr val="000000"/>
                    </a:solidFill>
                    <a:ea typeface="宋体" panose="02010600030101010101" pitchFamily="2" charset="-122"/>
                  </a:rPr>
                  <a:t>i</a:t>
                </a:r>
                <a:r>
                  <a:rPr kumimoji="0" lang="en-US" altLang="zh-CN" b="1" baseline="-25000">
                    <a:solidFill>
                      <a:srgbClr val="000000"/>
                    </a:solidFill>
                    <a:ea typeface="宋体" panose="02010600030101010101" pitchFamily="2" charset="-122"/>
                  </a:rPr>
                  <a:t>c</a:t>
                </a:r>
                <a:endParaRPr kumimoji="0" lang="en-US" altLang="zh-CN">
                  <a:solidFill>
                    <a:srgbClr val="FF0066"/>
                  </a:solidFill>
                  <a:ea typeface="宋体" panose="02010600030101010101" pitchFamily="2" charset="-122"/>
                </a:endParaRPr>
              </a:p>
            </p:txBody>
          </p:sp>
          <p:sp>
            <p:nvSpPr>
              <p:cNvPr id="15" name="Text Box 13">
                <a:extLst>
                  <a:ext uri="{FF2B5EF4-FFF2-40B4-BE49-F238E27FC236}">
                    <a16:creationId xmlns:a16="http://schemas.microsoft.com/office/drawing/2014/main" id="{3F433687-2D81-4295-A43F-0096BAFE57DE}"/>
                  </a:ext>
                </a:extLst>
              </p:cNvPr>
              <p:cNvSpPr txBox="1">
                <a:spLocks noChangeArrowheads="1"/>
              </p:cNvSpPr>
              <p:nvPr/>
            </p:nvSpPr>
            <p:spPr bwMode="auto">
              <a:xfrm>
                <a:off x="4464" y="292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i="1">
                    <a:solidFill>
                      <a:srgbClr val="000000"/>
                    </a:solidFill>
                    <a:latin typeface="Book Antiqua" panose="02040602050305030304" pitchFamily="18" charset="0"/>
                    <a:ea typeface="宋体" panose="02010600030101010101" pitchFamily="2" charset="-122"/>
                  </a:rPr>
                  <a:t>v</a:t>
                </a:r>
                <a:r>
                  <a:rPr kumimoji="0" lang="en-US" altLang="zh-CN" b="1" baseline="-25000">
                    <a:solidFill>
                      <a:srgbClr val="000000"/>
                    </a:solidFill>
                    <a:ea typeface="宋体" panose="02010600030101010101" pitchFamily="2" charset="-122"/>
                  </a:rPr>
                  <a:t>ce</a:t>
                </a:r>
                <a:endParaRPr kumimoji="0" lang="en-US" altLang="zh-CN">
                  <a:solidFill>
                    <a:srgbClr val="FF0066"/>
                  </a:solidFill>
                  <a:ea typeface="宋体" panose="02010600030101010101" pitchFamily="2" charset="-122"/>
                </a:endParaRPr>
              </a:p>
            </p:txBody>
          </p:sp>
          <p:sp>
            <p:nvSpPr>
              <p:cNvPr id="16" name="Text Box 14">
                <a:extLst>
                  <a:ext uri="{FF2B5EF4-FFF2-40B4-BE49-F238E27FC236}">
                    <a16:creationId xmlns:a16="http://schemas.microsoft.com/office/drawing/2014/main" id="{0FF1CA9F-B5AF-43B8-BB19-DC5D060E7F0C}"/>
                  </a:ext>
                </a:extLst>
              </p:cNvPr>
              <p:cNvSpPr txBox="1">
                <a:spLocks noChangeArrowheads="1"/>
              </p:cNvSpPr>
              <p:nvPr/>
            </p:nvSpPr>
            <p:spPr bwMode="auto">
              <a:xfrm>
                <a:off x="4464" y="268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a:solidFill>
                      <a:srgbClr val="000000"/>
                    </a:solidFill>
                    <a:ea typeface="宋体" panose="02010600030101010101" pitchFamily="2" charset="-122"/>
                  </a:rPr>
                  <a:t>+</a:t>
                </a:r>
                <a:endParaRPr kumimoji="0" lang="en-US" altLang="zh-CN">
                  <a:solidFill>
                    <a:srgbClr val="FF0066"/>
                  </a:solidFill>
                  <a:ea typeface="宋体" panose="02010600030101010101" pitchFamily="2" charset="-122"/>
                </a:endParaRPr>
              </a:p>
            </p:txBody>
          </p:sp>
          <p:sp>
            <p:nvSpPr>
              <p:cNvPr id="17" name="Text Box 15">
                <a:extLst>
                  <a:ext uri="{FF2B5EF4-FFF2-40B4-BE49-F238E27FC236}">
                    <a16:creationId xmlns:a16="http://schemas.microsoft.com/office/drawing/2014/main" id="{4B068C05-A39C-4922-9848-D61338EDB896}"/>
                  </a:ext>
                </a:extLst>
              </p:cNvPr>
              <p:cNvSpPr txBox="1">
                <a:spLocks noChangeArrowheads="1"/>
              </p:cNvSpPr>
              <p:nvPr/>
            </p:nvSpPr>
            <p:spPr bwMode="auto">
              <a:xfrm>
                <a:off x="4512" y="316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a:solidFill>
                      <a:srgbClr val="000000"/>
                    </a:solidFill>
                    <a:ea typeface="宋体" panose="02010600030101010101" pitchFamily="2" charset="-122"/>
                  </a:rPr>
                  <a:t>-</a:t>
                </a:r>
                <a:endParaRPr kumimoji="0" lang="en-US" altLang="zh-CN">
                  <a:solidFill>
                    <a:srgbClr val="FF0066"/>
                  </a:solidFill>
                  <a:ea typeface="宋体" panose="02010600030101010101" pitchFamily="2" charset="-122"/>
                </a:endParaRPr>
              </a:p>
            </p:txBody>
          </p:sp>
          <p:sp>
            <p:nvSpPr>
              <p:cNvPr id="18" name="Line 16">
                <a:extLst>
                  <a:ext uri="{FF2B5EF4-FFF2-40B4-BE49-F238E27FC236}">
                    <a16:creationId xmlns:a16="http://schemas.microsoft.com/office/drawing/2014/main" id="{CE2431F7-039C-4307-A374-8F6C08E82EE3}"/>
                  </a:ext>
                </a:extLst>
              </p:cNvPr>
              <p:cNvSpPr>
                <a:spLocks noChangeShapeType="1"/>
              </p:cNvSpPr>
              <p:nvPr/>
            </p:nvSpPr>
            <p:spPr bwMode="auto">
              <a:xfrm flipH="1">
                <a:off x="4320" y="2640"/>
                <a:ext cx="144" cy="0"/>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 name="Text Box 17">
              <a:extLst>
                <a:ext uri="{FF2B5EF4-FFF2-40B4-BE49-F238E27FC236}">
                  <a16:creationId xmlns:a16="http://schemas.microsoft.com/office/drawing/2014/main" id="{FA332484-D065-4ED1-A0F1-6CBBAC14F0D0}"/>
                </a:ext>
              </a:extLst>
            </p:cNvPr>
            <p:cNvSpPr txBox="1">
              <a:spLocks noChangeArrowheads="1"/>
            </p:cNvSpPr>
            <p:nvPr/>
          </p:nvSpPr>
          <p:spPr bwMode="auto">
            <a:xfrm>
              <a:off x="1296" y="2064"/>
              <a:ext cx="8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kumimoji="0" lang="zh-CN" altLang="en-US" sz="2000" b="1">
                  <a:solidFill>
                    <a:srgbClr val="0033CC"/>
                  </a:solidFill>
                  <a:ea typeface="宋体" panose="02010600030101010101" pitchFamily="2" charset="-122"/>
                </a:rPr>
                <a:t>交流通路</a:t>
              </a:r>
            </a:p>
          </p:txBody>
        </p:sp>
      </p:grpSp>
      <p:sp>
        <p:nvSpPr>
          <p:cNvPr id="19" name="Rectangle 18">
            <a:extLst>
              <a:ext uri="{FF2B5EF4-FFF2-40B4-BE49-F238E27FC236}">
                <a16:creationId xmlns:a16="http://schemas.microsoft.com/office/drawing/2014/main" id="{35EE286C-C376-46C4-91D5-29F9E2F81C22}"/>
              </a:ext>
            </a:extLst>
          </p:cNvPr>
          <p:cNvSpPr>
            <a:spLocks noChangeArrowheads="1"/>
          </p:cNvSpPr>
          <p:nvPr/>
        </p:nvSpPr>
        <p:spPr bwMode="auto">
          <a:xfrm>
            <a:off x="405507" y="3789363"/>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chemeClr val="tx2"/>
                </a:solidFill>
                <a:ea typeface="宋体" panose="02010600030101010101" pitchFamily="2" charset="-122"/>
              </a:rPr>
              <a:t>直流通路</a:t>
            </a:r>
            <a:r>
              <a:rPr kumimoji="0" lang="zh-CN" altLang="en-US" b="1">
                <a:solidFill>
                  <a:schemeClr val="accent2"/>
                </a:solidFill>
                <a:ea typeface="宋体" panose="02010600030101010101" pitchFamily="2" charset="-122"/>
              </a:rPr>
              <a:t>：直流流经的路径。</a:t>
            </a:r>
          </a:p>
        </p:txBody>
      </p:sp>
      <p:sp>
        <p:nvSpPr>
          <p:cNvPr id="20" name="Rectangle 19">
            <a:extLst>
              <a:ext uri="{FF2B5EF4-FFF2-40B4-BE49-F238E27FC236}">
                <a16:creationId xmlns:a16="http://schemas.microsoft.com/office/drawing/2014/main" id="{46608189-B1EC-4809-AA36-C10C8E37EAA8}"/>
              </a:ext>
            </a:extLst>
          </p:cNvPr>
          <p:cNvSpPr>
            <a:spLocks noChangeArrowheads="1"/>
          </p:cNvSpPr>
          <p:nvPr/>
        </p:nvSpPr>
        <p:spPr bwMode="auto">
          <a:xfrm>
            <a:off x="522982" y="4689475"/>
            <a:ext cx="504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b="1">
                <a:solidFill>
                  <a:schemeClr val="tx2"/>
                </a:solidFill>
                <a:ea typeface="宋体" panose="02010600030101010101" pitchFamily="2" charset="-122"/>
              </a:rPr>
              <a:t>交流通路</a:t>
            </a:r>
            <a:r>
              <a:rPr lang="zh-CN" altLang="en-US" b="1">
                <a:solidFill>
                  <a:schemeClr val="accent2"/>
                </a:solidFill>
                <a:ea typeface="宋体" panose="02010600030101010101" pitchFamily="2" charset="-122"/>
              </a:rPr>
              <a:t>：交</a:t>
            </a:r>
            <a:r>
              <a:rPr kumimoji="0" lang="zh-CN" altLang="en-US" b="1">
                <a:solidFill>
                  <a:schemeClr val="accent2"/>
                </a:solidFill>
                <a:ea typeface="宋体" panose="02010600030101010101" pitchFamily="2" charset="-122"/>
              </a:rPr>
              <a:t>流流经的路径。</a:t>
            </a:r>
          </a:p>
        </p:txBody>
      </p:sp>
      <p:sp>
        <p:nvSpPr>
          <p:cNvPr id="21" name="AutoShape 20">
            <a:extLst>
              <a:ext uri="{FF2B5EF4-FFF2-40B4-BE49-F238E27FC236}">
                <a16:creationId xmlns:a16="http://schemas.microsoft.com/office/drawing/2014/main" id="{53DEB745-2C59-4F4F-8DD9-EBC892C726F7}"/>
              </a:ext>
            </a:extLst>
          </p:cNvPr>
          <p:cNvSpPr>
            <a:spLocks noChangeArrowheads="1"/>
          </p:cNvSpPr>
          <p:nvPr/>
        </p:nvSpPr>
        <p:spPr bwMode="auto">
          <a:xfrm>
            <a:off x="6777732" y="0"/>
            <a:ext cx="2232025" cy="1185863"/>
          </a:xfrm>
          <a:prstGeom prst="wedgeRoundRectCallout">
            <a:avLst>
              <a:gd name="adj1" fmla="val -59532"/>
              <a:gd name="adj2" fmla="val 90296"/>
              <a:gd name="adj3" fmla="val 16667"/>
            </a:avLst>
          </a:prstGeom>
          <a:solidFill>
            <a:srgbClr val="FFC000"/>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kumimoji="0" lang="zh-CN" altLang="en-US" sz="2000" b="1">
                <a:solidFill>
                  <a:schemeClr val="accent2"/>
                </a:solidFill>
                <a:ea typeface="宋体" panose="02010600030101010101" pitchFamily="2" charset="-122"/>
              </a:rPr>
              <a:t>交通画法要领</a:t>
            </a:r>
            <a:r>
              <a:rPr kumimoji="0" lang="zh-CN" altLang="en-US" b="1">
                <a:solidFill>
                  <a:schemeClr val="accent2"/>
                </a:solidFill>
                <a:ea typeface="宋体" panose="02010600030101010101" pitchFamily="2" charset="-122"/>
              </a:rPr>
              <a:t>：</a:t>
            </a:r>
            <a:r>
              <a:rPr kumimoji="0" lang="zh-CN" altLang="en-US" sz="2000" b="1">
                <a:solidFill>
                  <a:schemeClr val="accent2"/>
                </a:solidFill>
                <a:ea typeface="宋体" panose="02010600030101010101" pitchFamily="2" charset="-122"/>
              </a:rPr>
              <a:t>抓住</a:t>
            </a:r>
            <a:r>
              <a:rPr kumimoji="0" lang="en-US" altLang="zh-CN" sz="2000" b="1">
                <a:solidFill>
                  <a:schemeClr val="accent2"/>
                </a:solidFill>
                <a:ea typeface="宋体" panose="02010600030101010101" pitchFamily="2" charset="-122"/>
              </a:rPr>
              <a:t>T</a:t>
            </a:r>
            <a:r>
              <a:rPr kumimoji="0" lang="zh-CN" altLang="en-US" sz="2000" b="1">
                <a:solidFill>
                  <a:schemeClr val="accent2"/>
                </a:solidFill>
                <a:ea typeface="宋体" panose="02010600030101010101" pitchFamily="2" charset="-122"/>
              </a:rPr>
              <a:t>的三极</a:t>
            </a:r>
            <a:r>
              <a:rPr kumimoji="0" lang="zh-CN" altLang="en-US" b="1">
                <a:solidFill>
                  <a:schemeClr val="accent2"/>
                </a:solidFill>
                <a:ea typeface="宋体" panose="02010600030101010101" pitchFamily="2" charset="-122"/>
              </a:rPr>
              <a:t>，</a:t>
            </a:r>
            <a:r>
              <a:rPr kumimoji="0" lang="zh-CN" altLang="en-US" sz="2000" b="1">
                <a:solidFill>
                  <a:schemeClr val="accent2"/>
                </a:solidFill>
                <a:ea typeface="宋体" panose="02010600030101010101" pitchFamily="2" charset="-122"/>
              </a:rPr>
              <a:t>注意电阻变动</a:t>
            </a:r>
          </a:p>
        </p:txBody>
      </p:sp>
      <p:sp>
        <p:nvSpPr>
          <p:cNvPr id="22" name="Text Box 21">
            <a:extLst>
              <a:ext uri="{FF2B5EF4-FFF2-40B4-BE49-F238E27FC236}">
                <a16:creationId xmlns:a16="http://schemas.microsoft.com/office/drawing/2014/main" id="{201B6772-863E-4AE4-BF2D-B8EEC5A31C0E}"/>
              </a:ext>
            </a:extLst>
          </p:cNvPr>
          <p:cNvSpPr txBox="1">
            <a:spLocks noChangeArrowheads="1"/>
          </p:cNvSpPr>
          <p:nvPr/>
        </p:nvSpPr>
        <p:spPr bwMode="auto">
          <a:xfrm>
            <a:off x="297557" y="5768975"/>
            <a:ext cx="7426325" cy="841375"/>
          </a:xfrm>
          <a:prstGeom prst="rect">
            <a:avLst/>
          </a:prstGeom>
          <a:solidFill>
            <a:schemeClr val="bg1"/>
          </a:solidFill>
          <a:ln w="19050">
            <a:solidFill>
              <a:schemeClr val="hlink"/>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a:solidFill>
                  <a:srgbClr val="FF0000"/>
                </a:solidFill>
                <a:ea typeface="宋体" panose="02010600030101010101" pitchFamily="2" charset="-122"/>
              </a:rPr>
              <a:t>     </a:t>
            </a:r>
            <a:r>
              <a:rPr kumimoji="0" lang="zh-CN" altLang="en-US" b="1">
                <a:solidFill>
                  <a:srgbClr val="FF0000"/>
                </a:solidFill>
                <a:ea typeface="宋体" panose="02010600030101010101" pitchFamily="2" charset="-122"/>
              </a:rPr>
              <a:t>直流电路、交流电路都是电路的组成部分，在电路中是一个整体，只是要在概念上要能区分开来！</a:t>
            </a:r>
          </a:p>
        </p:txBody>
      </p:sp>
    </p:spTree>
    <p:extLst>
      <p:ext uri="{BB962C8B-B14F-4D97-AF65-F5344CB8AC3E}">
        <p14:creationId xmlns:p14="http://schemas.microsoft.com/office/powerpoint/2010/main" val="85436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3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3000" fill="hold"/>
                                        <p:tgtEl>
                                          <p:spTgt spid="8"/>
                                        </p:tgtEl>
                                        <p:attrNameLst>
                                          <p:attrName>ppt_w</p:attrName>
                                        </p:attrNameLst>
                                      </p:cBhvr>
                                      <p:tavLst>
                                        <p:tav tm="0">
                                          <p:val>
                                            <p:fltVal val="0"/>
                                          </p:val>
                                        </p:tav>
                                        <p:tav tm="100000">
                                          <p:val>
                                            <p:strVal val="#ppt_w"/>
                                          </p:val>
                                        </p:tav>
                                      </p:tavLst>
                                    </p:anim>
                                    <p:anim calcmode="lin" valueType="num">
                                      <p:cBhvr>
                                        <p:cTn id="18" dur="3000" fill="hold"/>
                                        <p:tgtEl>
                                          <p:spTgt spid="8"/>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3000" fill="hold"/>
                                        <p:tgtEl>
                                          <p:spTgt spid="3"/>
                                        </p:tgtEl>
                                        <p:attrNameLst>
                                          <p:attrName>ppt_w</p:attrName>
                                        </p:attrNameLst>
                                      </p:cBhvr>
                                      <p:tavLst>
                                        <p:tav tm="0">
                                          <p:val>
                                            <p:fltVal val="0"/>
                                          </p:val>
                                        </p:tav>
                                        <p:tav tm="100000">
                                          <p:val>
                                            <p:strVal val="#ppt_w"/>
                                          </p:val>
                                        </p:tav>
                                      </p:tavLst>
                                    </p:anim>
                                    <p:anim calcmode="lin" valueType="num">
                                      <p:cBhvr>
                                        <p:cTn id="24" dur="30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30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3000" fill="hold"/>
                                        <p:tgtEl>
                                          <p:spTgt spid="6"/>
                                        </p:tgtEl>
                                        <p:attrNameLst>
                                          <p:attrName>ppt_w</p:attrName>
                                        </p:attrNameLst>
                                      </p:cBhvr>
                                      <p:tavLst>
                                        <p:tav tm="0">
                                          <p:val>
                                            <p:fltVal val="0"/>
                                          </p:val>
                                        </p:tav>
                                        <p:tav tm="100000">
                                          <p:val>
                                            <p:strVal val="#ppt_w"/>
                                          </p:val>
                                        </p:tav>
                                      </p:tavLst>
                                    </p:anim>
                                    <p:anim calcmode="lin" valueType="num">
                                      <p:cBhvr>
                                        <p:cTn id="35" dur="3000" fill="hold"/>
                                        <p:tgtEl>
                                          <p:spTgt spid="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32"/>
                                            </p:cond>
                                          </p:stCondLst>
                                          <p:endCondLst>
                                            <p:cond evt="onStopAudio" delay="0">
                                              <p:tgtEl>
                                                <p:sldTgt/>
                                              </p:tgtEl>
                                            </p:cond>
                                          </p:endCondLst>
                                        </p:cTn>
                                        <p:tgtEl>
                                          <p:sndTgt r:embed="rId4" name="CHIMES.WAV"/>
                                        </p:tgtEl>
                                      </p:cMediaNode>
                                    </p:audio>
                                  </p:subTnLst>
                                </p:cTn>
                              </p:par>
                            </p:childTnLst>
                          </p:cTn>
                        </p:par>
                      </p:childTnLst>
                    </p:cTn>
                  </p:par>
                  <p:par>
                    <p:cTn id="36" fill="hold">
                      <p:stCondLst>
                        <p:cond delay="indefinite"/>
                      </p:stCondLst>
                      <p:childTnLst>
                        <p:par>
                          <p:cTn id="37" fill="hold">
                            <p:stCondLst>
                              <p:cond delay="0"/>
                            </p:stCondLst>
                            <p:childTnLst>
                              <p:par>
                                <p:cTn id="38" presetID="2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edge">
                                      <p:cBhvr>
                                        <p:cTn id="40" dur="3000"/>
                                        <p:tgtEl>
                                          <p:spTgt spid="10"/>
                                        </p:tgtEl>
                                      </p:cBhvr>
                                    </p:animEffect>
                                  </p:childTnLst>
                                  <p:subTnLst>
                                    <p:audio>
                                      <p:cMediaNode>
                                        <p:cTn display="0" masterRel="sameClick">
                                          <p:stCondLst>
                                            <p:cond evt="begin" delay="0">
                                              <p:tn val="38"/>
                                            </p:cond>
                                          </p:stCondLst>
                                          <p:endCondLst>
                                            <p:cond evt="onStopAudio" delay="0">
                                              <p:tgtEl>
                                                <p:sldTgt/>
                                              </p:tgtEl>
                                            </p:cond>
                                          </p:endCondLst>
                                        </p:cTn>
                                        <p:tgtEl>
                                          <p:sndTgt r:embed="rId3" name="CAMERA.WAV"/>
                                        </p:tgtEl>
                                      </p:cMediaNode>
                                    </p:audio>
                                  </p:sub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3000"/>
                                        <p:tgtEl>
                                          <p:spTgt spid="21"/>
                                        </p:tgtEl>
                                      </p:cBhvr>
                                    </p:animEffect>
                                  </p:childTnLst>
                                  <p:subTnLst>
                                    <p:audio>
                                      <p:cMediaNode>
                                        <p:cTn display="0" masterRel="sameClick">
                                          <p:stCondLst>
                                            <p:cond evt="begin" delay="0">
                                              <p:tn val="43"/>
                                            </p:cond>
                                          </p:stCondLst>
                                          <p:endCondLst>
                                            <p:cond evt="onStopAudio" delay="0">
                                              <p:tgtEl>
                                                <p:sldTgt/>
                                              </p:tgtEl>
                                            </p:cond>
                                          </p:endCondLst>
                                        </p:cTn>
                                        <p:tgtEl>
                                          <p:sndTgt r:embed="rId4" name="CHIMES.WAV"/>
                                        </p:tgtEl>
                                      </p:cMediaNode>
                                    </p:audio>
                                  </p:sub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3000"/>
                                        <p:tgtEl>
                                          <p:spTgt spid="22"/>
                                        </p:tgtEl>
                                      </p:cBhvr>
                                    </p:animEffect>
                                  </p:childTnLst>
                                  <p:subTnLst>
                                    <p:audio>
                                      <p:cMediaNode>
                                        <p:cTn display="0" masterRel="sameClick">
                                          <p:stCondLst>
                                            <p:cond evt="begin" delay="0">
                                              <p:tn val="48"/>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utoUpdateAnimBg="0"/>
      <p:bldP spid="19" grpId="0"/>
      <p:bldP spid="20" grpId="0"/>
      <p:bldP spid="21"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8F571-D40A-4A7A-AA77-E1AC74113C46}"/>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7AD749F2-3672-4D8C-B526-E3C77E999348}"/>
              </a:ext>
            </a:extLst>
          </p:cNvPr>
          <p:cNvSpPr txBox="1">
            <a:spLocks noChangeArrowheads="1"/>
          </p:cNvSpPr>
          <p:nvPr/>
        </p:nvSpPr>
        <p:spPr bwMode="auto">
          <a:xfrm>
            <a:off x="1466850" y="650205"/>
            <a:ext cx="5437188" cy="57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defRPr/>
            </a:pPr>
            <a:r>
              <a:rPr lang="en-US" altLang="zh-CN" sz="3200">
                <a:solidFill>
                  <a:srgbClr val="FF0000"/>
                </a:solidFill>
                <a:effectLst>
                  <a:outerShdw blurRad="38100" dist="38100" dir="2700000" algn="tl">
                    <a:srgbClr val="000000"/>
                  </a:outerShdw>
                </a:effectLst>
                <a:latin typeface="黑体" pitchFamily="49" charset="-122"/>
                <a:ea typeface="黑体" pitchFamily="49" charset="-122"/>
              </a:rPr>
              <a:t>☆ 6</a:t>
            </a:r>
            <a:r>
              <a:rPr lang="zh-CN" altLang="en-US" sz="3200">
                <a:solidFill>
                  <a:srgbClr val="FF0000"/>
                </a:solidFill>
                <a:effectLst>
                  <a:outerShdw blurRad="38100" dist="38100" dir="2700000" algn="tl">
                    <a:srgbClr val="000000"/>
                  </a:outerShdw>
                </a:effectLst>
                <a:latin typeface="黑体" pitchFamily="49" charset="-122"/>
                <a:ea typeface="黑体" pitchFamily="49" charset="-122"/>
              </a:rPr>
              <a:t>、放大电路的组成条件 </a:t>
            </a:r>
          </a:p>
        </p:txBody>
      </p:sp>
      <p:sp>
        <p:nvSpPr>
          <p:cNvPr id="4" name="Text Box 3">
            <a:extLst>
              <a:ext uri="{FF2B5EF4-FFF2-40B4-BE49-F238E27FC236}">
                <a16:creationId xmlns:a16="http://schemas.microsoft.com/office/drawing/2014/main" id="{562917DC-5BF7-4685-BE84-34B3174C2CEB}"/>
              </a:ext>
            </a:extLst>
          </p:cNvPr>
          <p:cNvSpPr txBox="1">
            <a:spLocks noChangeArrowheads="1"/>
          </p:cNvSpPr>
          <p:nvPr/>
        </p:nvSpPr>
        <p:spPr bwMode="auto">
          <a:xfrm>
            <a:off x="468313" y="1675730"/>
            <a:ext cx="8235950" cy="457200"/>
          </a:xfrm>
          <a:prstGeom prst="rect">
            <a:avLst/>
          </a:prstGeom>
          <a:noFill/>
          <a:ln w="38100">
            <a:noFill/>
            <a:miter lim="800000"/>
            <a:headEnd/>
            <a:tailEnd/>
          </a:ln>
          <a:effectLst/>
        </p:spPr>
        <p:txBody>
          <a:bodyPr lIns="90000" tIns="46800" rIns="90000" bIns="46800" anchor="ctr">
            <a:spAutoFit/>
          </a:bodyPr>
          <a:lstStyle/>
          <a:p>
            <a:pPr marL="571500" indent="-571500" algn="l">
              <a:spcBef>
                <a:spcPct val="20000"/>
              </a:spcBef>
              <a:defRPr/>
            </a:pPr>
            <a:r>
              <a:rPr lang="en-US" altLang="zh-CN" b="1">
                <a:effectLst>
                  <a:outerShdw blurRad="38100" dist="38100" dir="2700000" algn="tl">
                    <a:srgbClr val="FFFFFF"/>
                  </a:outerShdw>
                </a:effectLst>
                <a:ea typeface="宋体" pitchFamily="2" charset="-122"/>
              </a:rPr>
              <a:t>(1) </a:t>
            </a:r>
            <a:r>
              <a:rPr lang="zh-CN" altLang="en-US" b="1">
                <a:effectLst>
                  <a:outerShdw blurRad="38100" dist="38100" dir="2700000" algn="tl">
                    <a:srgbClr val="FFFFFF"/>
                  </a:outerShdw>
                </a:effectLst>
                <a:latin typeface="宋体" pitchFamily="2" charset="-122"/>
                <a:ea typeface="宋体" pitchFamily="2" charset="-122"/>
              </a:rPr>
              <a:t>晶体管必须工作在放大区</a:t>
            </a:r>
            <a:r>
              <a:rPr lang="zh-CN" altLang="en-US" b="1">
                <a:effectLst>
                  <a:outerShdw blurRad="38100" dist="38100" dir="2700000" algn="tl">
                    <a:srgbClr val="FFFFFF"/>
                  </a:outerShdw>
                </a:effectLst>
                <a:ea typeface="宋体" pitchFamily="2" charset="-122"/>
              </a:rPr>
              <a:t>，故</a:t>
            </a:r>
            <a:r>
              <a:rPr lang="zh-CN" altLang="en-US" b="1">
                <a:effectLst>
                  <a:outerShdw blurRad="38100" dist="38100" dir="2700000" algn="tl">
                    <a:srgbClr val="FFFFFF"/>
                  </a:outerShdw>
                </a:effectLst>
                <a:latin typeface="宋体" pitchFamily="2" charset="-122"/>
                <a:ea typeface="宋体" pitchFamily="2" charset="-122"/>
              </a:rPr>
              <a:t>发射结正偏，集电结反偏。</a:t>
            </a:r>
          </a:p>
        </p:txBody>
      </p:sp>
      <p:sp>
        <p:nvSpPr>
          <p:cNvPr id="5" name="Rectangle 4">
            <a:extLst>
              <a:ext uri="{FF2B5EF4-FFF2-40B4-BE49-F238E27FC236}">
                <a16:creationId xmlns:a16="http://schemas.microsoft.com/office/drawing/2014/main" id="{77144027-9D42-4369-A63A-0F528D21991E}"/>
              </a:ext>
            </a:extLst>
          </p:cNvPr>
          <p:cNvSpPr>
            <a:spLocks noChangeArrowheads="1"/>
          </p:cNvSpPr>
          <p:nvPr/>
        </p:nvSpPr>
        <p:spPr bwMode="auto">
          <a:xfrm>
            <a:off x="468313" y="2396455"/>
            <a:ext cx="8207375" cy="457200"/>
          </a:xfrm>
          <a:prstGeom prst="rect">
            <a:avLst/>
          </a:prstGeom>
          <a:noFill/>
          <a:ln w="9525">
            <a:noFill/>
            <a:miter lim="800000"/>
            <a:headEnd/>
            <a:tailEnd/>
          </a:ln>
          <a:effectLst/>
        </p:spPr>
        <p:txBody>
          <a:bodyPr>
            <a:spAutoFit/>
          </a:bodyPr>
          <a:lstStyle/>
          <a:p>
            <a:pPr algn="l">
              <a:spcBef>
                <a:spcPct val="50000"/>
              </a:spcBef>
              <a:defRPr/>
            </a:pPr>
            <a:r>
              <a:rPr lang="en-US" altLang="zh-CN" b="1">
                <a:effectLst>
                  <a:outerShdw blurRad="38100" dist="38100" dir="2700000" algn="tl">
                    <a:srgbClr val="FFFFFF"/>
                  </a:outerShdw>
                </a:effectLst>
                <a:ea typeface="宋体" pitchFamily="2" charset="-122"/>
              </a:rPr>
              <a:t>(2) </a:t>
            </a:r>
            <a:r>
              <a:rPr lang="zh-CN" altLang="en-US" b="1">
                <a:effectLst>
                  <a:outerShdw blurRad="38100" dist="38100" dir="2700000" algn="tl">
                    <a:srgbClr val="FFFFFF"/>
                  </a:outerShdw>
                </a:effectLst>
                <a:latin typeface="宋体" pitchFamily="2" charset="-122"/>
                <a:ea typeface="宋体" pitchFamily="2" charset="-122"/>
              </a:rPr>
              <a:t>正确设置合适的静态工作点，避免信号出现非线性失真。</a:t>
            </a:r>
          </a:p>
        </p:txBody>
      </p:sp>
      <p:sp>
        <p:nvSpPr>
          <p:cNvPr id="6" name="Rectangle 5">
            <a:extLst>
              <a:ext uri="{FF2B5EF4-FFF2-40B4-BE49-F238E27FC236}">
                <a16:creationId xmlns:a16="http://schemas.microsoft.com/office/drawing/2014/main" id="{AB9E0F6B-AD01-4F74-A7A6-CDF384DE3ECA}"/>
              </a:ext>
            </a:extLst>
          </p:cNvPr>
          <p:cNvSpPr>
            <a:spLocks noChangeArrowheads="1"/>
          </p:cNvSpPr>
          <p:nvPr/>
        </p:nvSpPr>
        <p:spPr bwMode="auto">
          <a:xfrm>
            <a:off x="468313" y="3115592"/>
            <a:ext cx="7272337" cy="457200"/>
          </a:xfrm>
          <a:prstGeom prst="rect">
            <a:avLst/>
          </a:prstGeom>
          <a:noFill/>
          <a:ln w="9525">
            <a:noFill/>
            <a:miter lim="800000"/>
            <a:headEnd/>
            <a:tailEnd/>
          </a:ln>
          <a:effectLst/>
        </p:spPr>
        <p:txBody>
          <a:bodyPr>
            <a:spAutoFit/>
          </a:bodyPr>
          <a:lstStyle/>
          <a:p>
            <a:pPr algn="l">
              <a:spcBef>
                <a:spcPct val="50000"/>
              </a:spcBef>
              <a:defRPr/>
            </a:pPr>
            <a:r>
              <a:rPr lang="en-US" altLang="zh-CN" b="1">
                <a:effectLst>
                  <a:outerShdw blurRad="38100" dist="38100" dir="2700000" algn="tl">
                    <a:srgbClr val="FFFFFF"/>
                  </a:outerShdw>
                </a:effectLst>
                <a:ea typeface="宋体" pitchFamily="2" charset="-122"/>
              </a:rPr>
              <a:t>(3) </a:t>
            </a:r>
            <a:r>
              <a:rPr lang="zh-CN" altLang="en-US" b="1">
                <a:effectLst>
                  <a:outerShdw blurRad="38100" dist="38100" dir="2700000" algn="tl">
                    <a:srgbClr val="FFFFFF"/>
                  </a:outerShdw>
                </a:effectLst>
                <a:latin typeface="宋体" pitchFamily="2" charset="-122"/>
                <a:ea typeface="宋体" pitchFamily="2" charset="-122"/>
              </a:rPr>
              <a:t>输入回路能将变化的电压转化成变化的基极电流。</a:t>
            </a:r>
          </a:p>
        </p:txBody>
      </p:sp>
      <p:sp>
        <p:nvSpPr>
          <p:cNvPr id="7" name="Rectangle 6">
            <a:extLst>
              <a:ext uri="{FF2B5EF4-FFF2-40B4-BE49-F238E27FC236}">
                <a16:creationId xmlns:a16="http://schemas.microsoft.com/office/drawing/2014/main" id="{6982C509-746A-4A0D-A9B1-14BE4E7CD89F}"/>
              </a:ext>
            </a:extLst>
          </p:cNvPr>
          <p:cNvSpPr>
            <a:spLocks noChangeArrowheads="1"/>
          </p:cNvSpPr>
          <p:nvPr/>
        </p:nvSpPr>
        <p:spPr bwMode="auto">
          <a:xfrm>
            <a:off x="468313" y="3836317"/>
            <a:ext cx="8075612" cy="1004888"/>
          </a:xfrm>
          <a:prstGeom prst="rect">
            <a:avLst/>
          </a:prstGeom>
          <a:noFill/>
          <a:ln w="9525">
            <a:noFill/>
            <a:miter lim="800000"/>
            <a:headEnd/>
            <a:tailEnd/>
          </a:ln>
          <a:effectLst/>
        </p:spPr>
        <p:txBody>
          <a:bodyPr>
            <a:spAutoFit/>
          </a:bodyPr>
          <a:lstStyle/>
          <a:p>
            <a:pPr algn="l">
              <a:spcBef>
                <a:spcPct val="50000"/>
              </a:spcBef>
              <a:defRPr/>
            </a:pPr>
            <a:r>
              <a:rPr lang="en-US" altLang="zh-CN" b="1">
                <a:effectLst>
                  <a:outerShdw blurRad="38100" dist="38100" dir="2700000" algn="tl">
                    <a:srgbClr val="FFFFFF"/>
                  </a:outerShdw>
                </a:effectLst>
                <a:ea typeface="宋体" pitchFamily="2" charset="-122"/>
              </a:rPr>
              <a:t>(4) </a:t>
            </a:r>
            <a:r>
              <a:rPr lang="zh-CN" altLang="en-US" b="1">
                <a:effectLst>
                  <a:outerShdw blurRad="38100" dist="38100" dir="2700000" algn="tl">
                    <a:srgbClr val="FFFFFF"/>
                  </a:outerShdw>
                </a:effectLst>
                <a:latin typeface="宋体" pitchFamily="2" charset="-122"/>
                <a:ea typeface="宋体" pitchFamily="2" charset="-122"/>
              </a:rPr>
              <a:t>输出回路可将变化的输出电流转化成相应的输出电压</a:t>
            </a:r>
            <a:r>
              <a:rPr lang="en-US" altLang="zh-CN" b="1">
                <a:effectLst>
                  <a:outerShdw blurRad="38100" dist="38100" dir="2700000" algn="tl">
                    <a:srgbClr val="FFFFFF"/>
                  </a:outerShdw>
                </a:effectLst>
                <a:latin typeface="宋体" pitchFamily="2" charset="-122"/>
                <a:ea typeface="宋体" pitchFamily="2" charset="-122"/>
              </a:rPr>
              <a:t>,</a:t>
            </a:r>
          </a:p>
          <a:p>
            <a:pPr algn="l">
              <a:spcBef>
                <a:spcPct val="50000"/>
              </a:spcBef>
              <a:defRPr/>
            </a:pPr>
            <a:r>
              <a:rPr lang="en-US" altLang="zh-CN" b="1">
                <a:effectLst>
                  <a:outerShdw blurRad="38100" dist="38100" dir="2700000" algn="tl">
                    <a:srgbClr val="FFFFFF"/>
                  </a:outerShdw>
                </a:effectLst>
                <a:latin typeface="宋体" pitchFamily="2" charset="-122"/>
                <a:ea typeface="宋体" pitchFamily="2" charset="-122"/>
              </a:rPr>
              <a:t>   </a:t>
            </a:r>
            <a:r>
              <a:rPr lang="zh-CN" altLang="en-US" b="1">
                <a:effectLst>
                  <a:outerShdw blurRad="38100" dist="38100" dir="2700000" algn="tl">
                    <a:srgbClr val="FFFFFF"/>
                  </a:outerShdw>
                </a:effectLst>
                <a:latin typeface="宋体" pitchFamily="2" charset="-122"/>
                <a:ea typeface="宋体" pitchFamily="2" charset="-122"/>
              </a:rPr>
              <a:t>传输给负载。</a:t>
            </a:r>
          </a:p>
        </p:txBody>
      </p:sp>
    </p:spTree>
    <p:extLst>
      <p:ext uri="{BB962C8B-B14F-4D97-AF65-F5344CB8AC3E}">
        <p14:creationId xmlns:p14="http://schemas.microsoft.com/office/powerpoint/2010/main" val="371829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0" fill="hold"/>
                                        <p:tgtEl>
                                          <p:spTgt spid="4"/>
                                        </p:tgtEl>
                                        <p:attrNameLst>
                                          <p:attrName>ppt_w</p:attrName>
                                        </p:attrNameLst>
                                      </p:cBhvr>
                                      <p:tavLst>
                                        <p:tav tm="0">
                                          <p:val>
                                            <p:fltVal val="0"/>
                                          </p:val>
                                        </p:tav>
                                        <p:tav tm="100000">
                                          <p:val>
                                            <p:strVal val="#ppt_w"/>
                                          </p:val>
                                        </p:tav>
                                      </p:tavLst>
                                    </p:anim>
                                    <p:anim calcmode="lin" valueType="num">
                                      <p:cBhvr>
                                        <p:cTn id="8" dur="30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0" fill="hold"/>
                                        <p:tgtEl>
                                          <p:spTgt spid="5"/>
                                        </p:tgtEl>
                                        <p:attrNameLst>
                                          <p:attrName>ppt_w</p:attrName>
                                        </p:attrNameLst>
                                      </p:cBhvr>
                                      <p:tavLst>
                                        <p:tav tm="0">
                                          <p:val>
                                            <p:fltVal val="0"/>
                                          </p:val>
                                        </p:tav>
                                        <p:tav tm="100000">
                                          <p:val>
                                            <p:strVal val="#ppt_w"/>
                                          </p:val>
                                        </p:tav>
                                      </p:tavLst>
                                    </p:anim>
                                    <p:anim calcmode="lin" valueType="num">
                                      <p:cBhvr>
                                        <p:cTn id="14" dur="20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000" fill="hold"/>
                                        <p:tgtEl>
                                          <p:spTgt spid="6"/>
                                        </p:tgtEl>
                                        <p:attrNameLst>
                                          <p:attrName>ppt_w</p:attrName>
                                        </p:attrNameLst>
                                      </p:cBhvr>
                                      <p:tavLst>
                                        <p:tav tm="0">
                                          <p:val>
                                            <p:fltVal val="0"/>
                                          </p:val>
                                        </p:tav>
                                        <p:tav tm="100000">
                                          <p:val>
                                            <p:strVal val="#ppt_w"/>
                                          </p:val>
                                        </p:tav>
                                      </p:tavLst>
                                    </p:anim>
                                    <p:anim calcmode="lin" valueType="num">
                                      <p:cBhvr>
                                        <p:cTn id="20" dur="20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000" fill="hold"/>
                                        <p:tgtEl>
                                          <p:spTgt spid="7"/>
                                        </p:tgtEl>
                                        <p:attrNameLst>
                                          <p:attrName>ppt_w</p:attrName>
                                        </p:attrNameLst>
                                      </p:cBhvr>
                                      <p:tavLst>
                                        <p:tav tm="0">
                                          <p:val>
                                            <p:fltVal val="0"/>
                                          </p:val>
                                        </p:tav>
                                        <p:tav tm="100000">
                                          <p:val>
                                            <p:strVal val="#ppt_w"/>
                                          </p:val>
                                        </p:tav>
                                      </p:tavLst>
                                    </p:anim>
                                    <p:anim calcmode="lin" valueType="num">
                                      <p:cBhvr>
                                        <p:cTn id="26" dur="20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2A9ED-8F15-4FE3-8966-D367F183E91F}"/>
              </a:ext>
            </a:extLst>
          </p:cNvPr>
          <p:cNvSpPr>
            <a:spLocks noGrp="1"/>
          </p:cNvSpPr>
          <p:nvPr>
            <p:ph type="title"/>
          </p:nvPr>
        </p:nvSpPr>
        <p:spPr/>
        <p:txBody>
          <a:bodyPr/>
          <a:lstStyle/>
          <a:p>
            <a:endParaRPr lang="zh-CN" altLang="en-US"/>
          </a:p>
        </p:txBody>
      </p:sp>
      <p:pic>
        <p:nvPicPr>
          <p:cNvPr id="3" name="Picture 2" descr="03201">
            <a:extLst>
              <a:ext uri="{FF2B5EF4-FFF2-40B4-BE49-F238E27FC236}">
                <a16:creationId xmlns:a16="http://schemas.microsoft.com/office/drawing/2014/main" id="{49E7DC2C-66EF-4A6C-99B0-843E491D3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76250"/>
            <a:ext cx="5327650" cy="568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3C4AAE-FC69-4D85-9434-6BB3331901F8}"/>
              </a:ext>
            </a:extLst>
          </p:cNvPr>
          <p:cNvSpPr>
            <a:spLocks noChangeArrowheads="1"/>
          </p:cNvSpPr>
          <p:nvPr/>
        </p:nvSpPr>
        <p:spPr bwMode="auto">
          <a:xfrm>
            <a:off x="179388" y="1412875"/>
            <a:ext cx="29527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dirty="0">
                <a:solidFill>
                  <a:schemeClr val="tx2"/>
                </a:solidFill>
                <a:latin typeface="" charset="0"/>
                <a:ea typeface="宋体" panose="02010600030101010101" pitchFamily="2" charset="-122"/>
                <a:cs typeface="Times New Roman" panose="02020603050405020304" pitchFamily="18" charset="0"/>
              </a:rPr>
              <a:t>   </a:t>
            </a:r>
            <a:r>
              <a:rPr kumimoji="0" lang="zh-CN" altLang="en-US" b="1" dirty="0">
                <a:solidFill>
                  <a:srgbClr val="000000"/>
                </a:solidFill>
                <a:latin typeface="" charset="0"/>
                <a:ea typeface="宋体" panose="02010600030101010101" pitchFamily="2" charset="-122"/>
                <a:cs typeface="Times New Roman" panose="02020603050405020304" pitchFamily="18" charset="0"/>
              </a:rPr>
              <a:t>根据放大电路的组成原则，在下图所示各电路中只有图</a:t>
            </a:r>
            <a:r>
              <a:rPr kumimoji="0" lang="en-US" altLang="zh-CN" b="1" dirty="0">
                <a:solidFill>
                  <a:srgbClr val="000000"/>
                </a:solidFill>
                <a:ea typeface="" charset="0"/>
                <a:cs typeface="Times New Roman" panose="02020603050405020304" pitchFamily="18" charset="0"/>
              </a:rPr>
              <a:t>____</a:t>
            </a:r>
            <a:r>
              <a:rPr kumimoji="0" lang="zh-CN" altLang="en-US" b="1" dirty="0">
                <a:solidFill>
                  <a:srgbClr val="000000"/>
                </a:solidFill>
                <a:latin typeface="" charset="0"/>
                <a:ea typeface="宋体" panose="02010600030101010101" pitchFamily="2" charset="-122"/>
                <a:cs typeface="Times New Roman" panose="02020603050405020304" pitchFamily="18" charset="0"/>
              </a:rPr>
              <a:t>具备放大条件。</a:t>
            </a:r>
            <a:r>
              <a:rPr kumimoji="0" lang="zh-CN" altLang="en-US" b="1" dirty="0">
                <a:solidFill>
                  <a:srgbClr val="000000"/>
                </a:solidFill>
                <a:ea typeface="宋体" panose="02010600030101010101" pitchFamily="2" charset="-122"/>
              </a:rPr>
              <a:t> </a:t>
            </a:r>
            <a:endParaRPr kumimoji="0" lang="zh-CN" altLang="en-US" b="1" dirty="0">
              <a:ea typeface="宋体" panose="02010600030101010101" pitchFamily="2" charset="-122"/>
            </a:endParaRPr>
          </a:p>
        </p:txBody>
      </p:sp>
      <p:sp>
        <p:nvSpPr>
          <p:cNvPr id="5" name="Rectangle 4">
            <a:extLst>
              <a:ext uri="{FF2B5EF4-FFF2-40B4-BE49-F238E27FC236}">
                <a16:creationId xmlns:a16="http://schemas.microsoft.com/office/drawing/2014/main" id="{4E443A06-1797-4184-9D63-79405907CB33}"/>
              </a:ext>
            </a:extLst>
          </p:cNvPr>
          <p:cNvSpPr txBox="1">
            <a:spLocks noChangeArrowheads="1"/>
          </p:cNvSpPr>
          <p:nvPr/>
        </p:nvSpPr>
        <p:spPr bwMode="auto">
          <a:xfrm>
            <a:off x="684213" y="549275"/>
            <a:ext cx="1655762" cy="647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b="1"/>
              <a:t>例题：</a:t>
            </a:r>
          </a:p>
        </p:txBody>
      </p:sp>
      <p:sp>
        <p:nvSpPr>
          <p:cNvPr id="6" name="Text Box 5">
            <a:extLst>
              <a:ext uri="{FF2B5EF4-FFF2-40B4-BE49-F238E27FC236}">
                <a16:creationId xmlns:a16="http://schemas.microsoft.com/office/drawing/2014/main" id="{C41D523D-6217-428B-839E-DAFE2156B9CF}"/>
              </a:ext>
            </a:extLst>
          </p:cNvPr>
          <p:cNvSpPr txBox="1">
            <a:spLocks noChangeArrowheads="1"/>
          </p:cNvSpPr>
          <p:nvPr/>
        </p:nvSpPr>
        <p:spPr bwMode="auto">
          <a:xfrm>
            <a:off x="250825" y="4724400"/>
            <a:ext cx="3024188" cy="1206500"/>
          </a:xfrm>
          <a:prstGeom prst="rect">
            <a:avLst/>
          </a:prstGeom>
          <a:solidFill>
            <a:schemeClr val="bg1"/>
          </a:solidFill>
          <a:ln w="19050">
            <a:solidFill>
              <a:schemeClr val="tx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rgbClr val="6600FF"/>
                </a:solidFill>
                <a:ea typeface="宋体" panose="02010600030101010101" pitchFamily="2" charset="-122"/>
              </a:rPr>
              <a:t>检查方法</a:t>
            </a:r>
            <a:r>
              <a:rPr kumimoji="0" lang="en-US" altLang="zh-CN" b="1">
                <a:solidFill>
                  <a:srgbClr val="6600FF"/>
                </a:solidFill>
                <a:ea typeface="宋体" panose="02010600030101010101" pitchFamily="2" charset="-122"/>
              </a:rPr>
              <a:t>:</a:t>
            </a:r>
          </a:p>
          <a:p>
            <a:pPr algn="l"/>
            <a:r>
              <a:rPr kumimoji="0" lang="zh-CN" altLang="en-US" b="1">
                <a:solidFill>
                  <a:srgbClr val="6600FF"/>
                </a:solidFill>
                <a:ea typeface="宋体" panose="02010600030101010101" pitchFamily="2" charset="-122"/>
              </a:rPr>
              <a:t>先查直流条件，</a:t>
            </a:r>
          </a:p>
          <a:p>
            <a:pPr algn="l"/>
            <a:r>
              <a:rPr kumimoji="0" lang="zh-CN" altLang="en-US" b="1">
                <a:solidFill>
                  <a:srgbClr val="6600FF"/>
                </a:solidFill>
                <a:ea typeface="宋体" panose="02010600030101010101" pitchFamily="2" charset="-122"/>
              </a:rPr>
              <a:t>再查交流信号通路。</a:t>
            </a:r>
          </a:p>
        </p:txBody>
      </p:sp>
      <p:sp>
        <p:nvSpPr>
          <p:cNvPr id="7" name="Text Box 6">
            <a:extLst>
              <a:ext uri="{FF2B5EF4-FFF2-40B4-BE49-F238E27FC236}">
                <a16:creationId xmlns:a16="http://schemas.microsoft.com/office/drawing/2014/main" id="{BA5C25B8-682B-42F9-A5FA-250548E06E70}"/>
              </a:ext>
            </a:extLst>
          </p:cNvPr>
          <p:cNvSpPr txBox="1">
            <a:spLocks noChangeArrowheads="1"/>
          </p:cNvSpPr>
          <p:nvPr/>
        </p:nvSpPr>
        <p:spPr bwMode="auto">
          <a:xfrm>
            <a:off x="6588125" y="2205038"/>
            <a:ext cx="1439863" cy="466725"/>
          </a:xfrm>
          <a:prstGeom prst="rect">
            <a:avLst/>
          </a:prstGeom>
          <a:solidFill>
            <a:srgbClr val="FFCCFF"/>
          </a:solidFill>
          <a:ln w="9525">
            <a:solidFill>
              <a:schemeClr val="tx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rgbClr val="000099"/>
                </a:solidFill>
                <a:ea typeface="宋体" panose="02010600030101010101" pitchFamily="2" charset="-122"/>
              </a:rPr>
              <a:t>直流不通</a:t>
            </a:r>
          </a:p>
        </p:txBody>
      </p:sp>
      <p:sp>
        <p:nvSpPr>
          <p:cNvPr id="8" name="Text Box 7">
            <a:extLst>
              <a:ext uri="{FF2B5EF4-FFF2-40B4-BE49-F238E27FC236}">
                <a16:creationId xmlns:a16="http://schemas.microsoft.com/office/drawing/2014/main" id="{73A674EA-E4D8-446C-89A9-30E1C93AA3B4}"/>
              </a:ext>
            </a:extLst>
          </p:cNvPr>
          <p:cNvSpPr txBox="1">
            <a:spLocks noChangeArrowheads="1"/>
          </p:cNvSpPr>
          <p:nvPr/>
        </p:nvSpPr>
        <p:spPr bwMode="auto">
          <a:xfrm>
            <a:off x="3995738" y="5876925"/>
            <a:ext cx="1439862" cy="466725"/>
          </a:xfrm>
          <a:prstGeom prst="rect">
            <a:avLst/>
          </a:prstGeom>
          <a:solidFill>
            <a:srgbClr val="FFCCFF"/>
          </a:solidFill>
          <a:ln w="9525">
            <a:solidFill>
              <a:schemeClr val="tx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rgbClr val="000099"/>
                </a:solidFill>
                <a:ea typeface="宋体" panose="02010600030101010101" pitchFamily="2" charset="-122"/>
              </a:rPr>
              <a:t>交流短路</a:t>
            </a:r>
          </a:p>
        </p:txBody>
      </p:sp>
      <p:sp>
        <p:nvSpPr>
          <p:cNvPr id="10" name="Text Box 9">
            <a:extLst>
              <a:ext uri="{FF2B5EF4-FFF2-40B4-BE49-F238E27FC236}">
                <a16:creationId xmlns:a16="http://schemas.microsoft.com/office/drawing/2014/main" id="{DDB274CA-1989-4712-B3FD-3022952FA1F4}"/>
              </a:ext>
            </a:extLst>
          </p:cNvPr>
          <p:cNvSpPr txBox="1">
            <a:spLocks noChangeArrowheads="1"/>
          </p:cNvSpPr>
          <p:nvPr/>
        </p:nvSpPr>
        <p:spPr bwMode="auto">
          <a:xfrm>
            <a:off x="3851275" y="2205038"/>
            <a:ext cx="1439863" cy="831850"/>
          </a:xfrm>
          <a:prstGeom prst="rect">
            <a:avLst/>
          </a:prstGeom>
          <a:solidFill>
            <a:srgbClr val="FFCCFF"/>
          </a:solidFill>
          <a:ln w="9525">
            <a:solidFill>
              <a:schemeClr val="tx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rgbClr val="000099"/>
                </a:solidFill>
                <a:ea typeface="宋体" panose="02010600030101010101" pitchFamily="2" charset="-122"/>
              </a:rPr>
              <a:t>直流电源极性接反</a:t>
            </a:r>
          </a:p>
        </p:txBody>
      </p:sp>
    </p:spTree>
    <p:extLst>
      <p:ext uri="{BB962C8B-B14F-4D97-AF65-F5344CB8AC3E}">
        <p14:creationId xmlns:p14="http://schemas.microsoft.com/office/powerpoint/2010/main" val="399045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edge">
                                      <p:cBhvr>
                                        <p:cTn id="12" dur="3000"/>
                                        <p:tgtEl>
                                          <p:spTgt spid="6"/>
                                        </p:tgtEl>
                                      </p:cBhvr>
                                    </p:animEffect>
                                  </p:childTnLst>
                                  <p:subTnLst>
                                    <p:audio>
                                      <p:cMediaNode>
                                        <p:cTn display="0" masterRel="sameClick">
                                          <p:stCondLst>
                                            <p:cond evt="begin" delay="0">
                                              <p:tn val="10"/>
                                            </p:cond>
                                          </p:stCondLst>
                                          <p:endCondLst>
                                            <p:cond evt="onStopAudio" delay="0">
                                              <p:tgtEl>
                                                <p:sldTgt/>
                                              </p:tgtEl>
                                            </p:cond>
                                          </p:endCondLst>
                                        </p:cTn>
                                        <p:tgtEl>
                                          <p:sndTgt r:embed="rId2" name="PROJCTOR.WAV"/>
                                        </p:tgtEl>
                                      </p:cMediaNode>
                                    </p:audio>
                                  </p:subTnLst>
                                </p:cTn>
                              </p:par>
                            </p:childTnLst>
                          </p:cTn>
                        </p:par>
                      </p:childTnLst>
                    </p:cTn>
                  </p:par>
                  <p:par>
                    <p:cTn id="13" fill="hold">
                      <p:stCondLst>
                        <p:cond delay="indefinite"/>
                      </p:stCondLst>
                      <p:childTnLst>
                        <p:par>
                          <p:cTn id="14" fill="hold">
                            <p:stCondLst>
                              <p:cond delay="0"/>
                            </p:stCondLst>
                            <p:childTnLst>
                              <p:par>
                                <p:cTn id="15" presetID="53"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0" fill="hold"/>
                                        <p:tgtEl>
                                          <p:spTgt spid="10"/>
                                        </p:tgtEl>
                                        <p:attrNameLst>
                                          <p:attrName>ppt_w</p:attrName>
                                        </p:attrNameLst>
                                      </p:cBhvr>
                                      <p:tavLst>
                                        <p:tav tm="0">
                                          <p:val>
                                            <p:fltVal val="0"/>
                                          </p:val>
                                        </p:tav>
                                        <p:tav tm="100000">
                                          <p:val>
                                            <p:strVal val="#ppt_w"/>
                                          </p:val>
                                        </p:tav>
                                      </p:tavLst>
                                    </p:anim>
                                    <p:anim calcmode="lin" valueType="num">
                                      <p:cBhvr>
                                        <p:cTn id="18" dur="2000" fill="hold"/>
                                        <p:tgtEl>
                                          <p:spTgt spid="10"/>
                                        </p:tgtEl>
                                        <p:attrNameLst>
                                          <p:attrName>ppt_h</p:attrName>
                                        </p:attrNameLst>
                                      </p:cBhvr>
                                      <p:tavLst>
                                        <p:tav tm="0">
                                          <p:val>
                                            <p:fltVal val="0"/>
                                          </p:val>
                                        </p:tav>
                                        <p:tav tm="100000">
                                          <p:val>
                                            <p:strVal val="#ppt_h"/>
                                          </p:val>
                                        </p:tav>
                                      </p:tavLst>
                                    </p:anim>
                                    <p:animEffect transition="in" filter="fade">
                                      <p:cBhvr>
                                        <p:cTn id="19" dur="2000"/>
                                        <p:tgtEl>
                                          <p:spTgt spid="10"/>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par>
                    <p:cTn id="20" fill="hold">
                      <p:stCondLst>
                        <p:cond delay="indefinite"/>
                      </p:stCondLst>
                      <p:childTnLst>
                        <p:par>
                          <p:cTn id="21" fill="hold">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2000" fill="hold"/>
                                        <p:tgtEl>
                                          <p:spTgt spid="7"/>
                                        </p:tgtEl>
                                        <p:attrNameLst>
                                          <p:attrName>ppt_w</p:attrName>
                                        </p:attrNameLst>
                                      </p:cBhvr>
                                      <p:tavLst>
                                        <p:tav tm="0">
                                          <p:val>
                                            <p:fltVal val="0"/>
                                          </p:val>
                                        </p:tav>
                                        <p:tav tm="100000">
                                          <p:val>
                                            <p:strVal val="#ppt_w"/>
                                          </p:val>
                                        </p:tav>
                                      </p:tavLst>
                                    </p:anim>
                                    <p:anim calcmode="lin" valueType="num">
                                      <p:cBhvr>
                                        <p:cTn id="25" dur="2000" fill="hold"/>
                                        <p:tgtEl>
                                          <p:spTgt spid="7"/>
                                        </p:tgtEl>
                                        <p:attrNameLst>
                                          <p:attrName>ppt_h</p:attrName>
                                        </p:attrNameLst>
                                      </p:cBhvr>
                                      <p:tavLst>
                                        <p:tav tm="0">
                                          <p:val>
                                            <p:fltVal val="0"/>
                                          </p:val>
                                        </p:tav>
                                        <p:tav tm="100000">
                                          <p:val>
                                            <p:strVal val="#ppt_h"/>
                                          </p:val>
                                        </p:tav>
                                      </p:tavLst>
                                    </p:anim>
                                    <p:animEffect transition="in" filter="fade">
                                      <p:cBhvr>
                                        <p:cTn id="26" dur="2000"/>
                                        <p:tgtEl>
                                          <p:spTgt spid="7"/>
                                        </p:tgtEl>
                                      </p:cBhvr>
                                    </p:animEffect>
                                  </p:childTnLst>
                                  <p:subTnLst>
                                    <p:audio>
                                      <p:cMediaNode>
                                        <p:cTn display="0" masterRel="sameClick">
                                          <p:stCondLst>
                                            <p:cond evt="begin" delay="0">
                                              <p:tn val="22"/>
                                            </p:cond>
                                          </p:stCondLst>
                                          <p:endCondLst>
                                            <p:cond evt="onStopAudio" delay="0">
                                              <p:tgtEl>
                                                <p:sldTgt/>
                                              </p:tgtEl>
                                            </p:cond>
                                          </p:endCondLst>
                                        </p:cTn>
                                        <p:tgtEl>
                                          <p:sndTgt r:embed="rId3" name="type.wav"/>
                                        </p:tgtEl>
                                      </p:cMediaNode>
                                    </p:audio>
                                  </p:sub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2000" fill="hold"/>
                                        <p:tgtEl>
                                          <p:spTgt spid="8"/>
                                        </p:tgtEl>
                                        <p:attrNameLst>
                                          <p:attrName>ppt_w</p:attrName>
                                        </p:attrNameLst>
                                      </p:cBhvr>
                                      <p:tavLst>
                                        <p:tav tm="0">
                                          <p:val>
                                            <p:fltVal val="0"/>
                                          </p:val>
                                        </p:tav>
                                        <p:tav tm="100000">
                                          <p:val>
                                            <p:strVal val="#ppt_w"/>
                                          </p:val>
                                        </p:tav>
                                      </p:tavLst>
                                    </p:anim>
                                    <p:anim calcmode="lin" valueType="num">
                                      <p:cBhvr>
                                        <p:cTn id="32" dur="2000" fill="hold"/>
                                        <p:tgtEl>
                                          <p:spTgt spid="8"/>
                                        </p:tgtEl>
                                        <p:attrNameLst>
                                          <p:attrName>ppt_h</p:attrName>
                                        </p:attrNameLst>
                                      </p:cBhvr>
                                      <p:tavLst>
                                        <p:tav tm="0">
                                          <p:val>
                                            <p:fltVal val="0"/>
                                          </p:val>
                                        </p:tav>
                                        <p:tav tm="100000">
                                          <p:val>
                                            <p:strVal val="#ppt_h"/>
                                          </p:val>
                                        </p:tav>
                                      </p:tavLst>
                                    </p:anim>
                                    <p:animEffect transition="in" filter="fade">
                                      <p:cBhvr>
                                        <p:cTn id="33" dur="2000"/>
                                        <p:tgtEl>
                                          <p:spTgt spid="8"/>
                                        </p:tgtEl>
                                      </p:cBhvr>
                                    </p:animEffect>
                                  </p:childTnLst>
                                  <p:subTnLst>
                                    <p:audio>
                                      <p:cMediaNode>
                                        <p:cTn display="0" masterRel="sameClick">
                                          <p:stCondLst>
                                            <p:cond evt="begin" delay="0">
                                              <p:tn val="29"/>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81C17-FC14-461C-9845-4EB092D6777F}"/>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614F9720-751E-40CE-AAB0-4BBBDF4F156D}"/>
              </a:ext>
            </a:extLst>
          </p:cNvPr>
          <p:cNvSpPr txBox="1">
            <a:spLocks noChangeArrowheads="1"/>
          </p:cNvSpPr>
          <p:nvPr/>
        </p:nvSpPr>
        <p:spPr bwMode="auto">
          <a:xfrm>
            <a:off x="1422400" y="98425"/>
            <a:ext cx="5638800" cy="573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defRPr/>
            </a:pPr>
            <a:r>
              <a:rPr lang="zh-CN" altLang="en-US" sz="2800">
                <a:solidFill>
                  <a:srgbClr val="FF0000"/>
                </a:solidFill>
                <a:effectLst>
                  <a:outerShdw blurRad="38100" dist="38100" dir="2700000" algn="tl">
                    <a:srgbClr val="000000"/>
                  </a:outerShdw>
                </a:effectLst>
                <a:ea typeface="黑体" pitchFamily="49" charset="-122"/>
              </a:rPr>
              <a:t>分析电路注意区别交直流</a:t>
            </a:r>
          </a:p>
        </p:txBody>
      </p:sp>
      <p:sp>
        <p:nvSpPr>
          <p:cNvPr id="4" name="AutoShape 3">
            <a:extLst>
              <a:ext uri="{FF2B5EF4-FFF2-40B4-BE49-F238E27FC236}">
                <a16:creationId xmlns:a16="http://schemas.microsoft.com/office/drawing/2014/main" id="{FBEC2743-602B-4D9C-A8CB-399C9E7BD93F}"/>
              </a:ext>
            </a:extLst>
          </p:cNvPr>
          <p:cNvSpPr>
            <a:spLocks noChangeArrowheads="1"/>
          </p:cNvSpPr>
          <p:nvPr/>
        </p:nvSpPr>
        <p:spPr bwMode="auto">
          <a:xfrm>
            <a:off x="2339975" y="4724400"/>
            <a:ext cx="838200" cy="457200"/>
          </a:xfrm>
          <a:prstGeom prst="notchedRightArrow">
            <a:avLst>
              <a:gd name="adj1" fmla="val 50000"/>
              <a:gd name="adj2" fmla="val 45833"/>
            </a:avLst>
          </a:prstGeom>
          <a:gradFill rotWithShape="0">
            <a:gsLst>
              <a:gs pos="0">
                <a:srgbClr val="FFFFCC"/>
              </a:gs>
              <a:gs pos="100000">
                <a:srgbClr val="FF3300"/>
              </a:gs>
            </a:gsLst>
            <a:lin ang="0" scaled="1"/>
          </a:gra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 name="Text Box 4">
            <a:extLst>
              <a:ext uri="{FF2B5EF4-FFF2-40B4-BE49-F238E27FC236}">
                <a16:creationId xmlns:a16="http://schemas.microsoft.com/office/drawing/2014/main" id="{40596575-3E53-4699-8F90-4BAAF0576D14}"/>
              </a:ext>
            </a:extLst>
          </p:cNvPr>
          <p:cNvSpPr txBox="1">
            <a:spLocks noChangeArrowheads="1"/>
          </p:cNvSpPr>
          <p:nvPr/>
        </p:nvSpPr>
        <p:spPr bwMode="auto">
          <a:xfrm>
            <a:off x="304800" y="3581400"/>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ea typeface="宋体" panose="02010600030101010101" pitchFamily="2" charset="-122"/>
              </a:rPr>
              <a:t>+</a:t>
            </a:r>
          </a:p>
        </p:txBody>
      </p:sp>
      <p:sp>
        <p:nvSpPr>
          <p:cNvPr id="6" name="AutoShape 5">
            <a:extLst>
              <a:ext uri="{FF2B5EF4-FFF2-40B4-BE49-F238E27FC236}">
                <a16:creationId xmlns:a16="http://schemas.microsoft.com/office/drawing/2014/main" id="{2A386581-A7AA-471F-B486-C05A4BB9776B}"/>
              </a:ext>
            </a:extLst>
          </p:cNvPr>
          <p:cNvSpPr>
            <a:spLocks noChangeArrowheads="1"/>
          </p:cNvSpPr>
          <p:nvPr/>
        </p:nvSpPr>
        <p:spPr bwMode="auto">
          <a:xfrm>
            <a:off x="1042988" y="3357563"/>
            <a:ext cx="2133600" cy="609600"/>
          </a:xfrm>
          <a:prstGeom prst="wedgeRoundRectCallout">
            <a:avLst>
              <a:gd name="adj1" fmla="val -32588"/>
              <a:gd name="adj2" fmla="val 169792"/>
              <a:gd name="adj3" fmla="val 16667"/>
            </a:avLst>
          </a:prstGeom>
          <a:solidFill>
            <a:srgbClr val="CCFFCC"/>
          </a:solidFill>
          <a:ln w="19050">
            <a:solidFill>
              <a:schemeClr val="accent2"/>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800" b="1">
                <a:ea typeface="宋体" panose="02010600030101010101" pitchFamily="2" charset="-122"/>
              </a:rPr>
              <a:t>集电极电流</a:t>
            </a:r>
          </a:p>
        </p:txBody>
      </p:sp>
      <p:sp>
        <p:nvSpPr>
          <p:cNvPr id="7" name="AutoShape 6">
            <a:extLst>
              <a:ext uri="{FF2B5EF4-FFF2-40B4-BE49-F238E27FC236}">
                <a16:creationId xmlns:a16="http://schemas.microsoft.com/office/drawing/2014/main" id="{B923C327-9BF3-4E97-9E11-4E0C7A2B5D7B}"/>
              </a:ext>
            </a:extLst>
          </p:cNvPr>
          <p:cNvSpPr>
            <a:spLocks noChangeArrowheads="1"/>
          </p:cNvSpPr>
          <p:nvPr/>
        </p:nvSpPr>
        <p:spPr bwMode="auto">
          <a:xfrm>
            <a:off x="4211638" y="3429000"/>
            <a:ext cx="1828800" cy="609600"/>
          </a:xfrm>
          <a:prstGeom prst="wedgeRoundRectCallout">
            <a:avLst>
              <a:gd name="adj1" fmla="val -42796"/>
              <a:gd name="adj2" fmla="val 136199"/>
              <a:gd name="adj3" fmla="val 16667"/>
            </a:avLst>
          </a:prstGeom>
          <a:solidFill>
            <a:srgbClr val="CCFFCC"/>
          </a:solidFill>
          <a:ln w="19050">
            <a:solidFill>
              <a:srgbClr val="FF33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800" b="1">
                <a:ea typeface="宋体" panose="02010600030101010101" pitchFamily="2" charset="-122"/>
              </a:rPr>
              <a:t>直流分量</a:t>
            </a:r>
          </a:p>
        </p:txBody>
      </p:sp>
      <p:sp>
        <p:nvSpPr>
          <p:cNvPr id="8" name="AutoShape 7">
            <a:extLst>
              <a:ext uri="{FF2B5EF4-FFF2-40B4-BE49-F238E27FC236}">
                <a16:creationId xmlns:a16="http://schemas.microsoft.com/office/drawing/2014/main" id="{F36C7E7D-DA03-4845-ACF6-A358094E47B9}"/>
              </a:ext>
            </a:extLst>
          </p:cNvPr>
          <p:cNvSpPr>
            <a:spLocks noChangeArrowheads="1"/>
          </p:cNvSpPr>
          <p:nvPr/>
        </p:nvSpPr>
        <p:spPr bwMode="auto">
          <a:xfrm>
            <a:off x="7164388" y="3141663"/>
            <a:ext cx="1828800" cy="609600"/>
          </a:xfrm>
          <a:prstGeom prst="wedgeRoundRectCallout">
            <a:avLst>
              <a:gd name="adj1" fmla="val -44356"/>
              <a:gd name="adj2" fmla="val 187241"/>
              <a:gd name="adj3" fmla="val 16667"/>
            </a:avLst>
          </a:prstGeom>
          <a:solidFill>
            <a:srgbClr val="CCFFCC"/>
          </a:solidFill>
          <a:ln w="19050">
            <a:solidFill>
              <a:srgbClr val="FF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800" b="1">
                <a:ea typeface="宋体" panose="02010600030101010101" pitchFamily="2" charset="-122"/>
              </a:rPr>
              <a:t>交流分量</a:t>
            </a:r>
          </a:p>
        </p:txBody>
      </p:sp>
      <p:sp>
        <p:nvSpPr>
          <p:cNvPr id="9" name="AutoShape 8">
            <a:extLst>
              <a:ext uri="{FF2B5EF4-FFF2-40B4-BE49-F238E27FC236}">
                <a16:creationId xmlns:a16="http://schemas.microsoft.com/office/drawing/2014/main" id="{DDDA1954-A9F0-4C64-879E-E18D7766CB12}"/>
              </a:ext>
            </a:extLst>
          </p:cNvPr>
          <p:cNvSpPr>
            <a:spLocks noChangeArrowheads="1"/>
          </p:cNvSpPr>
          <p:nvPr/>
        </p:nvSpPr>
        <p:spPr bwMode="auto">
          <a:xfrm>
            <a:off x="6588125" y="5516563"/>
            <a:ext cx="1828800" cy="609600"/>
          </a:xfrm>
          <a:prstGeom prst="wedgeRoundRectCallout">
            <a:avLst>
              <a:gd name="adj1" fmla="val -33074"/>
              <a:gd name="adj2" fmla="val -153907"/>
              <a:gd name="adj3" fmla="val 16667"/>
            </a:avLst>
          </a:prstGeom>
          <a:solidFill>
            <a:schemeClr val="accent1"/>
          </a:solidFill>
          <a:ln w="19050">
            <a:solidFill>
              <a:srgbClr val="FF00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ea typeface="宋体" panose="02010600030101010101" pitchFamily="2" charset="-122"/>
              </a:rPr>
              <a:t>动态分析</a:t>
            </a:r>
          </a:p>
        </p:txBody>
      </p:sp>
      <p:grpSp>
        <p:nvGrpSpPr>
          <p:cNvPr id="10" name="Group 9">
            <a:extLst>
              <a:ext uri="{FF2B5EF4-FFF2-40B4-BE49-F238E27FC236}">
                <a16:creationId xmlns:a16="http://schemas.microsoft.com/office/drawing/2014/main" id="{88DA3CA7-758E-4E34-9277-E6EA8291B8F9}"/>
              </a:ext>
            </a:extLst>
          </p:cNvPr>
          <p:cNvGrpSpPr>
            <a:grpSpLocks/>
          </p:cNvGrpSpPr>
          <p:nvPr/>
        </p:nvGrpSpPr>
        <p:grpSpPr bwMode="auto">
          <a:xfrm>
            <a:off x="323850" y="3644900"/>
            <a:ext cx="2141538" cy="2620963"/>
            <a:chOff x="260" y="1906"/>
            <a:chExt cx="1349" cy="1651"/>
          </a:xfrm>
        </p:grpSpPr>
        <p:grpSp>
          <p:nvGrpSpPr>
            <p:cNvPr id="11" name="Group 10">
              <a:extLst>
                <a:ext uri="{FF2B5EF4-FFF2-40B4-BE49-F238E27FC236}">
                  <a16:creationId xmlns:a16="http://schemas.microsoft.com/office/drawing/2014/main" id="{CF08D68F-74EF-4E35-A36F-D929EE450CF7}"/>
                </a:ext>
              </a:extLst>
            </p:cNvPr>
            <p:cNvGrpSpPr>
              <a:grpSpLocks/>
            </p:cNvGrpSpPr>
            <p:nvPr/>
          </p:nvGrpSpPr>
          <p:grpSpPr bwMode="auto">
            <a:xfrm>
              <a:off x="480" y="2252"/>
              <a:ext cx="806" cy="1142"/>
              <a:chOff x="538" y="2314"/>
              <a:chExt cx="806" cy="1142"/>
            </a:xfrm>
          </p:grpSpPr>
          <p:grpSp>
            <p:nvGrpSpPr>
              <p:cNvPr id="17" name="Group 11">
                <a:extLst>
                  <a:ext uri="{FF2B5EF4-FFF2-40B4-BE49-F238E27FC236}">
                    <a16:creationId xmlns:a16="http://schemas.microsoft.com/office/drawing/2014/main" id="{D8DC97A1-E18F-44BC-B3DE-014950406346}"/>
                  </a:ext>
                </a:extLst>
              </p:cNvPr>
              <p:cNvGrpSpPr>
                <a:grpSpLocks/>
              </p:cNvGrpSpPr>
              <p:nvPr/>
            </p:nvGrpSpPr>
            <p:grpSpPr bwMode="auto">
              <a:xfrm>
                <a:off x="538" y="2314"/>
                <a:ext cx="806" cy="1142"/>
                <a:chOff x="538" y="2314"/>
                <a:chExt cx="806" cy="1142"/>
              </a:xfrm>
            </p:grpSpPr>
            <p:sp>
              <p:nvSpPr>
                <p:cNvPr id="19" name="AutoShape 12" descr="宽上对角线">
                  <a:extLst>
                    <a:ext uri="{FF2B5EF4-FFF2-40B4-BE49-F238E27FC236}">
                      <a16:creationId xmlns:a16="http://schemas.microsoft.com/office/drawing/2014/main" id="{57ABCC81-AA6B-4ED3-AEDA-3D10F7A2D581}"/>
                    </a:ext>
                  </a:extLst>
                </p:cNvPr>
                <p:cNvSpPr>
                  <a:spLocks noChangeArrowheads="1"/>
                </p:cNvSpPr>
                <p:nvPr/>
              </p:nvSpPr>
              <p:spPr bwMode="auto">
                <a:xfrm>
                  <a:off x="538" y="2703"/>
                  <a:ext cx="806" cy="753"/>
                </a:xfrm>
                <a:prstGeom prst="flowChartProcess">
                  <a:avLst/>
                </a:prstGeom>
                <a:pattFill prst="wdUpDiag">
                  <a:fgClr>
                    <a:srgbClr val="99FF99"/>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0" name="Freeform 13" descr="宽上对角线">
                  <a:extLst>
                    <a:ext uri="{FF2B5EF4-FFF2-40B4-BE49-F238E27FC236}">
                      <a16:creationId xmlns:a16="http://schemas.microsoft.com/office/drawing/2014/main" id="{FED6EE66-3F8F-40A5-A361-DC251787D08F}"/>
                    </a:ext>
                  </a:extLst>
                </p:cNvPr>
                <p:cNvSpPr>
                  <a:spLocks/>
                </p:cNvSpPr>
                <p:nvPr/>
              </p:nvSpPr>
              <p:spPr bwMode="auto">
                <a:xfrm>
                  <a:off x="538" y="2314"/>
                  <a:ext cx="403" cy="389"/>
                </a:xfrm>
                <a:custGeom>
                  <a:avLst/>
                  <a:gdLst>
                    <a:gd name="T0" fmla="*/ 0 w 288"/>
                    <a:gd name="T1" fmla="*/ 248 h 248"/>
                    <a:gd name="T2" fmla="*/ 152 w 288"/>
                    <a:gd name="T3" fmla="*/ 0 h 248"/>
                    <a:gd name="T4" fmla="*/ 288 w 288"/>
                    <a:gd name="T5" fmla="*/ 248 h 248"/>
                    <a:gd name="T6" fmla="*/ 0 60000 65536"/>
                    <a:gd name="T7" fmla="*/ 0 60000 65536"/>
                    <a:gd name="T8" fmla="*/ 0 60000 65536"/>
                    <a:gd name="T9" fmla="*/ 0 w 288"/>
                    <a:gd name="T10" fmla="*/ 0 h 248"/>
                    <a:gd name="T11" fmla="*/ 288 w 288"/>
                    <a:gd name="T12" fmla="*/ 248 h 248"/>
                  </a:gdLst>
                  <a:ahLst/>
                  <a:cxnLst>
                    <a:cxn ang="T6">
                      <a:pos x="T0" y="T1"/>
                    </a:cxn>
                    <a:cxn ang="T7">
                      <a:pos x="T2" y="T3"/>
                    </a:cxn>
                    <a:cxn ang="T8">
                      <a:pos x="T4" y="T5"/>
                    </a:cxn>
                  </a:cxnLst>
                  <a:rect l="T9" t="T10" r="T11" b="T12"/>
                  <a:pathLst>
                    <a:path w="288" h="248">
                      <a:moveTo>
                        <a:pt x="0" y="248"/>
                      </a:moveTo>
                      <a:cubicBezTo>
                        <a:pt x="25" y="207"/>
                        <a:pt x="104" y="0"/>
                        <a:pt x="152" y="0"/>
                      </a:cubicBezTo>
                      <a:cubicBezTo>
                        <a:pt x="200" y="0"/>
                        <a:pt x="260" y="196"/>
                        <a:pt x="288" y="248"/>
                      </a:cubicBezTo>
                    </a:path>
                  </a:pathLst>
                </a:custGeom>
                <a:pattFill prst="wdUpDiag">
                  <a:fgClr>
                    <a:srgbClr val="99FF99"/>
                  </a:fgClr>
                  <a:bgClr>
                    <a:srgbClr val="FFFFFF"/>
                  </a:bgClr>
                </a:pattFill>
                <a:ln w="38100">
                  <a:solidFill>
                    <a:srgbClr val="FF000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18" name="Freeform 14">
                <a:extLst>
                  <a:ext uri="{FF2B5EF4-FFF2-40B4-BE49-F238E27FC236}">
                    <a16:creationId xmlns:a16="http://schemas.microsoft.com/office/drawing/2014/main" id="{9D8BF0EF-67B4-4F41-A58A-9CE1C9A36CDF}"/>
                  </a:ext>
                </a:extLst>
              </p:cNvPr>
              <p:cNvSpPr>
                <a:spLocks/>
              </p:cNvSpPr>
              <p:nvPr/>
            </p:nvSpPr>
            <p:spPr bwMode="auto">
              <a:xfrm flipV="1">
                <a:off x="941" y="2688"/>
                <a:ext cx="403" cy="389"/>
              </a:xfrm>
              <a:custGeom>
                <a:avLst/>
                <a:gdLst>
                  <a:gd name="T0" fmla="*/ 0 w 288"/>
                  <a:gd name="T1" fmla="*/ 248 h 248"/>
                  <a:gd name="T2" fmla="*/ 152 w 288"/>
                  <a:gd name="T3" fmla="*/ 0 h 248"/>
                  <a:gd name="T4" fmla="*/ 288 w 288"/>
                  <a:gd name="T5" fmla="*/ 248 h 248"/>
                  <a:gd name="T6" fmla="*/ 0 60000 65536"/>
                  <a:gd name="T7" fmla="*/ 0 60000 65536"/>
                  <a:gd name="T8" fmla="*/ 0 60000 65536"/>
                  <a:gd name="T9" fmla="*/ 0 w 288"/>
                  <a:gd name="T10" fmla="*/ 0 h 248"/>
                  <a:gd name="T11" fmla="*/ 288 w 288"/>
                  <a:gd name="T12" fmla="*/ 248 h 248"/>
                </a:gdLst>
                <a:ahLst/>
                <a:cxnLst>
                  <a:cxn ang="T6">
                    <a:pos x="T0" y="T1"/>
                  </a:cxn>
                  <a:cxn ang="T7">
                    <a:pos x="T2" y="T3"/>
                  </a:cxn>
                  <a:cxn ang="T8">
                    <a:pos x="T4" y="T5"/>
                  </a:cxn>
                </a:cxnLst>
                <a:rect l="T9" t="T10" r="T11" b="T12"/>
                <a:pathLst>
                  <a:path w="288" h="248">
                    <a:moveTo>
                      <a:pt x="0" y="248"/>
                    </a:moveTo>
                    <a:cubicBezTo>
                      <a:pt x="25" y="207"/>
                      <a:pt x="104" y="0"/>
                      <a:pt x="152" y="0"/>
                    </a:cubicBezTo>
                    <a:cubicBezTo>
                      <a:pt x="200" y="0"/>
                      <a:pt x="260" y="196"/>
                      <a:pt x="288" y="248"/>
                    </a:cubicBezTo>
                  </a:path>
                </a:pathLst>
              </a:custGeom>
              <a:solidFill>
                <a:srgbClr val="D8E3F0"/>
              </a:solidFill>
              <a:ln w="38100">
                <a:solidFill>
                  <a:srgbClr val="FF0000"/>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12" name="Text Box 15">
              <a:extLst>
                <a:ext uri="{FF2B5EF4-FFF2-40B4-BE49-F238E27FC236}">
                  <a16:creationId xmlns:a16="http://schemas.microsoft.com/office/drawing/2014/main" id="{97BE301B-460C-4C20-B349-5ECC4931F3B7}"/>
                </a:ext>
              </a:extLst>
            </p:cNvPr>
            <p:cNvSpPr txBox="1">
              <a:spLocks noChangeArrowheads="1"/>
            </p:cNvSpPr>
            <p:nvPr/>
          </p:nvSpPr>
          <p:spPr bwMode="auto">
            <a:xfrm>
              <a:off x="288" y="1906"/>
              <a:ext cx="6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en-US" altLang="zh-CN" sz="2800" b="1" i="1">
                  <a:solidFill>
                    <a:schemeClr val="accent2"/>
                  </a:solidFill>
                </a:rPr>
                <a:t>i</a:t>
              </a:r>
              <a:r>
                <a:rPr lang="en-US" altLang="zh-CN" sz="2800" b="1" baseline="-25000">
                  <a:solidFill>
                    <a:schemeClr val="accent2"/>
                  </a:solidFill>
                </a:rPr>
                <a:t>C</a:t>
              </a:r>
              <a:endParaRPr lang="en-US" altLang="zh-CN" sz="2800" b="1">
                <a:solidFill>
                  <a:schemeClr val="accent2"/>
                </a:solidFill>
              </a:endParaRPr>
            </a:p>
          </p:txBody>
        </p:sp>
        <p:sp>
          <p:nvSpPr>
            <p:cNvPr id="13" name="Line 16">
              <a:extLst>
                <a:ext uri="{FF2B5EF4-FFF2-40B4-BE49-F238E27FC236}">
                  <a16:creationId xmlns:a16="http://schemas.microsoft.com/office/drawing/2014/main" id="{7F0CD830-BCAD-4BF1-B753-E04F2FC70BA4}"/>
                </a:ext>
              </a:extLst>
            </p:cNvPr>
            <p:cNvSpPr>
              <a:spLocks noChangeShapeType="1"/>
            </p:cNvSpPr>
            <p:nvPr/>
          </p:nvSpPr>
          <p:spPr bwMode="auto">
            <a:xfrm flipH="1" flipV="1">
              <a:off x="470" y="2117"/>
              <a:ext cx="0" cy="127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7">
              <a:extLst>
                <a:ext uri="{FF2B5EF4-FFF2-40B4-BE49-F238E27FC236}">
                  <a16:creationId xmlns:a16="http://schemas.microsoft.com/office/drawing/2014/main" id="{252A3EEF-9699-4B5E-B00F-788553F6C708}"/>
                </a:ext>
              </a:extLst>
            </p:cNvPr>
            <p:cNvSpPr>
              <a:spLocks noChangeShapeType="1"/>
            </p:cNvSpPr>
            <p:nvPr/>
          </p:nvSpPr>
          <p:spPr bwMode="auto">
            <a:xfrm>
              <a:off x="470" y="3389"/>
              <a:ext cx="1009"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18">
              <a:extLst>
                <a:ext uri="{FF2B5EF4-FFF2-40B4-BE49-F238E27FC236}">
                  <a16:creationId xmlns:a16="http://schemas.microsoft.com/office/drawing/2014/main" id="{9EA80CED-657A-4728-9BF8-14783C149FBD}"/>
                </a:ext>
              </a:extLst>
            </p:cNvPr>
            <p:cNvSpPr>
              <a:spLocks noChangeArrowheads="1"/>
            </p:cNvSpPr>
            <p:nvPr/>
          </p:nvSpPr>
          <p:spPr bwMode="auto">
            <a:xfrm>
              <a:off x="1431" y="3230"/>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i="1"/>
                <a:t>t</a:t>
              </a:r>
            </a:p>
          </p:txBody>
        </p:sp>
        <p:sp>
          <p:nvSpPr>
            <p:cNvPr id="16" name="Rectangle 19">
              <a:extLst>
                <a:ext uri="{FF2B5EF4-FFF2-40B4-BE49-F238E27FC236}">
                  <a16:creationId xmlns:a16="http://schemas.microsoft.com/office/drawing/2014/main" id="{555863BE-F781-4DF8-A073-FF9F93C06640}"/>
                </a:ext>
              </a:extLst>
            </p:cNvPr>
            <p:cNvSpPr>
              <a:spLocks noChangeArrowheads="1"/>
            </p:cNvSpPr>
            <p:nvPr/>
          </p:nvSpPr>
          <p:spPr bwMode="auto">
            <a:xfrm>
              <a:off x="260" y="326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1800" b="1" i="1">
                  <a:ea typeface="宋体" panose="02010600030101010101" pitchFamily="2" charset="-122"/>
                </a:rPr>
                <a:t>O</a:t>
              </a:r>
            </a:p>
          </p:txBody>
        </p:sp>
      </p:grpSp>
      <p:grpSp>
        <p:nvGrpSpPr>
          <p:cNvPr id="21" name="Group 20">
            <a:extLst>
              <a:ext uri="{FF2B5EF4-FFF2-40B4-BE49-F238E27FC236}">
                <a16:creationId xmlns:a16="http://schemas.microsoft.com/office/drawing/2014/main" id="{9A5F448C-49D6-4588-86AF-7D2B06CA9343}"/>
              </a:ext>
            </a:extLst>
          </p:cNvPr>
          <p:cNvGrpSpPr>
            <a:grpSpLocks/>
          </p:cNvGrpSpPr>
          <p:nvPr/>
        </p:nvGrpSpPr>
        <p:grpSpPr bwMode="auto">
          <a:xfrm>
            <a:off x="3419475" y="3284538"/>
            <a:ext cx="2252663" cy="2613025"/>
            <a:chOff x="2228" y="1906"/>
            <a:chExt cx="1419" cy="1646"/>
          </a:xfrm>
        </p:grpSpPr>
        <p:sp>
          <p:nvSpPr>
            <p:cNvPr id="22" name="Text Box 21">
              <a:extLst>
                <a:ext uri="{FF2B5EF4-FFF2-40B4-BE49-F238E27FC236}">
                  <a16:creationId xmlns:a16="http://schemas.microsoft.com/office/drawing/2014/main" id="{4ED0ACA1-B84E-4165-9483-332F8CF132D1}"/>
                </a:ext>
              </a:extLst>
            </p:cNvPr>
            <p:cNvSpPr txBox="1">
              <a:spLocks noChangeArrowheads="1"/>
            </p:cNvSpPr>
            <p:nvPr/>
          </p:nvSpPr>
          <p:spPr bwMode="auto">
            <a:xfrm>
              <a:off x="2256" y="1906"/>
              <a:ext cx="6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en-US" altLang="zh-CN" sz="2800" b="1" i="1">
                  <a:solidFill>
                    <a:schemeClr val="accent2"/>
                  </a:solidFill>
                </a:rPr>
                <a:t>i</a:t>
              </a:r>
              <a:r>
                <a:rPr lang="en-US" altLang="zh-CN" sz="2800" b="1" baseline="-25000">
                  <a:solidFill>
                    <a:schemeClr val="accent2"/>
                  </a:solidFill>
                </a:rPr>
                <a:t>C</a:t>
              </a:r>
              <a:endParaRPr lang="en-US" altLang="zh-CN" sz="2800" b="1">
                <a:solidFill>
                  <a:schemeClr val="accent2"/>
                </a:solidFill>
              </a:endParaRPr>
            </a:p>
          </p:txBody>
        </p:sp>
        <p:sp>
          <p:nvSpPr>
            <p:cNvPr id="23" name="Line 22">
              <a:extLst>
                <a:ext uri="{FF2B5EF4-FFF2-40B4-BE49-F238E27FC236}">
                  <a16:creationId xmlns:a16="http://schemas.microsoft.com/office/drawing/2014/main" id="{7F2163DB-CD29-4F1C-B801-F58F5FC4FDAC}"/>
                </a:ext>
              </a:extLst>
            </p:cNvPr>
            <p:cNvSpPr>
              <a:spLocks noChangeShapeType="1"/>
            </p:cNvSpPr>
            <p:nvPr/>
          </p:nvSpPr>
          <p:spPr bwMode="auto">
            <a:xfrm flipV="1">
              <a:off x="2438" y="2645"/>
              <a:ext cx="942"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3">
              <a:extLst>
                <a:ext uri="{FF2B5EF4-FFF2-40B4-BE49-F238E27FC236}">
                  <a16:creationId xmlns:a16="http://schemas.microsoft.com/office/drawing/2014/main" id="{03900888-35AD-476F-B939-8D4C72AD3632}"/>
                </a:ext>
              </a:extLst>
            </p:cNvPr>
            <p:cNvSpPr>
              <a:spLocks noChangeShapeType="1"/>
            </p:cNvSpPr>
            <p:nvPr/>
          </p:nvSpPr>
          <p:spPr bwMode="auto">
            <a:xfrm flipH="1" flipV="1">
              <a:off x="2438" y="2117"/>
              <a:ext cx="0" cy="127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4">
              <a:extLst>
                <a:ext uri="{FF2B5EF4-FFF2-40B4-BE49-F238E27FC236}">
                  <a16:creationId xmlns:a16="http://schemas.microsoft.com/office/drawing/2014/main" id="{0FF55163-F7A6-4906-929F-3F6BE0786851}"/>
                </a:ext>
              </a:extLst>
            </p:cNvPr>
            <p:cNvSpPr>
              <a:spLocks noChangeShapeType="1"/>
            </p:cNvSpPr>
            <p:nvPr/>
          </p:nvSpPr>
          <p:spPr bwMode="auto">
            <a:xfrm>
              <a:off x="2438" y="3389"/>
              <a:ext cx="1009"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Rectangle 25">
              <a:extLst>
                <a:ext uri="{FF2B5EF4-FFF2-40B4-BE49-F238E27FC236}">
                  <a16:creationId xmlns:a16="http://schemas.microsoft.com/office/drawing/2014/main" id="{10E76221-C10D-481C-8D84-5B55A2D9615D}"/>
                </a:ext>
              </a:extLst>
            </p:cNvPr>
            <p:cNvSpPr>
              <a:spLocks noChangeArrowheads="1"/>
            </p:cNvSpPr>
            <p:nvPr/>
          </p:nvSpPr>
          <p:spPr bwMode="auto">
            <a:xfrm>
              <a:off x="3422" y="3225"/>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i="1"/>
                <a:t>t</a:t>
              </a:r>
            </a:p>
          </p:txBody>
        </p:sp>
        <p:grpSp>
          <p:nvGrpSpPr>
            <p:cNvPr id="27" name="Group 26">
              <a:extLst>
                <a:ext uri="{FF2B5EF4-FFF2-40B4-BE49-F238E27FC236}">
                  <a16:creationId xmlns:a16="http://schemas.microsoft.com/office/drawing/2014/main" id="{C422ECD2-7C28-4C9A-B1AA-AC107640D2D1}"/>
                </a:ext>
              </a:extLst>
            </p:cNvPr>
            <p:cNvGrpSpPr>
              <a:grpSpLocks/>
            </p:cNvGrpSpPr>
            <p:nvPr/>
          </p:nvGrpSpPr>
          <p:grpSpPr bwMode="auto">
            <a:xfrm>
              <a:off x="3216" y="2626"/>
              <a:ext cx="431" cy="768"/>
              <a:chOff x="1680" y="3120"/>
              <a:chExt cx="431" cy="768"/>
            </a:xfrm>
          </p:grpSpPr>
          <p:sp>
            <p:nvSpPr>
              <p:cNvPr id="29" name="Line 27">
                <a:extLst>
                  <a:ext uri="{FF2B5EF4-FFF2-40B4-BE49-F238E27FC236}">
                    <a16:creationId xmlns:a16="http://schemas.microsoft.com/office/drawing/2014/main" id="{04F55A43-2A6A-44E7-BA44-929333EE05CD}"/>
                  </a:ext>
                </a:extLst>
              </p:cNvPr>
              <p:cNvSpPr>
                <a:spLocks noChangeShapeType="1"/>
              </p:cNvSpPr>
              <p:nvPr/>
            </p:nvSpPr>
            <p:spPr bwMode="auto">
              <a:xfrm>
                <a:off x="1680" y="3120"/>
                <a:ext cx="0" cy="768"/>
              </a:xfrm>
              <a:prstGeom prst="line">
                <a:avLst/>
              </a:prstGeom>
              <a:noFill/>
              <a:ln w="28575">
                <a:solidFill>
                  <a:schemeClr val="tx1"/>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Rectangle 28">
                <a:extLst>
                  <a:ext uri="{FF2B5EF4-FFF2-40B4-BE49-F238E27FC236}">
                    <a16:creationId xmlns:a16="http://schemas.microsoft.com/office/drawing/2014/main" id="{F2003BCB-0874-4DB2-8C6F-B494B4C05F63}"/>
                  </a:ext>
                </a:extLst>
              </p:cNvPr>
              <p:cNvSpPr>
                <a:spLocks noChangeArrowheads="1"/>
              </p:cNvSpPr>
              <p:nvPr/>
            </p:nvSpPr>
            <p:spPr bwMode="auto">
              <a:xfrm>
                <a:off x="1680" y="3360"/>
                <a:ext cx="43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i="1">
                    <a:solidFill>
                      <a:srgbClr val="FF0000"/>
                    </a:solidFill>
                  </a:rPr>
                  <a:t>I</a:t>
                </a:r>
                <a:r>
                  <a:rPr lang="en-US" altLang="zh-CN" sz="2800" b="1" baseline="-25000">
                    <a:solidFill>
                      <a:srgbClr val="FF0000"/>
                    </a:solidFill>
                  </a:rPr>
                  <a:t>CQ</a:t>
                </a:r>
              </a:p>
            </p:txBody>
          </p:sp>
        </p:grpSp>
        <p:sp>
          <p:nvSpPr>
            <p:cNvPr id="28" name="Rectangle 29">
              <a:extLst>
                <a:ext uri="{FF2B5EF4-FFF2-40B4-BE49-F238E27FC236}">
                  <a16:creationId xmlns:a16="http://schemas.microsoft.com/office/drawing/2014/main" id="{E4A8A424-B51D-47A7-912D-0249AA5BB9D8}"/>
                </a:ext>
              </a:extLst>
            </p:cNvPr>
            <p:cNvSpPr>
              <a:spLocks noChangeArrowheads="1"/>
            </p:cNvSpPr>
            <p:nvPr/>
          </p:nvSpPr>
          <p:spPr bwMode="auto">
            <a:xfrm>
              <a:off x="2228" y="326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1800" b="1" i="1">
                  <a:ea typeface="宋体" panose="02010600030101010101" pitchFamily="2" charset="-122"/>
                </a:rPr>
                <a:t>O</a:t>
              </a:r>
            </a:p>
          </p:txBody>
        </p:sp>
      </p:grpSp>
      <p:grpSp>
        <p:nvGrpSpPr>
          <p:cNvPr id="31" name="Group 30">
            <a:extLst>
              <a:ext uri="{FF2B5EF4-FFF2-40B4-BE49-F238E27FC236}">
                <a16:creationId xmlns:a16="http://schemas.microsoft.com/office/drawing/2014/main" id="{8E9FF0A4-FA09-42A3-BEA5-E81229682595}"/>
              </a:ext>
            </a:extLst>
          </p:cNvPr>
          <p:cNvGrpSpPr>
            <a:grpSpLocks/>
          </p:cNvGrpSpPr>
          <p:nvPr/>
        </p:nvGrpSpPr>
        <p:grpSpPr bwMode="auto">
          <a:xfrm>
            <a:off x="6084888" y="3573463"/>
            <a:ext cx="2133600" cy="1784350"/>
            <a:chOff x="3888" y="1906"/>
            <a:chExt cx="1344" cy="1124"/>
          </a:xfrm>
        </p:grpSpPr>
        <p:sp>
          <p:nvSpPr>
            <p:cNvPr id="32" name="Freeform 31" descr="宽上对角线">
              <a:extLst>
                <a:ext uri="{FF2B5EF4-FFF2-40B4-BE49-F238E27FC236}">
                  <a16:creationId xmlns:a16="http://schemas.microsoft.com/office/drawing/2014/main" id="{D782FA25-5366-4EAE-BC36-DBB48688A916}"/>
                </a:ext>
              </a:extLst>
            </p:cNvPr>
            <p:cNvSpPr>
              <a:spLocks/>
            </p:cNvSpPr>
            <p:nvPr/>
          </p:nvSpPr>
          <p:spPr bwMode="auto">
            <a:xfrm>
              <a:off x="4080" y="2252"/>
              <a:ext cx="403" cy="389"/>
            </a:xfrm>
            <a:custGeom>
              <a:avLst/>
              <a:gdLst>
                <a:gd name="T0" fmla="*/ 0 w 288"/>
                <a:gd name="T1" fmla="*/ 248 h 248"/>
                <a:gd name="T2" fmla="*/ 152 w 288"/>
                <a:gd name="T3" fmla="*/ 0 h 248"/>
                <a:gd name="T4" fmla="*/ 288 w 288"/>
                <a:gd name="T5" fmla="*/ 248 h 248"/>
                <a:gd name="T6" fmla="*/ 0 60000 65536"/>
                <a:gd name="T7" fmla="*/ 0 60000 65536"/>
                <a:gd name="T8" fmla="*/ 0 60000 65536"/>
                <a:gd name="T9" fmla="*/ 0 w 288"/>
                <a:gd name="T10" fmla="*/ 0 h 248"/>
                <a:gd name="T11" fmla="*/ 288 w 288"/>
                <a:gd name="T12" fmla="*/ 248 h 248"/>
              </a:gdLst>
              <a:ahLst/>
              <a:cxnLst>
                <a:cxn ang="T6">
                  <a:pos x="T0" y="T1"/>
                </a:cxn>
                <a:cxn ang="T7">
                  <a:pos x="T2" y="T3"/>
                </a:cxn>
                <a:cxn ang="T8">
                  <a:pos x="T4" y="T5"/>
                </a:cxn>
              </a:cxnLst>
              <a:rect l="T9" t="T10" r="T11" b="T12"/>
              <a:pathLst>
                <a:path w="288" h="248">
                  <a:moveTo>
                    <a:pt x="0" y="248"/>
                  </a:moveTo>
                  <a:cubicBezTo>
                    <a:pt x="25" y="207"/>
                    <a:pt x="104" y="0"/>
                    <a:pt x="152" y="0"/>
                  </a:cubicBezTo>
                  <a:cubicBezTo>
                    <a:pt x="200" y="0"/>
                    <a:pt x="260" y="196"/>
                    <a:pt x="288" y="24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3" name="Freeform 32">
              <a:extLst>
                <a:ext uri="{FF2B5EF4-FFF2-40B4-BE49-F238E27FC236}">
                  <a16:creationId xmlns:a16="http://schemas.microsoft.com/office/drawing/2014/main" id="{208162E4-EC32-41DA-A9C9-3A22F208D014}"/>
                </a:ext>
              </a:extLst>
            </p:cNvPr>
            <p:cNvSpPr>
              <a:spLocks/>
            </p:cNvSpPr>
            <p:nvPr/>
          </p:nvSpPr>
          <p:spPr bwMode="auto">
            <a:xfrm flipV="1">
              <a:off x="4483" y="2641"/>
              <a:ext cx="403" cy="389"/>
            </a:xfrm>
            <a:custGeom>
              <a:avLst/>
              <a:gdLst>
                <a:gd name="T0" fmla="*/ 0 w 288"/>
                <a:gd name="T1" fmla="*/ 248 h 248"/>
                <a:gd name="T2" fmla="*/ 152 w 288"/>
                <a:gd name="T3" fmla="*/ 0 h 248"/>
                <a:gd name="T4" fmla="*/ 288 w 288"/>
                <a:gd name="T5" fmla="*/ 248 h 248"/>
                <a:gd name="T6" fmla="*/ 0 60000 65536"/>
                <a:gd name="T7" fmla="*/ 0 60000 65536"/>
                <a:gd name="T8" fmla="*/ 0 60000 65536"/>
                <a:gd name="T9" fmla="*/ 0 w 288"/>
                <a:gd name="T10" fmla="*/ 0 h 248"/>
                <a:gd name="T11" fmla="*/ 288 w 288"/>
                <a:gd name="T12" fmla="*/ 248 h 248"/>
              </a:gdLst>
              <a:ahLst/>
              <a:cxnLst>
                <a:cxn ang="T6">
                  <a:pos x="T0" y="T1"/>
                </a:cxn>
                <a:cxn ang="T7">
                  <a:pos x="T2" y="T3"/>
                </a:cxn>
                <a:cxn ang="T8">
                  <a:pos x="T4" y="T5"/>
                </a:cxn>
              </a:cxnLst>
              <a:rect l="T9" t="T10" r="T11" b="T12"/>
              <a:pathLst>
                <a:path w="288" h="248">
                  <a:moveTo>
                    <a:pt x="0" y="248"/>
                  </a:moveTo>
                  <a:cubicBezTo>
                    <a:pt x="25" y="207"/>
                    <a:pt x="104" y="0"/>
                    <a:pt x="152" y="0"/>
                  </a:cubicBezTo>
                  <a:cubicBezTo>
                    <a:pt x="200" y="0"/>
                    <a:pt x="260" y="196"/>
                    <a:pt x="288" y="248"/>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4" name="Text Box 33">
              <a:extLst>
                <a:ext uri="{FF2B5EF4-FFF2-40B4-BE49-F238E27FC236}">
                  <a16:creationId xmlns:a16="http://schemas.microsoft.com/office/drawing/2014/main" id="{42EB01C3-AAAD-4ABA-A494-04B87398B34C}"/>
                </a:ext>
              </a:extLst>
            </p:cNvPr>
            <p:cNvSpPr txBox="1">
              <a:spLocks noChangeArrowheads="1"/>
            </p:cNvSpPr>
            <p:nvPr/>
          </p:nvSpPr>
          <p:spPr bwMode="auto">
            <a:xfrm>
              <a:off x="3888" y="1906"/>
              <a:ext cx="6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en-US" altLang="zh-CN" sz="2800" b="1" i="1">
                  <a:solidFill>
                    <a:schemeClr val="accent2"/>
                  </a:solidFill>
                </a:rPr>
                <a:t>i</a:t>
              </a:r>
              <a:r>
                <a:rPr lang="en-US" altLang="zh-CN" sz="2800" b="1" baseline="-25000">
                  <a:solidFill>
                    <a:schemeClr val="accent2"/>
                  </a:solidFill>
                </a:rPr>
                <a:t>C</a:t>
              </a:r>
              <a:endParaRPr lang="en-US" altLang="zh-CN" sz="2800" b="1">
                <a:solidFill>
                  <a:schemeClr val="accent2"/>
                </a:solidFill>
              </a:endParaRPr>
            </a:p>
          </p:txBody>
        </p:sp>
        <p:sp>
          <p:nvSpPr>
            <p:cNvPr id="35" name="Line 34">
              <a:extLst>
                <a:ext uri="{FF2B5EF4-FFF2-40B4-BE49-F238E27FC236}">
                  <a16:creationId xmlns:a16="http://schemas.microsoft.com/office/drawing/2014/main" id="{ECD47105-4D17-4EBE-A295-B1653BD6E44A}"/>
                </a:ext>
              </a:extLst>
            </p:cNvPr>
            <p:cNvSpPr>
              <a:spLocks noChangeShapeType="1"/>
            </p:cNvSpPr>
            <p:nvPr/>
          </p:nvSpPr>
          <p:spPr bwMode="auto">
            <a:xfrm flipH="1" flipV="1">
              <a:off x="4080" y="2098"/>
              <a:ext cx="0" cy="864"/>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5">
              <a:extLst>
                <a:ext uri="{FF2B5EF4-FFF2-40B4-BE49-F238E27FC236}">
                  <a16:creationId xmlns:a16="http://schemas.microsoft.com/office/drawing/2014/main" id="{2F90BECD-0522-4C73-9AD2-D1A485252034}"/>
                </a:ext>
              </a:extLst>
            </p:cNvPr>
            <p:cNvSpPr>
              <a:spLocks noChangeShapeType="1"/>
            </p:cNvSpPr>
            <p:nvPr/>
          </p:nvSpPr>
          <p:spPr bwMode="auto">
            <a:xfrm>
              <a:off x="4079" y="2626"/>
              <a:ext cx="1009"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Rectangle 36">
              <a:extLst>
                <a:ext uri="{FF2B5EF4-FFF2-40B4-BE49-F238E27FC236}">
                  <a16:creationId xmlns:a16="http://schemas.microsoft.com/office/drawing/2014/main" id="{F1B07B99-076A-44DE-A290-6DE8607278D5}"/>
                </a:ext>
              </a:extLst>
            </p:cNvPr>
            <p:cNvSpPr>
              <a:spLocks noChangeArrowheads="1"/>
            </p:cNvSpPr>
            <p:nvPr/>
          </p:nvSpPr>
          <p:spPr bwMode="auto">
            <a:xfrm>
              <a:off x="5054" y="2482"/>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i="1"/>
                <a:t>t</a:t>
              </a:r>
            </a:p>
          </p:txBody>
        </p:sp>
        <p:sp>
          <p:nvSpPr>
            <p:cNvPr id="38" name="Rectangle 37">
              <a:extLst>
                <a:ext uri="{FF2B5EF4-FFF2-40B4-BE49-F238E27FC236}">
                  <a16:creationId xmlns:a16="http://schemas.microsoft.com/office/drawing/2014/main" id="{4A3AC530-D9EA-4459-A971-7130003F1019}"/>
                </a:ext>
              </a:extLst>
            </p:cNvPr>
            <p:cNvSpPr>
              <a:spLocks noChangeArrowheads="1"/>
            </p:cNvSpPr>
            <p:nvPr/>
          </p:nvSpPr>
          <p:spPr bwMode="auto">
            <a:xfrm>
              <a:off x="4416" y="2194"/>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i="1">
                  <a:solidFill>
                    <a:srgbClr val="FF0000"/>
                  </a:solidFill>
                </a:rPr>
                <a:t>i</a:t>
              </a:r>
              <a:r>
                <a:rPr lang="en-US" altLang="zh-CN" sz="2800" b="1" baseline="-25000">
                  <a:solidFill>
                    <a:srgbClr val="FF0000"/>
                  </a:solidFill>
                </a:rPr>
                <a:t>c</a:t>
              </a:r>
            </a:p>
          </p:txBody>
        </p:sp>
        <p:sp>
          <p:nvSpPr>
            <p:cNvPr id="39" name="Rectangle 38">
              <a:extLst>
                <a:ext uri="{FF2B5EF4-FFF2-40B4-BE49-F238E27FC236}">
                  <a16:creationId xmlns:a16="http://schemas.microsoft.com/office/drawing/2014/main" id="{DDBBE436-6FBD-4396-B594-15619165A74A}"/>
                </a:ext>
              </a:extLst>
            </p:cNvPr>
            <p:cNvSpPr>
              <a:spLocks noChangeArrowheads="1"/>
            </p:cNvSpPr>
            <p:nvPr/>
          </p:nvSpPr>
          <p:spPr bwMode="auto">
            <a:xfrm>
              <a:off x="3888" y="249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1800" b="1" i="1">
                  <a:ea typeface="宋体" panose="02010600030101010101" pitchFamily="2" charset="-122"/>
                </a:rPr>
                <a:t>O</a:t>
              </a:r>
            </a:p>
          </p:txBody>
        </p:sp>
      </p:grpSp>
      <p:sp>
        <p:nvSpPr>
          <p:cNvPr id="40" name="AutoShape 39">
            <a:extLst>
              <a:ext uri="{FF2B5EF4-FFF2-40B4-BE49-F238E27FC236}">
                <a16:creationId xmlns:a16="http://schemas.microsoft.com/office/drawing/2014/main" id="{F7D24299-07AB-4B74-996E-86AED867AD56}"/>
              </a:ext>
            </a:extLst>
          </p:cNvPr>
          <p:cNvSpPr>
            <a:spLocks noChangeArrowheads="1"/>
          </p:cNvSpPr>
          <p:nvPr/>
        </p:nvSpPr>
        <p:spPr bwMode="auto">
          <a:xfrm>
            <a:off x="3059113" y="5445125"/>
            <a:ext cx="1828800" cy="609600"/>
          </a:xfrm>
          <a:prstGeom prst="wedgeRoundRectCallout">
            <a:avLst>
              <a:gd name="adj1" fmla="val 9551"/>
              <a:gd name="adj2" fmla="val -159898"/>
              <a:gd name="adj3" fmla="val 16667"/>
            </a:avLst>
          </a:prstGeom>
          <a:solidFill>
            <a:schemeClr val="accent1"/>
          </a:solidFill>
          <a:ln w="19050">
            <a:solidFill>
              <a:srgbClr val="0066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chemeClr val="accent2"/>
                </a:solidFill>
                <a:ea typeface="宋体" panose="02010600030101010101" pitchFamily="2" charset="-122"/>
              </a:rPr>
              <a:t>静态分析</a:t>
            </a:r>
          </a:p>
        </p:txBody>
      </p:sp>
      <p:sp>
        <p:nvSpPr>
          <p:cNvPr id="41" name="Rectangle 40">
            <a:extLst>
              <a:ext uri="{FF2B5EF4-FFF2-40B4-BE49-F238E27FC236}">
                <a16:creationId xmlns:a16="http://schemas.microsoft.com/office/drawing/2014/main" id="{08D222E3-550B-42D3-AF3F-35277894AE72}"/>
              </a:ext>
            </a:extLst>
          </p:cNvPr>
          <p:cNvSpPr>
            <a:spLocks noChangeArrowheads="1"/>
          </p:cNvSpPr>
          <p:nvPr/>
        </p:nvSpPr>
        <p:spPr bwMode="auto">
          <a:xfrm>
            <a:off x="539750" y="620713"/>
            <a:ext cx="7620000" cy="457200"/>
          </a:xfrm>
          <a:prstGeom prst="rect">
            <a:avLst/>
          </a:prstGeom>
          <a:noFill/>
          <a:ln w="9525">
            <a:noFill/>
            <a:miter lim="800000"/>
            <a:headEnd/>
            <a:tailEnd/>
          </a:ln>
          <a:effectLst/>
        </p:spPr>
        <p:txBody>
          <a:bodyPr>
            <a:spAutoFit/>
          </a:bodyPr>
          <a:lstStyle/>
          <a:p>
            <a:pPr algn="l">
              <a:spcBef>
                <a:spcPct val="50000"/>
              </a:spcBef>
              <a:defRPr/>
            </a:pPr>
            <a:r>
              <a:rPr lang="zh-CN" altLang="en-US" b="1">
                <a:solidFill>
                  <a:srgbClr val="0033CC"/>
                </a:solidFill>
                <a:effectLst>
                  <a:outerShdw blurRad="38100" dist="38100" dir="2700000" algn="tl">
                    <a:srgbClr val="000000"/>
                  </a:outerShdw>
                </a:effectLst>
                <a:ea typeface="宋体" pitchFamily="2" charset="-122"/>
              </a:rPr>
              <a:t>分析时须将电流和电压的</a:t>
            </a:r>
            <a:r>
              <a:rPr lang="zh-CN" altLang="en-US" b="1">
                <a:solidFill>
                  <a:srgbClr val="FF0000"/>
                </a:solidFill>
                <a:effectLst>
                  <a:outerShdw blurRad="38100" dist="38100" dir="2700000" algn="tl">
                    <a:srgbClr val="000000"/>
                  </a:outerShdw>
                </a:effectLst>
                <a:ea typeface="宋体" pitchFamily="2" charset="-122"/>
              </a:rPr>
              <a:t>直流分量</a:t>
            </a:r>
            <a:r>
              <a:rPr lang="zh-CN" altLang="en-US" b="1">
                <a:solidFill>
                  <a:srgbClr val="0033CC"/>
                </a:solidFill>
                <a:effectLst>
                  <a:outerShdw blurRad="38100" dist="38100" dir="2700000" algn="tl">
                    <a:srgbClr val="000000"/>
                  </a:outerShdw>
                </a:effectLst>
                <a:ea typeface="宋体" pitchFamily="2" charset="-122"/>
              </a:rPr>
              <a:t>和</a:t>
            </a:r>
            <a:r>
              <a:rPr lang="zh-CN" altLang="en-US" b="1">
                <a:solidFill>
                  <a:srgbClr val="FF0000"/>
                </a:solidFill>
                <a:effectLst>
                  <a:outerShdw blurRad="38100" dist="38100" dir="2700000" algn="tl">
                    <a:srgbClr val="000000"/>
                  </a:outerShdw>
                </a:effectLst>
                <a:ea typeface="宋体" pitchFamily="2" charset="-122"/>
              </a:rPr>
              <a:t>交流分量</a:t>
            </a:r>
            <a:r>
              <a:rPr lang="zh-CN" altLang="en-US" b="1">
                <a:solidFill>
                  <a:srgbClr val="0033CC"/>
                </a:solidFill>
                <a:effectLst>
                  <a:outerShdw blurRad="38100" dist="38100" dir="2700000" algn="tl">
                    <a:srgbClr val="000000"/>
                  </a:outerShdw>
                </a:effectLst>
                <a:ea typeface="宋体" pitchFamily="2" charset="-122"/>
              </a:rPr>
              <a:t>分开：</a:t>
            </a:r>
          </a:p>
        </p:txBody>
      </p:sp>
      <p:sp>
        <p:nvSpPr>
          <p:cNvPr id="42" name="Rectangle 41">
            <a:extLst>
              <a:ext uri="{FF2B5EF4-FFF2-40B4-BE49-F238E27FC236}">
                <a16:creationId xmlns:a16="http://schemas.microsoft.com/office/drawing/2014/main" id="{FB15BFD4-F4C7-4DE1-BB30-3AC110B53DEF}"/>
              </a:ext>
            </a:extLst>
          </p:cNvPr>
          <p:cNvSpPr>
            <a:spLocks noChangeArrowheads="1"/>
          </p:cNvSpPr>
          <p:nvPr/>
        </p:nvSpPr>
        <p:spPr bwMode="auto">
          <a:xfrm>
            <a:off x="250825" y="1125538"/>
            <a:ext cx="6408738" cy="457200"/>
          </a:xfrm>
          <a:prstGeom prst="rect">
            <a:avLst/>
          </a:prstGeom>
          <a:noFill/>
          <a:ln w="9525">
            <a:noFill/>
            <a:miter lim="800000"/>
            <a:headEnd/>
            <a:tailEnd/>
          </a:ln>
          <a:effectLst/>
        </p:spPr>
        <p:txBody>
          <a:bodyPr>
            <a:spAutoFit/>
          </a:bodyPr>
          <a:lstStyle/>
          <a:p>
            <a:pPr algn="l">
              <a:spcBef>
                <a:spcPct val="50000"/>
              </a:spcBef>
              <a:defRPr/>
            </a:pPr>
            <a:r>
              <a:rPr lang="en-US" altLang="zh-CN" sz="2000" b="1">
                <a:solidFill>
                  <a:schemeClr val="tx2"/>
                </a:solidFill>
                <a:effectLst>
                  <a:outerShdw blurRad="38100" dist="38100" dir="2700000" algn="tl">
                    <a:srgbClr val="000000"/>
                  </a:outerShdw>
                </a:effectLst>
                <a:ea typeface="宋体" pitchFamily="2" charset="-122"/>
                <a:cs typeface="Times New Roman" pitchFamily="18" charset="0"/>
              </a:rPr>
              <a:t>●</a:t>
            </a:r>
            <a:r>
              <a:rPr lang="zh-CN" altLang="en-US" b="1">
                <a:effectLst>
                  <a:outerShdw blurRad="38100" dist="38100" dir="2700000" algn="tl">
                    <a:srgbClr val="FFFFFF"/>
                  </a:outerShdw>
                </a:effectLst>
                <a:ea typeface="宋体" pitchFamily="2" charset="-122"/>
                <a:cs typeface="Times New Roman" pitchFamily="18" charset="0"/>
              </a:rPr>
              <a:t>对直流量用</a:t>
            </a:r>
            <a:r>
              <a:rPr lang="zh-CN" altLang="en-US" b="1">
                <a:solidFill>
                  <a:schemeClr val="accent2"/>
                </a:solidFill>
                <a:effectLst>
                  <a:outerShdw blurRad="38100" dist="38100" dir="2700000" algn="tl">
                    <a:srgbClr val="000000"/>
                  </a:outerShdw>
                </a:effectLst>
                <a:ea typeface="宋体" pitchFamily="2" charset="-122"/>
                <a:cs typeface="Times New Roman" pitchFamily="18" charset="0"/>
              </a:rPr>
              <a:t>直流通路</a:t>
            </a:r>
            <a:r>
              <a:rPr lang="zh-CN" altLang="en-US" b="1">
                <a:effectLst>
                  <a:outerShdw blurRad="38100" dist="38100" dir="2700000" algn="tl">
                    <a:srgbClr val="FFFFFF"/>
                  </a:outerShdw>
                </a:effectLst>
                <a:ea typeface="宋体" pitchFamily="2" charset="-122"/>
                <a:cs typeface="Times New Roman" pitchFamily="18" charset="0"/>
              </a:rPr>
              <a:t>：求静态工作点</a:t>
            </a:r>
            <a:r>
              <a:rPr lang="en-US" altLang="zh-CN" b="1">
                <a:effectLst>
                  <a:outerShdw blurRad="38100" dist="38100" dir="2700000" algn="tl">
                    <a:srgbClr val="FFFFFF"/>
                  </a:outerShdw>
                </a:effectLst>
                <a:ea typeface="宋体" pitchFamily="2" charset="-122"/>
                <a:cs typeface="Times New Roman" pitchFamily="18" charset="0"/>
              </a:rPr>
              <a:t>Q</a:t>
            </a:r>
          </a:p>
        </p:txBody>
      </p:sp>
      <p:sp>
        <p:nvSpPr>
          <p:cNvPr id="43" name="Rectangle 42">
            <a:extLst>
              <a:ext uri="{FF2B5EF4-FFF2-40B4-BE49-F238E27FC236}">
                <a16:creationId xmlns:a16="http://schemas.microsoft.com/office/drawing/2014/main" id="{F6C22756-20AA-4841-9B01-7810BD3D1922}"/>
              </a:ext>
            </a:extLst>
          </p:cNvPr>
          <p:cNvSpPr>
            <a:spLocks noChangeArrowheads="1"/>
          </p:cNvSpPr>
          <p:nvPr/>
        </p:nvSpPr>
        <p:spPr bwMode="auto">
          <a:xfrm>
            <a:off x="250825" y="1557338"/>
            <a:ext cx="8664575" cy="457200"/>
          </a:xfrm>
          <a:prstGeom prst="rect">
            <a:avLst/>
          </a:prstGeom>
          <a:noFill/>
          <a:ln w="9525">
            <a:noFill/>
            <a:miter lim="800000"/>
            <a:headEnd/>
            <a:tailEnd/>
          </a:ln>
          <a:effectLst/>
        </p:spPr>
        <p:txBody>
          <a:bodyPr>
            <a:spAutoFit/>
          </a:bodyPr>
          <a:lstStyle/>
          <a:p>
            <a:pPr algn="l">
              <a:spcBef>
                <a:spcPct val="50000"/>
              </a:spcBef>
              <a:defRPr/>
            </a:pPr>
            <a:r>
              <a:rPr lang="en-US" altLang="zh-CN" sz="2000" b="1">
                <a:solidFill>
                  <a:schemeClr val="tx2"/>
                </a:solidFill>
                <a:effectLst>
                  <a:outerShdw blurRad="38100" dist="38100" dir="2700000" algn="tl">
                    <a:srgbClr val="000000"/>
                  </a:outerShdw>
                </a:effectLst>
                <a:ea typeface="宋体" pitchFamily="2" charset="-122"/>
                <a:cs typeface="Times New Roman" pitchFamily="18" charset="0"/>
              </a:rPr>
              <a:t>●</a:t>
            </a:r>
            <a:r>
              <a:rPr lang="zh-CN" altLang="en-US" b="1">
                <a:effectLst>
                  <a:outerShdw blurRad="38100" dist="38100" dir="2700000" algn="tl">
                    <a:srgbClr val="FFFFFF"/>
                  </a:outerShdw>
                </a:effectLst>
                <a:ea typeface="宋体" pitchFamily="2" charset="-122"/>
                <a:cs typeface="Times New Roman" pitchFamily="18" charset="0"/>
              </a:rPr>
              <a:t>对交流量用</a:t>
            </a:r>
            <a:r>
              <a:rPr lang="zh-CN" altLang="en-US" b="1">
                <a:solidFill>
                  <a:schemeClr val="accent2"/>
                </a:solidFill>
                <a:effectLst>
                  <a:outerShdw blurRad="38100" dist="38100" dir="2700000" algn="tl">
                    <a:srgbClr val="000000"/>
                  </a:outerShdw>
                </a:effectLst>
                <a:ea typeface="宋体" pitchFamily="2" charset="-122"/>
                <a:cs typeface="Times New Roman" pitchFamily="18" charset="0"/>
              </a:rPr>
              <a:t>交流通路</a:t>
            </a:r>
            <a:r>
              <a:rPr lang="zh-CN" altLang="en-US" b="1">
                <a:effectLst>
                  <a:outerShdw blurRad="38100" dist="38100" dir="2700000" algn="tl">
                    <a:srgbClr val="FFFFFF"/>
                  </a:outerShdw>
                </a:effectLst>
                <a:ea typeface="宋体" pitchFamily="2" charset="-122"/>
                <a:cs typeface="Times New Roman" pitchFamily="18" charset="0"/>
              </a:rPr>
              <a:t>：求电压放大倍数、输入和输出电阻等</a:t>
            </a:r>
          </a:p>
        </p:txBody>
      </p:sp>
      <p:sp>
        <p:nvSpPr>
          <p:cNvPr id="44" name="Rectangle 43">
            <a:extLst>
              <a:ext uri="{FF2B5EF4-FFF2-40B4-BE49-F238E27FC236}">
                <a16:creationId xmlns:a16="http://schemas.microsoft.com/office/drawing/2014/main" id="{4A0DFC60-FBB8-4307-B74A-81CA3FA0E3A6}"/>
              </a:ext>
            </a:extLst>
          </p:cNvPr>
          <p:cNvSpPr>
            <a:spLocks noChangeArrowheads="1"/>
          </p:cNvSpPr>
          <p:nvPr/>
        </p:nvSpPr>
        <p:spPr bwMode="auto">
          <a:xfrm>
            <a:off x="1331913" y="2028825"/>
            <a:ext cx="5410200" cy="914400"/>
          </a:xfrm>
          <a:prstGeom prst="rect">
            <a:avLst/>
          </a:prstGeom>
          <a:solidFill>
            <a:srgbClr val="FFFFFF"/>
          </a:solidFill>
          <a:ln w="19050">
            <a:solidFill>
              <a:srgbClr val="00CCFF"/>
            </a:solidFill>
            <a:miter lim="800000"/>
            <a:headEnd/>
            <a:tailEnd/>
          </a:ln>
          <a:effectLst/>
        </p:spPr>
        <p:txBody>
          <a:bodyPr wrap="none">
            <a:spAutoFit/>
          </a:bodyPr>
          <a:lstStyle/>
          <a:p>
            <a:pPr algn="l">
              <a:lnSpc>
                <a:spcPct val="110000"/>
              </a:lnSpc>
              <a:defRPr/>
            </a:pPr>
            <a:r>
              <a:rPr lang="en-US" altLang="zh-CN" sz="2000" b="1">
                <a:solidFill>
                  <a:schemeClr val="tx2"/>
                </a:solidFill>
                <a:effectLst>
                  <a:outerShdw blurRad="38100" dist="38100" dir="2700000" algn="tl">
                    <a:srgbClr val="C0C0C0"/>
                  </a:outerShdw>
                </a:effectLst>
                <a:ea typeface="宋体" pitchFamily="2" charset="-122"/>
              </a:rPr>
              <a:t>●</a:t>
            </a:r>
            <a:r>
              <a:rPr lang="zh-CN" altLang="en-US" b="1">
                <a:solidFill>
                  <a:srgbClr val="FF0000"/>
                </a:solidFill>
                <a:effectLst>
                  <a:outerShdw blurRad="38100" dist="38100" dir="2700000" algn="tl">
                    <a:srgbClr val="C0C0C0"/>
                  </a:outerShdw>
                </a:effectLst>
                <a:ea typeface="宋体" pitchFamily="2" charset="-122"/>
              </a:rPr>
              <a:t>直流是工作基础，交流是工作对象，</a:t>
            </a:r>
          </a:p>
          <a:p>
            <a:pPr algn="l">
              <a:lnSpc>
                <a:spcPct val="110000"/>
              </a:lnSpc>
              <a:defRPr/>
            </a:pPr>
            <a:r>
              <a:rPr lang="zh-CN" altLang="en-US" b="1">
                <a:solidFill>
                  <a:srgbClr val="FF0000"/>
                </a:solidFill>
                <a:effectLst>
                  <a:outerShdw blurRad="38100" dist="38100" dir="2700000" algn="tl">
                    <a:srgbClr val="C0C0C0"/>
                  </a:outerShdw>
                </a:effectLst>
                <a:ea typeface="宋体" pitchFamily="2" charset="-122"/>
              </a:rPr>
              <a:t>    实际是二者一体，分析要一分为二。</a:t>
            </a:r>
          </a:p>
        </p:txBody>
      </p:sp>
    </p:spTree>
    <p:extLst>
      <p:ext uri="{BB962C8B-B14F-4D97-AF65-F5344CB8AC3E}">
        <p14:creationId xmlns:p14="http://schemas.microsoft.com/office/powerpoint/2010/main" val="290641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0-#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0-#ppt_w/2"/>
                                          </p:val>
                                        </p:tav>
                                        <p:tav tm="100000">
                                          <p:val>
                                            <p:strVal val="#ppt_x"/>
                                          </p:val>
                                        </p:tav>
                                      </p:tavLst>
                                    </p:anim>
                                    <p:anim calcmode="lin" valueType="num">
                                      <p:cBhvr additive="base">
                                        <p:cTn id="26"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ox(i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500"/>
                                        <p:tgtEl>
                                          <p:spTgt spid="6"/>
                                        </p:tgtEl>
                                      </p:cBhvr>
                                    </p:animEffect>
                                  </p:childTnLst>
                                  <p:subTnLst>
                                    <p:audio>
                                      <p:cMediaNode>
                                        <p:cTn display="0" masterRel="sameClick">
                                          <p:stCondLst>
                                            <p:cond evt="begin" delay="0">
                                              <p:tn val="34"/>
                                            </p:cond>
                                          </p:stCondLst>
                                          <p:endCondLst>
                                            <p:cond evt="onStopAudio" delay="0">
                                              <p:tgtEl>
                                                <p:sldTgt/>
                                              </p:tgtEl>
                                            </p:cond>
                                          </p:endCondLst>
                                        </p:cTn>
                                        <p:tgtEl>
                                          <p:sndTgt r:embed="rId2" name="CHIMES.WAV"/>
                                        </p:tgtEl>
                                      </p:cMediaNode>
                                    </p:audio>
                                  </p:sub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up)">
                                      <p:cBhvr>
                                        <p:cTn id="60" dur="500"/>
                                        <p:tgtEl>
                                          <p:spTgt spid="7"/>
                                        </p:tgtEl>
                                      </p:cBhvr>
                                    </p:animEffect>
                                  </p:childTnLst>
                                  <p:subTnLst>
                                    <p:audio>
                                      <p:cMediaNode>
                                        <p:cTn display="0" masterRel="sameClick">
                                          <p:stCondLst>
                                            <p:cond evt="begin" delay="0">
                                              <p:tn val="58"/>
                                            </p:cond>
                                          </p:stCondLst>
                                          <p:endCondLst>
                                            <p:cond evt="onStopAudio" delay="0">
                                              <p:tgtEl>
                                                <p:sldTgt/>
                                              </p:tgtEl>
                                            </p:cond>
                                          </p:endCondLst>
                                        </p:cTn>
                                        <p:tgtEl>
                                          <p:sndTgt r:embed="rId2" name="CHIMES.WAV"/>
                                        </p:tgtEl>
                                      </p:cMediaNode>
                                    </p:audio>
                                  </p:sub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subTnLst>
                                    <p:audio>
                                      <p:cMediaNode>
                                        <p:cTn display="0" masterRel="sameClick">
                                          <p:stCondLst>
                                            <p:cond evt="begin" delay="0">
                                              <p:tn val="63"/>
                                            </p:cond>
                                          </p:stCondLst>
                                          <p:endCondLst>
                                            <p:cond evt="onStopAudio" delay="0">
                                              <p:tgtEl>
                                                <p:sldTgt/>
                                              </p:tgtEl>
                                            </p:cond>
                                          </p:endCondLst>
                                        </p:cTn>
                                        <p:tgtEl>
                                          <p:sndTgt r:embed="rId2" name="CHIMES.WAV"/>
                                        </p:tgtEl>
                                      </p:cMediaNode>
                                    </p:audio>
                                  </p:sub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down)">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down)">
                                      <p:cBhvr>
                                        <p:cTn id="7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utoUpdateAnimBg="0"/>
      <p:bldP spid="6" grpId="0" animBg="1" autoUpdateAnimBg="0"/>
      <p:bldP spid="7" grpId="0" animBg="1" autoUpdateAnimBg="0"/>
      <p:bldP spid="8" grpId="0" animBg="1" autoUpdateAnimBg="0"/>
      <p:bldP spid="9" grpId="0" animBg="1" autoUpdateAnimBg="0"/>
      <p:bldP spid="40" grpId="0" animBg="1" autoUpdateAnimBg="0"/>
      <p:bldP spid="41" grpId="0" autoUpdateAnimBg="0"/>
      <p:bldP spid="42" grpId="0" autoUpdateAnimBg="0"/>
      <p:bldP spid="43" grpId="0" autoUpdateAnimBg="0"/>
      <p:bldP spid="44"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4F636-23F1-40DF-801D-901C28BF1B85}"/>
              </a:ext>
            </a:extLst>
          </p:cNvPr>
          <p:cNvSpPr>
            <a:spLocks noGrp="1"/>
          </p:cNvSpPr>
          <p:nvPr>
            <p:ph type="title"/>
          </p:nvPr>
        </p:nvSpPr>
        <p:spPr/>
        <p:txBody>
          <a:bodyPr/>
          <a:lstStyle/>
          <a:p>
            <a:endParaRPr lang="zh-CN" altLang="en-US"/>
          </a:p>
        </p:txBody>
      </p:sp>
      <p:sp>
        <p:nvSpPr>
          <p:cNvPr id="3" name="Rectangle 2">
            <a:hlinkClick r:id="rId4" action="ppaction://hlinksldjump"/>
            <a:extLst>
              <a:ext uri="{FF2B5EF4-FFF2-40B4-BE49-F238E27FC236}">
                <a16:creationId xmlns:a16="http://schemas.microsoft.com/office/drawing/2014/main" id="{C2D15FF0-C04F-427A-9714-A5D7AA66519F}"/>
              </a:ext>
            </a:extLst>
          </p:cNvPr>
          <p:cNvSpPr>
            <a:spLocks noChangeArrowheads="1"/>
          </p:cNvSpPr>
          <p:nvPr/>
        </p:nvSpPr>
        <p:spPr bwMode="auto">
          <a:xfrm>
            <a:off x="1403350" y="2565400"/>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FF"/>
                </a:solidFill>
                <a:ea typeface="黑体" panose="02010609060101010101" pitchFamily="49" charset="-122"/>
                <a:sym typeface="Symbol" panose="05050102010706020507" pitchFamily="18" charset="2"/>
              </a:rPr>
              <a:t>⑴</a:t>
            </a:r>
            <a:r>
              <a:rPr lang="en-US" altLang="zh-CN" b="1">
                <a:solidFill>
                  <a:srgbClr val="800000"/>
                </a:solidFill>
                <a:ea typeface="黑体" panose="02010609060101010101" pitchFamily="49" charset="-122"/>
              </a:rPr>
              <a:t> </a:t>
            </a:r>
            <a:r>
              <a:rPr lang="zh-CN" altLang="en-US" b="1">
                <a:solidFill>
                  <a:srgbClr val="800000"/>
                </a:solidFill>
                <a:ea typeface="黑体" panose="02010609060101010101" pitchFamily="49" charset="-122"/>
              </a:rPr>
              <a:t>用近似估算法求静态工作点</a:t>
            </a:r>
            <a:endParaRPr lang="zh-CN" altLang="en-US" b="1">
              <a:solidFill>
                <a:srgbClr val="800000"/>
              </a:solidFill>
              <a:ea typeface="宋体" panose="02010600030101010101" pitchFamily="2" charset="-122"/>
            </a:endParaRPr>
          </a:p>
        </p:txBody>
      </p:sp>
      <p:sp>
        <p:nvSpPr>
          <p:cNvPr id="4" name="Rectangle 3">
            <a:hlinkClick r:id="rId5" action="ppaction://hlinksldjump"/>
            <a:extLst>
              <a:ext uri="{FF2B5EF4-FFF2-40B4-BE49-F238E27FC236}">
                <a16:creationId xmlns:a16="http://schemas.microsoft.com/office/drawing/2014/main" id="{1102D0CB-CDB7-4D18-88BA-E015A935416F}"/>
              </a:ext>
            </a:extLst>
          </p:cNvPr>
          <p:cNvSpPr>
            <a:spLocks noChangeArrowheads="1"/>
          </p:cNvSpPr>
          <p:nvPr/>
        </p:nvSpPr>
        <p:spPr bwMode="auto">
          <a:xfrm>
            <a:off x="1403350" y="3141663"/>
            <a:ext cx="467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FF"/>
                </a:solidFill>
                <a:ea typeface="黑体" panose="02010609060101010101" pitchFamily="49" charset="-122"/>
                <a:sym typeface="Symbol" panose="05050102010706020507" pitchFamily="18" charset="2"/>
              </a:rPr>
              <a:t>⑵</a:t>
            </a:r>
            <a:r>
              <a:rPr lang="en-US" altLang="zh-CN" b="1">
                <a:solidFill>
                  <a:srgbClr val="0000FF"/>
                </a:solidFill>
                <a:ea typeface="黑体" panose="02010609060101010101" pitchFamily="49" charset="-122"/>
              </a:rPr>
              <a:t> </a:t>
            </a:r>
            <a:r>
              <a:rPr lang="zh-CN" altLang="en-US" b="1">
                <a:solidFill>
                  <a:srgbClr val="800000"/>
                </a:solidFill>
                <a:ea typeface="黑体" panose="02010609060101010101" pitchFamily="49" charset="-122"/>
              </a:rPr>
              <a:t>用图解分析法确定静态工作点</a:t>
            </a:r>
          </a:p>
        </p:txBody>
      </p:sp>
      <p:sp>
        <p:nvSpPr>
          <p:cNvPr id="5" name="Rectangle 4">
            <a:hlinkClick r:id="rId6" action="ppaction://hlinksldjump"/>
            <a:extLst>
              <a:ext uri="{FF2B5EF4-FFF2-40B4-BE49-F238E27FC236}">
                <a16:creationId xmlns:a16="http://schemas.microsoft.com/office/drawing/2014/main" id="{F5759ED4-6000-4809-A88E-7C2B5368BE3C}"/>
              </a:ext>
            </a:extLst>
          </p:cNvPr>
          <p:cNvSpPr>
            <a:spLocks noChangeArrowheads="1"/>
          </p:cNvSpPr>
          <p:nvPr/>
        </p:nvSpPr>
        <p:spPr bwMode="auto">
          <a:xfrm>
            <a:off x="1619250" y="4149725"/>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FF"/>
                </a:solidFill>
                <a:ea typeface="黑体" panose="02010609060101010101" pitchFamily="49" charset="-122"/>
                <a:sym typeface="Symbol" panose="05050102010706020507" pitchFamily="18" charset="2"/>
              </a:rPr>
              <a:t></a:t>
            </a:r>
            <a:r>
              <a:rPr lang="en-US" altLang="zh-CN" b="1">
                <a:solidFill>
                  <a:srgbClr val="800000"/>
                </a:solidFill>
                <a:ea typeface="黑体" panose="02010609060101010101" pitchFamily="49" charset="-122"/>
              </a:rPr>
              <a:t>  </a:t>
            </a:r>
            <a:r>
              <a:rPr lang="zh-CN" altLang="en-US" b="1">
                <a:solidFill>
                  <a:srgbClr val="800000"/>
                </a:solidFill>
                <a:ea typeface="黑体" panose="02010609060101010101" pitchFamily="49" charset="-122"/>
              </a:rPr>
              <a:t>交流通路及交流负载线</a:t>
            </a:r>
          </a:p>
        </p:txBody>
      </p:sp>
      <p:sp>
        <p:nvSpPr>
          <p:cNvPr id="6" name="Rectangle 5">
            <a:hlinkClick r:id="rId7" action="ppaction://hlinksldjump"/>
            <a:extLst>
              <a:ext uri="{FF2B5EF4-FFF2-40B4-BE49-F238E27FC236}">
                <a16:creationId xmlns:a16="http://schemas.microsoft.com/office/drawing/2014/main" id="{71AE8FBA-7E3A-4D6D-ABB2-5FA1EEEA0309}"/>
              </a:ext>
            </a:extLst>
          </p:cNvPr>
          <p:cNvSpPr>
            <a:spLocks noChangeArrowheads="1"/>
          </p:cNvSpPr>
          <p:nvPr/>
        </p:nvSpPr>
        <p:spPr bwMode="auto">
          <a:xfrm>
            <a:off x="1600200" y="4652963"/>
            <a:ext cx="52038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FF"/>
                </a:solidFill>
                <a:ea typeface="黑体" panose="02010609060101010101" pitchFamily="49" charset="-122"/>
                <a:sym typeface="Symbol" panose="05050102010706020507" pitchFamily="18" charset="2"/>
              </a:rPr>
              <a:t></a:t>
            </a:r>
            <a:r>
              <a:rPr lang="en-US" altLang="zh-CN" b="1">
                <a:solidFill>
                  <a:srgbClr val="0000FF"/>
                </a:solidFill>
                <a:ea typeface="黑体" panose="02010609060101010101" pitchFamily="49" charset="-122"/>
              </a:rPr>
              <a:t>  </a:t>
            </a:r>
            <a:r>
              <a:rPr lang="zh-CN" altLang="en-US" b="1">
                <a:solidFill>
                  <a:srgbClr val="800000"/>
                </a:solidFill>
                <a:ea typeface="黑体" panose="02010609060101010101" pitchFamily="49" charset="-122"/>
              </a:rPr>
              <a:t>输入交流信号时的图解分析</a:t>
            </a:r>
          </a:p>
        </p:txBody>
      </p:sp>
      <p:sp>
        <p:nvSpPr>
          <p:cNvPr id="7" name="Rectangle 6">
            <a:hlinkClick r:id="rId8" action="ppaction://hlinksldjump"/>
            <a:extLst>
              <a:ext uri="{FF2B5EF4-FFF2-40B4-BE49-F238E27FC236}">
                <a16:creationId xmlns:a16="http://schemas.microsoft.com/office/drawing/2014/main" id="{EDD7F8A4-9C38-4132-A347-21338DBFE5A4}"/>
              </a:ext>
            </a:extLst>
          </p:cNvPr>
          <p:cNvSpPr>
            <a:spLocks noChangeArrowheads="1"/>
          </p:cNvSpPr>
          <p:nvPr/>
        </p:nvSpPr>
        <p:spPr bwMode="auto">
          <a:xfrm>
            <a:off x="1600200" y="4953000"/>
            <a:ext cx="458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00FF"/>
                </a:solidFill>
                <a:ea typeface="黑体" panose="02010609060101010101" pitchFamily="49" charset="-122"/>
                <a:sym typeface="Symbol" panose="05050102010706020507" pitchFamily="18" charset="2"/>
              </a:rPr>
              <a:t></a:t>
            </a:r>
            <a:r>
              <a:rPr lang="en-US" altLang="zh-CN" sz="2800" b="1">
                <a:solidFill>
                  <a:srgbClr val="0000FF"/>
                </a:solidFill>
                <a:ea typeface="黑体" panose="02010609060101010101" pitchFamily="49" charset="-122"/>
              </a:rPr>
              <a:t> </a:t>
            </a:r>
            <a:r>
              <a:rPr lang="en-US" altLang="zh-CN" sz="2800" b="1">
                <a:solidFill>
                  <a:srgbClr val="800000"/>
                </a:solidFill>
                <a:ea typeface="黑体" panose="02010609060101010101" pitchFamily="49" charset="-122"/>
              </a:rPr>
              <a:t> </a:t>
            </a:r>
            <a:r>
              <a:rPr lang="en-US" altLang="zh-CN" b="1">
                <a:solidFill>
                  <a:srgbClr val="800000"/>
                </a:solidFill>
                <a:ea typeface="黑体" panose="02010609060101010101" pitchFamily="49" charset="-122"/>
              </a:rPr>
              <a:t>BJT</a:t>
            </a:r>
            <a:r>
              <a:rPr lang="zh-CN" altLang="en-US" b="1">
                <a:solidFill>
                  <a:srgbClr val="800000"/>
                </a:solidFill>
                <a:ea typeface="黑体" panose="02010609060101010101" pitchFamily="49" charset="-122"/>
              </a:rPr>
              <a:t>的三个工作区</a:t>
            </a:r>
          </a:p>
        </p:txBody>
      </p:sp>
      <p:sp>
        <p:nvSpPr>
          <p:cNvPr id="8" name="Rectangle 7">
            <a:hlinkClick r:id="rId4" action="ppaction://hlinksldjump"/>
            <a:extLst>
              <a:ext uri="{FF2B5EF4-FFF2-40B4-BE49-F238E27FC236}">
                <a16:creationId xmlns:a16="http://schemas.microsoft.com/office/drawing/2014/main" id="{42560C7B-93D4-4DBB-85C1-19ED49D97603}"/>
              </a:ext>
            </a:extLst>
          </p:cNvPr>
          <p:cNvSpPr>
            <a:spLocks noChangeArrowheads="1"/>
          </p:cNvSpPr>
          <p:nvPr/>
        </p:nvSpPr>
        <p:spPr bwMode="auto">
          <a:xfrm>
            <a:off x="1403350" y="2133600"/>
            <a:ext cx="3700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a:solidFill>
                  <a:schemeClr val="accent2"/>
                </a:solidFill>
                <a:ea typeface="宋体" panose="02010600030101010101" pitchFamily="2" charset="-122"/>
              </a:rPr>
              <a:t> </a:t>
            </a:r>
            <a:r>
              <a:rPr lang="en-US" altLang="zh-CN" b="1">
                <a:solidFill>
                  <a:schemeClr val="accent2"/>
                </a:solidFill>
                <a:ea typeface="黑体" panose="02010609060101010101" pitchFamily="49" charset="-122"/>
              </a:rPr>
              <a:t>1</a:t>
            </a:r>
            <a:r>
              <a:rPr lang="zh-CN" altLang="en-US" b="1">
                <a:solidFill>
                  <a:schemeClr val="accent2"/>
                </a:solidFill>
                <a:ea typeface="黑体" panose="02010609060101010101" pitchFamily="49" charset="-122"/>
              </a:rPr>
              <a:t>、</a:t>
            </a:r>
            <a:r>
              <a:rPr lang="zh-CN" altLang="en-US" b="1">
                <a:solidFill>
                  <a:schemeClr val="accent2"/>
                </a:solidFill>
                <a:latin typeface="黑体" panose="02010609060101010101" pitchFamily="49" charset="-122"/>
                <a:ea typeface="黑体" panose="02010609060101010101" pitchFamily="49" charset="-122"/>
              </a:rPr>
              <a:t> 静态工作情况分析</a:t>
            </a:r>
            <a:endParaRPr lang="zh-CN" altLang="en-US">
              <a:solidFill>
                <a:schemeClr val="accent2"/>
              </a:solidFill>
              <a:latin typeface="幼圆" pitchFamily="49" charset="-122"/>
              <a:ea typeface="幼圆" pitchFamily="49" charset="-122"/>
            </a:endParaRPr>
          </a:p>
        </p:txBody>
      </p:sp>
      <p:sp>
        <p:nvSpPr>
          <p:cNvPr id="9" name="Rectangle 8">
            <a:hlinkClick r:id="rId6" action="ppaction://hlinksldjump"/>
            <a:extLst>
              <a:ext uri="{FF2B5EF4-FFF2-40B4-BE49-F238E27FC236}">
                <a16:creationId xmlns:a16="http://schemas.microsoft.com/office/drawing/2014/main" id="{78FAF6EF-8DF1-4C2B-A658-913D4F99E606}"/>
              </a:ext>
            </a:extLst>
          </p:cNvPr>
          <p:cNvSpPr>
            <a:spLocks noChangeArrowheads="1"/>
          </p:cNvSpPr>
          <p:nvPr/>
        </p:nvSpPr>
        <p:spPr bwMode="auto">
          <a:xfrm>
            <a:off x="1476375" y="3644900"/>
            <a:ext cx="3817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chemeClr val="accent2"/>
                </a:solidFill>
                <a:ea typeface="宋体" panose="02010600030101010101" pitchFamily="2" charset="-122"/>
              </a:rPr>
              <a:t> </a:t>
            </a:r>
            <a:r>
              <a:rPr lang="en-US" altLang="zh-CN" b="1">
                <a:solidFill>
                  <a:schemeClr val="accent2"/>
                </a:solidFill>
                <a:ea typeface="黑体" panose="02010609060101010101" pitchFamily="49" charset="-122"/>
              </a:rPr>
              <a:t>2</a:t>
            </a:r>
            <a:r>
              <a:rPr lang="zh-CN" altLang="en-US" b="1">
                <a:solidFill>
                  <a:schemeClr val="accent2"/>
                </a:solidFill>
                <a:latin typeface="黑体" panose="02010609060101010101" pitchFamily="49" charset="-122"/>
                <a:ea typeface="黑体" panose="02010609060101010101" pitchFamily="49" charset="-122"/>
              </a:rPr>
              <a:t>、动态工作情况分析</a:t>
            </a:r>
            <a:endParaRPr lang="zh-CN" altLang="en-US" b="1">
              <a:solidFill>
                <a:schemeClr val="accent2"/>
              </a:solidFill>
              <a:latin typeface="幼圆" pitchFamily="49" charset="-122"/>
              <a:ea typeface="幼圆" pitchFamily="49" charset="-122"/>
            </a:endParaRPr>
          </a:p>
        </p:txBody>
      </p:sp>
      <p:sp>
        <p:nvSpPr>
          <p:cNvPr id="10" name="Rectangle 9">
            <a:extLst>
              <a:ext uri="{FF2B5EF4-FFF2-40B4-BE49-F238E27FC236}">
                <a16:creationId xmlns:a16="http://schemas.microsoft.com/office/drawing/2014/main" id="{16BB2F76-B464-45B3-AC2E-A7C3F9163353}"/>
              </a:ext>
            </a:extLst>
          </p:cNvPr>
          <p:cNvSpPr txBox="1">
            <a:spLocks noChangeArrowheads="1"/>
          </p:cNvSpPr>
          <p:nvPr/>
        </p:nvSpPr>
        <p:spPr bwMode="auto">
          <a:xfrm>
            <a:off x="566738" y="142875"/>
            <a:ext cx="5486400" cy="549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3.3 </a:t>
            </a:r>
            <a:r>
              <a:rPr lang="zh-CN" altLang="en-US" sz="3200" b="1" dirty="0">
                <a:solidFill>
                  <a:srgbClr val="FF0000"/>
                </a:solidFill>
                <a:latin typeface="黑体" panose="02010609060101010101" pitchFamily="49" charset="-122"/>
                <a:ea typeface="黑体" panose="02010609060101010101" pitchFamily="49" charset="-122"/>
              </a:rPr>
              <a:t>放大电路分析方法</a:t>
            </a:r>
          </a:p>
        </p:txBody>
      </p:sp>
      <p:sp>
        <p:nvSpPr>
          <p:cNvPr id="11" name="Rectangle 10">
            <a:extLst>
              <a:ext uri="{FF2B5EF4-FFF2-40B4-BE49-F238E27FC236}">
                <a16:creationId xmlns:a16="http://schemas.microsoft.com/office/drawing/2014/main" id="{3698CF53-1959-4C1B-9532-08632F640F04}"/>
              </a:ext>
            </a:extLst>
          </p:cNvPr>
          <p:cNvSpPr>
            <a:spLocks noChangeArrowheads="1"/>
          </p:cNvSpPr>
          <p:nvPr/>
        </p:nvSpPr>
        <p:spPr bwMode="auto">
          <a:xfrm>
            <a:off x="3635375" y="692150"/>
            <a:ext cx="29305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90000"/>
              </a:lnSpc>
            </a:pPr>
            <a:r>
              <a:rPr lang="en-US" altLang="zh-CN" b="1">
                <a:solidFill>
                  <a:schemeClr val="accent2"/>
                </a:solidFill>
                <a:ea typeface="黑体" panose="02010609060101010101" pitchFamily="49" charset="-122"/>
              </a:rPr>
              <a:t>⑴</a:t>
            </a:r>
            <a:r>
              <a:rPr lang="zh-CN" altLang="en-US">
                <a:solidFill>
                  <a:srgbClr val="0000FF"/>
                </a:solidFill>
                <a:ea typeface="黑体" panose="02010609060101010101" pitchFamily="49" charset="-122"/>
              </a:rPr>
              <a:t>图解分析法</a:t>
            </a:r>
          </a:p>
        </p:txBody>
      </p:sp>
      <p:sp>
        <p:nvSpPr>
          <p:cNvPr id="12" name="Rectangle 11">
            <a:extLst>
              <a:ext uri="{FF2B5EF4-FFF2-40B4-BE49-F238E27FC236}">
                <a16:creationId xmlns:a16="http://schemas.microsoft.com/office/drawing/2014/main" id="{C3685266-5D71-43A6-86B3-D0D1FFD1A24B}"/>
              </a:ext>
            </a:extLst>
          </p:cNvPr>
          <p:cNvSpPr>
            <a:spLocks noChangeArrowheads="1"/>
          </p:cNvSpPr>
          <p:nvPr/>
        </p:nvSpPr>
        <p:spPr bwMode="auto">
          <a:xfrm>
            <a:off x="3563938" y="1196975"/>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a:solidFill>
                  <a:schemeClr val="accent2"/>
                </a:solidFill>
                <a:ea typeface="黑体" panose="02010609060101010101" pitchFamily="49" charset="-122"/>
              </a:rPr>
              <a:t> ⑵</a:t>
            </a:r>
            <a:r>
              <a:rPr lang="zh-CN" altLang="en-US">
                <a:solidFill>
                  <a:srgbClr val="0000FF"/>
                </a:solidFill>
                <a:ea typeface="黑体" panose="02010609060101010101" pitchFamily="49" charset="-122"/>
              </a:rPr>
              <a:t>小信号模型分析法</a:t>
            </a:r>
            <a:endParaRPr kumimoji="0" lang="zh-CN" altLang="en-US">
              <a:solidFill>
                <a:srgbClr val="0000FF"/>
              </a:solidFill>
              <a:ea typeface="宋体" panose="02010600030101010101" pitchFamily="2" charset="-122"/>
            </a:endParaRPr>
          </a:p>
        </p:txBody>
      </p:sp>
      <p:sp>
        <p:nvSpPr>
          <p:cNvPr id="13" name="Text Box 12">
            <a:extLst>
              <a:ext uri="{FF2B5EF4-FFF2-40B4-BE49-F238E27FC236}">
                <a16:creationId xmlns:a16="http://schemas.microsoft.com/office/drawing/2014/main" id="{BAA502D7-5606-48D3-A626-2F60B9564481}"/>
              </a:ext>
            </a:extLst>
          </p:cNvPr>
          <p:cNvSpPr txBox="1">
            <a:spLocks noChangeArrowheads="1"/>
          </p:cNvSpPr>
          <p:nvPr/>
        </p:nvSpPr>
        <p:spPr bwMode="auto">
          <a:xfrm>
            <a:off x="2987675" y="765175"/>
            <a:ext cx="685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sz="4400">
                <a:solidFill>
                  <a:schemeClr val="tx2"/>
                </a:solidFill>
                <a:ea typeface="宋体" panose="02010600030101010101" pitchFamily="2" charset="-122"/>
              </a:rPr>
              <a:t>｛</a:t>
            </a:r>
          </a:p>
        </p:txBody>
      </p:sp>
      <p:sp>
        <p:nvSpPr>
          <p:cNvPr id="14" name="Rectangle 13">
            <a:extLst>
              <a:ext uri="{FF2B5EF4-FFF2-40B4-BE49-F238E27FC236}">
                <a16:creationId xmlns:a16="http://schemas.microsoft.com/office/drawing/2014/main" id="{89FFDC15-3D3C-4A1B-AEA0-171F7BE9B5A2}"/>
              </a:ext>
            </a:extLst>
          </p:cNvPr>
          <p:cNvSpPr>
            <a:spLocks noChangeArrowheads="1"/>
          </p:cNvSpPr>
          <p:nvPr/>
        </p:nvSpPr>
        <p:spPr bwMode="auto">
          <a:xfrm>
            <a:off x="1547813" y="908050"/>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sz="2800" b="1">
                <a:solidFill>
                  <a:schemeClr val="tx2"/>
                </a:solidFill>
                <a:ea typeface="宋体" panose="02010600030101010101" pitchFamily="2" charset="-122"/>
              </a:rPr>
              <a:t>分析方法</a:t>
            </a:r>
          </a:p>
        </p:txBody>
      </p:sp>
      <p:sp>
        <p:nvSpPr>
          <p:cNvPr id="15" name="Rectangle 14">
            <a:extLst>
              <a:ext uri="{FF2B5EF4-FFF2-40B4-BE49-F238E27FC236}">
                <a16:creationId xmlns:a16="http://schemas.microsoft.com/office/drawing/2014/main" id="{5613E222-B7F2-43FC-8598-FFAA0D8C703B}"/>
              </a:ext>
            </a:extLst>
          </p:cNvPr>
          <p:cNvSpPr>
            <a:spLocks noChangeArrowheads="1"/>
          </p:cNvSpPr>
          <p:nvPr/>
        </p:nvSpPr>
        <p:spPr bwMode="auto">
          <a:xfrm>
            <a:off x="1476375" y="1679575"/>
            <a:ext cx="2478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dirty="0">
                <a:solidFill>
                  <a:schemeClr val="accent2"/>
                </a:solidFill>
                <a:ea typeface="黑体" panose="02010609060101010101" pitchFamily="49" charset="-122"/>
              </a:rPr>
              <a:t>3.3.1  </a:t>
            </a:r>
            <a:r>
              <a:rPr lang="zh-CN" altLang="en-US" b="1" dirty="0">
                <a:solidFill>
                  <a:schemeClr val="accent2"/>
                </a:solidFill>
                <a:ea typeface="黑体" panose="02010609060101010101" pitchFamily="49" charset="-122"/>
              </a:rPr>
              <a:t>图解分析法</a:t>
            </a:r>
          </a:p>
        </p:txBody>
      </p:sp>
      <p:sp>
        <p:nvSpPr>
          <p:cNvPr id="16" name="Text Box 15">
            <a:extLst>
              <a:ext uri="{FF2B5EF4-FFF2-40B4-BE49-F238E27FC236}">
                <a16:creationId xmlns:a16="http://schemas.microsoft.com/office/drawing/2014/main" id="{305FFB57-03B7-4B0F-B895-23D2379B7586}"/>
              </a:ext>
            </a:extLst>
          </p:cNvPr>
          <p:cNvSpPr txBox="1">
            <a:spLocks noChangeArrowheads="1"/>
          </p:cNvSpPr>
          <p:nvPr/>
        </p:nvSpPr>
        <p:spPr bwMode="auto">
          <a:xfrm>
            <a:off x="1547813" y="5516563"/>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a:solidFill>
                  <a:schemeClr val="accent2"/>
                </a:solidFill>
                <a:ea typeface="黑体" panose="02010609060101010101" pitchFamily="49" charset="-122"/>
              </a:rPr>
              <a:t>3</a:t>
            </a:r>
            <a:r>
              <a:rPr kumimoji="0" lang="zh-CN" altLang="en-US" b="1">
                <a:solidFill>
                  <a:schemeClr val="accent2"/>
                </a:solidFill>
                <a:ea typeface="黑体" panose="02010609060101010101" pitchFamily="49" charset="-122"/>
              </a:rPr>
              <a:t>、</a:t>
            </a:r>
            <a:r>
              <a:rPr kumimoji="0" lang="zh-CN" altLang="en-US" b="1">
                <a:solidFill>
                  <a:schemeClr val="accent2"/>
                </a:solidFill>
                <a:latin typeface="黑体" panose="02010609060101010101" pitchFamily="49" charset="-122"/>
                <a:ea typeface="黑体" panose="02010609060101010101" pitchFamily="49" charset="-122"/>
              </a:rPr>
              <a:t>静态工作点对</a:t>
            </a:r>
            <a:r>
              <a:rPr kumimoji="0" lang="en-US" altLang="zh-CN" b="1" i="1">
                <a:solidFill>
                  <a:schemeClr val="accent2"/>
                </a:solidFill>
                <a:latin typeface="Book Antiqua" panose="02040602050305030304" pitchFamily="18" charset="0"/>
                <a:ea typeface="黑体" panose="02010609060101010101" pitchFamily="49" charset="-122"/>
              </a:rPr>
              <a:t>v</a:t>
            </a:r>
            <a:r>
              <a:rPr kumimoji="0" lang="en-US" altLang="zh-CN" b="1" baseline="-16000">
                <a:solidFill>
                  <a:schemeClr val="accent2"/>
                </a:solidFill>
                <a:latin typeface="黑体" panose="02010609060101010101" pitchFamily="49" charset="-122"/>
                <a:ea typeface="黑体" panose="02010609060101010101" pitchFamily="49" charset="-122"/>
              </a:rPr>
              <a:t>o</a:t>
            </a:r>
            <a:r>
              <a:rPr kumimoji="0" lang="zh-CN" altLang="en-US" b="1">
                <a:solidFill>
                  <a:schemeClr val="accent2"/>
                </a:solidFill>
                <a:latin typeface="黑体" panose="02010609060101010101" pitchFamily="49" charset="-122"/>
                <a:ea typeface="黑体" panose="02010609060101010101" pitchFamily="49" charset="-122"/>
              </a:rPr>
              <a:t>波形的影响</a:t>
            </a:r>
          </a:p>
        </p:txBody>
      </p:sp>
    </p:spTree>
    <p:extLst>
      <p:ext uri="{BB962C8B-B14F-4D97-AF65-F5344CB8AC3E}">
        <p14:creationId xmlns:p14="http://schemas.microsoft.com/office/powerpoint/2010/main" val="24314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3000"/>
                                        <p:tgtEl>
                                          <p:spTgt spid="14"/>
                                        </p:tgtEl>
                                      </p:cBhvr>
                                    </p:animEffect>
                                  </p:childTnLst>
                                </p:cTn>
                              </p:par>
                            </p:childTnLst>
                          </p:cTn>
                        </p:par>
                        <p:par>
                          <p:cTn id="8" fill="hold">
                            <p:stCondLst>
                              <p:cond delay="30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3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3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3000" fill="hold"/>
                                        <p:tgtEl>
                                          <p:spTgt spid="15"/>
                                        </p:tgtEl>
                                        <p:attrNameLst>
                                          <p:attrName>ppt_x</p:attrName>
                                        </p:attrNameLst>
                                      </p:cBhvr>
                                      <p:tavLst>
                                        <p:tav tm="0">
                                          <p:val>
                                            <p:strVal val="0-#ppt_w/2"/>
                                          </p:val>
                                        </p:tav>
                                        <p:tav tm="100000">
                                          <p:val>
                                            <p:strVal val="#ppt_x"/>
                                          </p:val>
                                        </p:tav>
                                      </p:tavLst>
                                    </p:anim>
                                    <p:anim calcmode="lin" valueType="num">
                                      <p:cBhvr additive="base">
                                        <p:cTn id="26" dur="3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3000" fill="hold"/>
                                        <p:tgtEl>
                                          <p:spTgt spid="8"/>
                                        </p:tgtEl>
                                        <p:attrNameLst>
                                          <p:attrName>ppt_x</p:attrName>
                                        </p:attrNameLst>
                                      </p:cBhvr>
                                      <p:tavLst>
                                        <p:tav tm="0">
                                          <p:val>
                                            <p:strVal val="1+#ppt_w/2"/>
                                          </p:val>
                                        </p:tav>
                                        <p:tav tm="100000">
                                          <p:val>
                                            <p:strVal val="#ppt_x"/>
                                          </p:val>
                                        </p:tav>
                                      </p:tavLst>
                                    </p:anim>
                                    <p:anim calcmode="lin" valueType="num">
                                      <p:cBhvr additive="base">
                                        <p:cTn id="32" dur="30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3000" fill="hold"/>
                                        <p:tgtEl>
                                          <p:spTgt spid="3"/>
                                        </p:tgtEl>
                                        <p:attrNameLst>
                                          <p:attrName>ppt_x</p:attrName>
                                        </p:attrNameLst>
                                      </p:cBhvr>
                                      <p:tavLst>
                                        <p:tav tm="0">
                                          <p:val>
                                            <p:strVal val="1+#ppt_w/2"/>
                                          </p:val>
                                        </p:tav>
                                        <p:tav tm="100000">
                                          <p:val>
                                            <p:strVal val="#ppt_x"/>
                                          </p:val>
                                        </p:tav>
                                      </p:tavLst>
                                    </p:anim>
                                    <p:anim calcmode="lin" valueType="num">
                                      <p:cBhvr additive="base">
                                        <p:cTn id="38" dur="3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3000" fill="hold"/>
                                        <p:tgtEl>
                                          <p:spTgt spid="4"/>
                                        </p:tgtEl>
                                        <p:attrNameLst>
                                          <p:attrName>ppt_x</p:attrName>
                                        </p:attrNameLst>
                                      </p:cBhvr>
                                      <p:tavLst>
                                        <p:tav tm="0">
                                          <p:val>
                                            <p:strVal val="1+#ppt_w/2"/>
                                          </p:val>
                                        </p:tav>
                                        <p:tav tm="100000">
                                          <p:val>
                                            <p:strVal val="#ppt_x"/>
                                          </p:val>
                                        </p:tav>
                                      </p:tavLst>
                                    </p:anim>
                                    <p:anim calcmode="lin" valueType="num">
                                      <p:cBhvr additive="base">
                                        <p:cTn id="44" dur="3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3000" fill="hold"/>
                                        <p:tgtEl>
                                          <p:spTgt spid="9"/>
                                        </p:tgtEl>
                                        <p:attrNameLst>
                                          <p:attrName>ppt_x</p:attrName>
                                        </p:attrNameLst>
                                      </p:cBhvr>
                                      <p:tavLst>
                                        <p:tav tm="0">
                                          <p:val>
                                            <p:strVal val="0-#ppt_w/2"/>
                                          </p:val>
                                        </p:tav>
                                        <p:tav tm="100000">
                                          <p:val>
                                            <p:strVal val="#ppt_x"/>
                                          </p:val>
                                        </p:tav>
                                      </p:tavLst>
                                    </p:anim>
                                    <p:anim calcmode="lin" valueType="num">
                                      <p:cBhvr additive="base">
                                        <p:cTn id="50" dur="3000" fill="hold"/>
                                        <p:tgtEl>
                                          <p:spTgt spid="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CHIMES.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3000" fill="hold"/>
                                        <p:tgtEl>
                                          <p:spTgt spid="5"/>
                                        </p:tgtEl>
                                        <p:attrNameLst>
                                          <p:attrName>ppt_x</p:attrName>
                                        </p:attrNameLst>
                                      </p:cBhvr>
                                      <p:tavLst>
                                        <p:tav tm="0">
                                          <p:val>
                                            <p:strVal val="1+#ppt_w/2"/>
                                          </p:val>
                                        </p:tav>
                                        <p:tav tm="100000">
                                          <p:val>
                                            <p:strVal val="#ppt_x"/>
                                          </p:val>
                                        </p:tav>
                                      </p:tavLst>
                                    </p:anim>
                                    <p:anim calcmode="lin" valueType="num">
                                      <p:cBhvr additive="base">
                                        <p:cTn id="56" dur="3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3000" fill="hold"/>
                                        <p:tgtEl>
                                          <p:spTgt spid="6"/>
                                        </p:tgtEl>
                                        <p:attrNameLst>
                                          <p:attrName>ppt_x</p:attrName>
                                        </p:attrNameLst>
                                      </p:cBhvr>
                                      <p:tavLst>
                                        <p:tav tm="0">
                                          <p:val>
                                            <p:strVal val="1+#ppt_w/2"/>
                                          </p:val>
                                        </p:tav>
                                        <p:tav tm="100000">
                                          <p:val>
                                            <p:strVal val="#ppt_x"/>
                                          </p:val>
                                        </p:tav>
                                      </p:tavLst>
                                    </p:anim>
                                    <p:anim calcmode="lin" valueType="num">
                                      <p:cBhvr additive="base">
                                        <p:cTn id="62" dur="3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3000" fill="hold"/>
                                        <p:tgtEl>
                                          <p:spTgt spid="16"/>
                                        </p:tgtEl>
                                        <p:attrNameLst>
                                          <p:attrName>ppt_x</p:attrName>
                                        </p:attrNameLst>
                                      </p:cBhvr>
                                      <p:tavLst>
                                        <p:tav tm="0">
                                          <p:val>
                                            <p:strVal val="0-#ppt_w/2"/>
                                          </p:val>
                                        </p:tav>
                                        <p:tav tm="100000">
                                          <p:val>
                                            <p:strVal val="#ppt_x"/>
                                          </p:val>
                                        </p:tav>
                                      </p:tavLst>
                                    </p:anim>
                                    <p:anim calcmode="lin" valueType="num">
                                      <p:cBhvr additive="base">
                                        <p:cTn id="74" dur="3000" fill="hold"/>
                                        <p:tgtEl>
                                          <p:spTgt spid="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8" grpId="0" autoUpdateAnimBg="0"/>
      <p:bldP spid="9" grpId="0" autoUpdateAnimBg="0"/>
      <p:bldP spid="11" grpId="0"/>
      <p:bldP spid="12" grpId="0"/>
      <p:bldP spid="13" grpId="0"/>
      <p:bldP spid="14" grpId="0"/>
      <p:bldP spid="15" grpId="0" autoUpdateAnimBg="0"/>
      <p:bldP spid="1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92B15738-3EEF-4547-81AD-47973D835052}"/>
              </a:ext>
            </a:extLst>
          </p:cNvPr>
          <p:cNvSpPr>
            <a:spLocks noGrp="1" noChangeArrowheads="1"/>
          </p:cNvSpPr>
          <p:nvPr>
            <p:ph type="title"/>
          </p:nvPr>
        </p:nvSpPr>
        <p:spPr bwMode="auto">
          <a:xfrm>
            <a:off x="1072080" y="137254"/>
            <a:ext cx="2987675" cy="549275"/>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dirty="0">
                <a:solidFill>
                  <a:srgbClr val="FF0000"/>
                </a:solidFill>
                <a:effectLst>
                  <a:outerShdw blurRad="38100" dist="38100" dir="2700000" algn="tl">
                    <a:srgbClr val="000000"/>
                  </a:outerShdw>
                </a:effectLst>
              </a:rPr>
              <a:t>3.1.1 </a:t>
            </a:r>
            <a:r>
              <a:rPr lang="en-US" altLang="zh-CN" sz="3200" b="1" dirty="0">
                <a:solidFill>
                  <a:srgbClr val="FF0000"/>
                </a:solidFill>
                <a:effectLst>
                  <a:outerShdw blurRad="38100" dist="38100" dir="2700000" algn="tl">
                    <a:srgbClr val="000000"/>
                  </a:outerShdw>
                </a:effectLst>
              </a:rPr>
              <a:t>  </a:t>
            </a:r>
            <a:r>
              <a:rPr lang="zh-CN" altLang="en-US" sz="2800" b="1" dirty="0">
                <a:solidFill>
                  <a:srgbClr val="FF0000"/>
                </a:solidFill>
                <a:effectLst>
                  <a:outerShdw blurRad="38100" dist="38100" dir="2700000" algn="tl">
                    <a:srgbClr val="000000"/>
                  </a:outerShdw>
                </a:effectLst>
                <a:ea typeface="黑体" pitchFamily="49" charset="-122"/>
              </a:rPr>
              <a:t>基本结构</a:t>
            </a:r>
          </a:p>
        </p:txBody>
      </p:sp>
      <p:grpSp>
        <p:nvGrpSpPr>
          <p:cNvPr id="12" name="Group 3">
            <a:extLst>
              <a:ext uri="{FF2B5EF4-FFF2-40B4-BE49-F238E27FC236}">
                <a16:creationId xmlns:a16="http://schemas.microsoft.com/office/drawing/2014/main" id="{EF170C4C-1F1C-40F2-8CAE-3C8DEF0A7FA7}"/>
              </a:ext>
            </a:extLst>
          </p:cNvPr>
          <p:cNvGrpSpPr>
            <a:grpSpLocks/>
          </p:cNvGrpSpPr>
          <p:nvPr/>
        </p:nvGrpSpPr>
        <p:grpSpPr bwMode="auto">
          <a:xfrm rot="-5400000">
            <a:off x="1834357" y="1081881"/>
            <a:ext cx="1358900" cy="2284413"/>
            <a:chOff x="971" y="1385"/>
            <a:chExt cx="1339" cy="2250"/>
          </a:xfrm>
        </p:grpSpPr>
        <p:sp>
          <p:nvSpPr>
            <p:cNvPr id="13" name="Rectangle 4">
              <a:extLst>
                <a:ext uri="{FF2B5EF4-FFF2-40B4-BE49-F238E27FC236}">
                  <a16:creationId xmlns:a16="http://schemas.microsoft.com/office/drawing/2014/main" id="{05190474-FF0F-45E7-8057-F6D6B15E0CFC}"/>
                </a:ext>
              </a:extLst>
            </p:cNvPr>
            <p:cNvSpPr>
              <a:spLocks noChangeArrowheads="1"/>
            </p:cNvSpPr>
            <p:nvPr/>
          </p:nvSpPr>
          <p:spPr bwMode="auto">
            <a:xfrm rot="5400000" flipH="1">
              <a:off x="1638" y="2490"/>
              <a:ext cx="501"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7" name="Rectangle 5">
              <a:extLst>
                <a:ext uri="{FF2B5EF4-FFF2-40B4-BE49-F238E27FC236}">
                  <a16:creationId xmlns:a16="http://schemas.microsoft.com/office/drawing/2014/main" id="{198B3AFF-F927-49C7-B817-B8F9F5CB5E5A}"/>
                </a:ext>
              </a:extLst>
            </p:cNvPr>
            <p:cNvSpPr>
              <a:spLocks noChangeArrowheads="1"/>
            </p:cNvSpPr>
            <p:nvPr/>
          </p:nvSpPr>
          <p:spPr bwMode="auto">
            <a:xfrm rot="5400000" flipH="1">
              <a:off x="1644" y="1671"/>
              <a:ext cx="489"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8" name="Rectangle 6">
              <a:extLst>
                <a:ext uri="{FF2B5EF4-FFF2-40B4-BE49-F238E27FC236}">
                  <a16:creationId xmlns:a16="http://schemas.microsoft.com/office/drawing/2014/main" id="{1C2D8FF2-D70C-41E0-BF7A-31E2095B958C}"/>
                </a:ext>
              </a:extLst>
            </p:cNvPr>
            <p:cNvSpPr>
              <a:spLocks noChangeArrowheads="1"/>
            </p:cNvSpPr>
            <p:nvPr/>
          </p:nvSpPr>
          <p:spPr bwMode="auto">
            <a:xfrm rot="5400000" flipH="1">
              <a:off x="1728" y="2078"/>
              <a:ext cx="324"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nvGrpSpPr>
            <p:cNvPr id="19" name="Group 7">
              <a:extLst>
                <a:ext uri="{FF2B5EF4-FFF2-40B4-BE49-F238E27FC236}">
                  <a16:creationId xmlns:a16="http://schemas.microsoft.com/office/drawing/2014/main" id="{866C0475-23C3-4287-B11A-16A48F13A559}"/>
                </a:ext>
              </a:extLst>
            </p:cNvPr>
            <p:cNvGrpSpPr>
              <a:grpSpLocks/>
            </p:cNvGrpSpPr>
            <p:nvPr/>
          </p:nvGrpSpPr>
          <p:grpSpPr bwMode="auto">
            <a:xfrm>
              <a:off x="1859" y="3173"/>
              <a:ext cx="84" cy="462"/>
              <a:chOff x="3467" y="3509"/>
              <a:chExt cx="84" cy="462"/>
            </a:xfrm>
          </p:grpSpPr>
          <p:sp>
            <p:nvSpPr>
              <p:cNvPr id="25" name="Line 8">
                <a:extLst>
                  <a:ext uri="{FF2B5EF4-FFF2-40B4-BE49-F238E27FC236}">
                    <a16:creationId xmlns:a16="http://schemas.microsoft.com/office/drawing/2014/main" id="{A8880FF1-755D-4732-8A7B-DBAFDD165EC6}"/>
                  </a:ext>
                </a:extLst>
              </p:cNvPr>
              <p:cNvSpPr>
                <a:spLocks noChangeShapeType="1"/>
              </p:cNvSpPr>
              <p:nvPr/>
            </p:nvSpPr>
            <p:spPr bwMode="auto">
              <a:xfrm rot="5400000" flipH="1">
                <a:off x="3314" y="3704"/>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6" name="Oval 9">
                <a:extLst>
                  <a:ext uri="{FF2B5EF4-FFF2-40B4-BE49-F238E27FC236}">
                    <a16:creationId xmlns:a16="http://schemas.microsoft.com/office/drawing/2014/main" id="{60BF7A9D-699F-47A7-B5C3-EDAB509B54AF}"/>
                  </a:ext>
                </a:extLst>
              </p:cNvPr>
              <p:cNvSpPr>
                <a:spLocks noChangeArrowheads="1"/>
              </p:cNvSpPr>
              <p:nvPr/>
            </p:nvSpPr>
            <p:spPr bwMode="auto">
              <a:xfrm rot="5400000" flipH="1">
                <a:off x="3473" y="3893"/>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20" name="Group 10">
              <a:extLst>
                <a:ext uri="{FF2B5EF4-FFF2-40B4-BE49-F238E27FC236}">
                  <a16:creationId xmlns:a16="http://schemas.microsoft.com/office/drawing/2014/main" id="{0E1D0F1D-9F38-4ED3-A49B-555D875417D2}"/>
                </a:ext>
              </a:extLst>
            </p:cNvPr>
            <p:cNvGrpSpPr>
              <a:grpSpLocks/>
            </p:cNvGrpSpPr>
            <p:nvPr/>
          </p:nvGrpSpPr>
          <p:grpSpPr bwMode="auto">
            <a:xfrm>
              <a:off x="1853" y="1385"/>
              <a:ext cx="84" cy="462"/>
              <a:chOff x="3473" y="1277"/>
              <a:chExt cx="84" cy="462"/>
            </a:xfrm>
          </p:grpSpPr>
          <p:sp>
            <p:nvSpPr>
              <p:cNvPr id="23" name="Line 11">
                <a:extLst>
                  <a:ext uri="{FF2B5EF4-FFF2-40B4-BE49-F238E27FC236}">
                    <a16:creationId xmlns:a16="http://schemas.microsoft.com/office/drawing/2014/main" id="{8A44F18C-735E-4193-8F45-B589E66802C1}"/>
                  </a:ext>
                </a:extLst>
              </p:cNvPr>
              <p:cNvSpPr>
                <a:spLocks noChangeShapeType="1"/>
              </p:cNvSpPr>
              <p:nvPr/>
            </p:nvSpPr>
            <p:spPr bwMode="auto">
              <a:xfrm rot="5400000" flipH="1">
                <a:off x="3314" y="1544"/>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4" name="Oval 12">
                <a:extLst>
                  <a:ext uri="{FF2B5EF4-FFF2-40B4-BE49-F238E27FC236}">
                    <a16:creationId xmlns:a16="http://schemas.microsoft.com/office/drawing/2014/main" id="{79DA44EE-CF1C-40F0-8BB1-230DFFE8C9D6}"/>
                  </a:ext>
                </a:extLst>
              </p:cNvPr>
              <p:cNvSpPr>
                <a:spLocks noChangeArrowheads="1"/>
              </p:cNvSpPr>
              <p:nvPr/>
            </p:nvSpPr>
            <p:spPr bwMode="auto">
              <a:xfrm rot="5400000" flipH="1">
                <a:off x="3479" y="1271"/>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21" name="Line 13">
              <a:extLst>
                <a:ext uri="{FF2B5EF4-FFF2-40B4-BE49-F238E27FC236}">
                  <a16:creationId xmlns:a16="http://schemas.microsoft.com/office/drawing/2014/main" id="{6BF5901D-1CE8-47A7-BEDC-86E218457F4A}"/>
                </a:ext>
              </a:extLst>
            </p:cNvPr>
            <p:cNvSpPr>
              <a:spLocks noChangeShapeType="1"/>
            </p:cNvSpPr>
            <p:nvPr/>
          </p:nvSpPr>
          <p:spPr bwMode="auto">
            <a:xfrm rot="5400000" flipH="1">
              <a:off x="1259" y="2321"/>
              <a:ext cx="0" cy="43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2" name="Oval 14">
              <a:extLst>
                <a:ext uri="{FF2B5EF4-FFF2-40B4-BE49-F238E27FC236}">
                  <a16:creationId xmlns:a16="http://schemas.microsoft.com/office/drawing/2014/main" id="{1950FF17-59B9-42B2-BBF9-3850DB8B54FB}"/>
                </a:ext>
              </a:extLst>
            </p:cNvPr>
            <p:cNvSpPr>
              <a:spLocks noChangeArrowheads="1"/>
            </p:cNvSpPr>
            <p:nvPr/>
          </p:nvSpPr>
          <p:spPr bwMode="auto">
            <a:xfrm rot="5400000" flipH="1">
              <a:off x="977" y="2495"/>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27" name="Group 15">
            <a:extLst>
              <a:ext uri="{FF2B5EF4-FFF2-40B4-BE49-F238E27FC236}">
                <a16:creationId xmlns:a16="http://schemas.microsoft.com/office/drawing/2014/main" id="{FA0607AC-5AF1-4223-8A16-95C8B81C3EDF}"/>
              </a:ext>
            </a:extLst>
          </p:cNvPr>
          <p:cNvGrpSpPr>
            <a:grpSpLocks/>
          </p:cNvGrpSpPr>
          <p:nvPr/>
        </p:nvGrpSpPr>
        <p:grpSpPr bwMode="auto">
          <a:xfrm>
            <a:off x="1966913" y="1771650"/>
            <a:ext cx="1103312" cy="468313"/>
            <a:chOff x="1076" y="1855"/>
            <a:chExt cx="869" cy="369"/>
          </a:xfrm>
        </p:grpSpPr>
        <p:sp>
          <p:nvSpPr>
            <p:cNvPr id="28" name="Text Box 16">
              <a:extLst>
                <a:ext uri="{FF2B5EF4-FFF2-40B4-BE49-F238E27FC236}">
                  <a16:creationId xmlns:a16="http://schemas.microsoft.com/office/drawing/2014/main" id="{89A5B8B4-F58F-43AF-83D0-7163EB671A5B}"/>
                </a:ext>
              </a:extLst>
            </p:cNvPr>
            <p:cNvSpPr txBox="1">
              <a:spLocks noChangeArrowheads="1"/>
            </p:cNvSpPr>
            <p:nvPr/>
          </p:nvSpPr>
          <p:spPr bwMode="auto">
            <a:xfrm>
              <a:off x="1076" y="1864"/>
              <a:ext cx="26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chemeClr val="tx2"/>
                  </a:solidFill>
                </a:rPr>
                <a:t>N</a:t>
              </a:r>
            </a:p>
          </p:txBody>
        </p:sp>
        <p:sp>
          <p:nvSpPr>
            <p:cNvPr id="29" name="Text Box 17">
              <a:extLst>
                <a:ext uri="{FF2B5EF4-FFF2-40B4-BE49-F238E27FC236}">
                  <a16:creationId xmlns:a16="http://schemas.microsoft.com/office/drawing/2014/main" id="{43EADB24-CBDD-4065-B1A7-3BF12164E258}"/>
                </a:ext>
              </a:extLst>
            </p:cNvPr>
            <p:cNvSpPr txBox="1">
              <a:spLocks noChangeArrowheads="1"/>
            </p:cNvSpPr>
            <p:nvPr/>
          </p:nvSpPr>
          <p:spPr bwMode="auto">
            <a:xfrm>
              <a:off x="1679" y="1855"/>
              <a:ext cx="26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chemeClr val="tx2"/>
                  </a:solidFill>
                </a:rPr>
                <a:t>N</a:t>
              </a:r>
            </a:p>
          </p:txBody>
        </p:sp>
        <p:sp>
          <p:nvSpPr>
            <p:cNvPr id="30" name="Text Box 18">
              <a:extLst>
                <a:ext uri="{FF2B5EF4-FFF2-40B4-BE49-F238E27FC236}">
                  <a16:creationId xmlns:a16="http://schemas.microsoft.com/office/drawing/2014/main" id="{899FE7C2-3071-48BA-9174-A0FB975FED8F}"/>
                </a:ext>
              </a:extLst>
            </p:cNvPr>
            <p:cNvSpPr txBox="1">
              <a:spLocks noChangeArrowheads="1"/>
            </p:cNvSpPr>
            <p:nvPr/>
          </p:nvSpPr>
          <p:spPr bwMode="auto">
            <a:xfrm>
              <a:off x="1364" y="1864"/>
              <a:ext cx="26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chemeClr val="tx2"/>
                  </a:solidFill>
                </a:rPr>
                <a:t>P</a:t>
              </a:r>
            </a:p>
          </p:txBody>
        </p:sp>
      </p:grpSp>
      <p:sp>
        <p:nvSpPr>
          <p:cNvPr id="31" name="Rectangle 19">
            <a:extLst>
              <a:ext uri="{FF2B5EF4-FFF2-40B4-BE49-F238E27FC236}">
                <a16:creationId xmlns:a16="http://schemas.microsoft.com/office/drawing/2014/main" id="{66E2AC53-0E16-40DA-9675-25FA3E30539E}"/>
              </a:ext>
            </a:extLst>
          </p:cNvPr>
          <p:cNvSpPr>
            <a:spLocks noChangeArrowheads="1"/>
          </p:cNvSpPr>
          <p:nvPr/>
        </p:nvSpPr>
        <p:spPr bwMode="auto">
          <a:xfrm>
            <a:off x="1905000" y="1066800"/>
            <a:ext cx="1274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CC0000"/>
                </a:solidFill>
              </a:rPr>
              <a:t>NPN</a:t>
            </a:r>
            <a:r>
              <a:rPr lang="zh-CN" altLang="en-US" sz="2800" b="1">
                <a:solidFill>
                  <a:srgbClr val="CC0000"/>
                </a:solidFill>
              </a:rPr>
              <a:t>型</a:t>
            </a:r>
          </a:p>
        </p:txBody>
      </p:sp>
      <p:grpSp>
        <p:nvGrpSpPr>
          <p:cNvPr id="32" name="Group 20">
            <a:extLst>
              <a:ext uri="{FF2B5EF4-FFF2-40B4-BE49-F238E27FC236}">
                <a16:creationId xmlns:a16="http://schemas.microsoft.com/office/drawing/2014/main" id="{C7FFD3DC-AF8D-481A-A9A0-9FEE302C56AD}"/>
              </a:ext>
            </a:extLst>
          </p:cNvPr>
          <p:cNvGrpSpPr>
            <a:grpSpLocks/>
          </p:cNvGrpSpPr>
          <p:nvPr/>
        </p:nvGrpSpPr>
        <p:grpSpPr bwMode="auto">
          <a:xfrm>
            <a:off x="1217613" y="1924050"/>
            <a:ext cx="2584450" cy="1433513"/>
            <a:chOff x="486" y="1975"/>
            <a:chExt cx="2036" cy="1130"/>
          </a:xfrm>
        </p:grpSpPr>
        <p:sp>
          <p:nvSpPr>
            <p:cNvPr id="33" name="Text Box 21">
              <a:extLst>
                <a:ext uri="{FF2B5EF4-FFF2-40B4-BE49-F238E27FC236}">
                  <a16:creationId xmlns:a16="http://schemas.microsoft.com/office/drawing/2014/main" id="{B5DBFD82-614A-4C7E-8819-949C1F220AD2}"/>
                </a:ext>
              </a:extLst>
            </p:cNvPr>
            <p:cNvSpPr txBox="1">
              <a:spLocks noChangeArrowheads="1"/>
            </p:cNvSpPr>
            <p:nvPr/>
          </p:nvSpPr>
          <p:spPr bwMode="auto">
            <a:xfrm>
              <a:off x="1375" y="2696"/>
              <a:ext cx="299"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t>b</a:t>
              </a:r>
            </a:p>
          </p:txBody>
        </p:sp>
        <p:sp>
          <p:nvSpPr>
            <p:cNvPr id="34" name="Text Box 22">
              <a:extLst>
                <a:ext uri="{FF2B5EF4-FFF2-40B4-BE49-F238E27FC236}">
                  <a16:creationId xmlns:a16="http://schemas.microsoft.com/office/drawing/2014/main" id="{FBE07F5E-0260-431C-B5B3-D13E8BA2DB28}"/>
                </a:ext>
              </a:extLst>
            </p:cNvPr>
            <p:cNvSpPr txBox="1">
              <a:spLocks noChangeArrowheads="1"/>
            </p:cNvSpPr>
            <p:nvPr/>
          </p:nvSpPr>
          <p:spPr bwMode="auto">
            <a:xfrm>
              <a:off x="2255" y="1975"/>
              <a:ext cx="267"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dirty="0"/>
                <a:t>e</a:t>
              </a:r>
            </a:p>
          </p:txBody>
        </p:sp>
        <p:sp>
          <p:nvSpPr>
            <p:cNvPr id="35" name="Text Box 23">
              <a:extLst>
                <a:ext uri="{FF2B5EF4-FFF2-40B4-BE49-F238E27FC236}">
                  <a16:creationId xmlns:a16="http://schemas.microsoft.com/office/drawing/2014/main" id="{28BDC249-1F2C-4901-83BD-B95022685F47}"/>
                </a:ext>
              </a:extLst>
            </p:cNvPr>
            <p:cNvSpPr txBox="1">
              <a:spLocks noChangeArrowheads="1"/>
            </p:cNvSpPr>
            <p:nvPr/>
          </p:nvSpPr>
          <p:spPr bwMode="auto">
            <a:xfrm>
              <a:off x="486" y="2033"/>
              <a:ext cx="26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t>c</a:t>
              </a:r>
            </a:p>
          </p:txBody>
        </p:sp>
      </p:grpSp>
      <p:grpSp>
        <p:nvGrpSpPr>
          <p:cNvPr id="36" name="Group 24">
            <a:extLst>
              <a:ext uri="{FF2B5EF4-FFF2-40B4-BE49-F238E27FC236}">
                <a16:creationId xmlns:a16="http://schemas.microsoft.com/office/drawing/2014/main" id="{5DD319AD-329D-469F-A8EC-08095AB70AB4}"/>
              </a:ext>
            </a:extLst>
          </p:cNvPr>
          <p:cNvGrpSpPr>
            <a:grpSpLocks/>
          </p:cNvGrpSpPr>
          <p:nvPr/>
        </p:nvGrpSpPr>
        <p:grpSpPr bwMode="auto">
          <a:xfrm>
            <a:off x="4937125" y="1052513"/>
            <a:ext cx="3648075" cy="2271712"/>
            <a:chOff x="3122" y="960"/>
            <a:chExt cx="2298" cy="1431"/>
          </a:xfrm>
        </p:grpSpPr>
        <p:grpSp>
          <p:nvGrpSpPr>
            <p:cNvPr id="37" name="Group 25">
              <a:extLst>
                <a:ext uri="{FF2B5EF4-FFF2-40B4-BE49-F238E27FC236}">
                  <a16:creationId xmlns:a16="http://schemas.microsoft.com/office/drawing/2014/main" id="{64B5CDCA-47B8-4B9D-AA39-A0DB8F18ED04}"/>
                </a:ext>
              </a:extLst>
            </p:cNvPr>
            <p:cNvGrpSpPr>
              <a:grpSpLocks/>
            </p:cNvGrpSpPr>
            <p:nvPr/>
          </p:nvGrpSpPr>
          <p:grpSpPr bwMode="auto">
            <a:xfrm>
              <a:off x="3478" y="1488"/>
              <a:ext cx="1628" cy="903"/>
              <a:chOff x="486" y="1975"/>
              <a:chExt cx="2036" cy="1130"/>
            </a:xfrm>
          </p:grpSpPr>
          <p:sp>
            <p:nvSpPr>
              <p:cNvPr id="59" name="Text Box 26">
                <a:extLst>
                  <a:ext uri="{FF2B5EF4-FFF2-40B4-BE49-F238E27FC236}">
                    <a16:creationId xmlns:a16="http://schemas.microsoft.com/office/drawing/2014/main" id="{12B64516-570A-4475-90D4-D4DF745FB5BC}"/>
                  </a:ext>
                </a:extLst>
              </p:cNvPr>
              <p:cNvSpPr txBox="1">
                <a:spLocks noChangeArrowheads="1"/>
              </p:cNvSpPr>
              <p:nvPr/>
            </p:nvSpPr>
            <p:spPr bwMode="auto">
              <a:xfrm>
                <a:off x="1375" y="2696"/>
                <a:ext cx="299" cy="409"/>
              </a:xfrm>
              <a:prstGeom prst="rect">
                <a:avLst/>
              </a:prstGeom>
              <a:noFill/>
              <a:ln w="254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effectLst>
                      <a:outerShdw blurRad="38100" dist="38100" dir="2700000" algn="tl">
                        <a:srgbClr val="FFFFFF"/>
                      </a:outerShdw>
                    </a:effectLst>
                  </a:rPr>
                  <a:t>b</a:t>
                </a:r>
              </a:p>
            </p:txBody>
          </p:sp>
          <p:sp>
            <p:nvSpPr>
              <p:cNvPr id="60" name="Text Box 27">
                <a:extLst>
                  <a:ext uri="{FF2B5EF4-FFF2-40B4-BE49-F238E27FC236}">
                    <a16:creationId xmlns:a16="http://schemas.microsoft.com/office/drawing/2014/main" id="{037A868E-22D9-45AC-905C-90E250A51EDB}"/>
                  </a:ext>
                </a:extLst>
              </p:cNvPr>
              <p:cNvSpPr txBox="1">
                <a:spLocks noChangeArrowheads="1"/>
              </p:cNvSpPr>
              <p:nvPr/>
            </p:nvSpPr>
            <p:spPr bwMode="auto">
              <a:xfrm>
                <a:off x="2256" y="1975"/>
                <a:ext cx="266" cy="409"/>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effectLst>
                      <a:outerShdw blurRad="38100" dist="38100" dir="2700000" algn="tl">
                        <a:srgbClr val="FFFFFF"/>
                      </a:outerShdw>
                    </a:effectLst>
                  </a:rPr>
                  <a:t>e</a:t>
                </a:r>
              </a:p>
            </p:txBody>
          </p:sp>
          <p:sp>
            <p:nvSpPr>
              <p:cNvPr id="61" name="Text Box 28">
                <a:extLst>
                  <a:ext uri="{FF2B5EF4-FFF2-40B4-BE49-F238E27FC236}">
                    <a16:creationId xmlns:a16="http://schemas.microsoft.com/office/drawing/2014/main" id="{C27FCA04-0DBB-4CB2-8C88-7109AAC14045}"/>
                  </a:ext>
                </a:extLst>
              </p:cNvPr>
              <p:cNvSpPr txBox="1">
                <a:spLocks noChangeArrowheads="1"/>
              </p:cNvSpPr>
              <p:nvPr/>
            </p:nvSpPr>
            <p:spPr bwMode="auto">
              <a:xfrm>
                <a:off x="486" y="2033"/>
                <a:ext cx="266" cy="409"/>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effectLst>
                      <a:outerShdw blurRad="38100" dist="38100" dir="2700000" algn="tl">
                        <a:srgbClr val="FFFFFF"/>
                      </a:outerShdw>
                    </a:effectLst>
                  </a:rPr>
                  <a:t>c</a:t>
                </a:r>
              </a:p>
            </p:txBody>
          </p:sp>
        </p:grpSp>
        <p:grpSp>
          <p:nvGrpSpPr>
            <p:cNvPr id="38" name="Group 29">
              <a:extLst>
                <a:ext uri="{FF2B5EF4-FFF2-40B4-BE49-F238E27FC236}">
                  <a16:creationId xmlns:a16="http://schemas.microsoft.com/office/drawing/2014/main" id="{27C8EDF8-BC55-44AB-9DDE-DC9B38AD2982}"/>
                </a:ext>
              </a:extLst>
            </p:cNvPr>
            <p:cNvGrpSpPr>
              <a:grpSpLocks/>
            </p:cNvGrpSpPr>
            <p:nvPr/>
          </p:nvGrpSpPr>
          <p:grpSpPr bwMode="auto">
            <a:xfrm rot="-5400000">
              <a:off x="3834" y="952"/>
              <a:ext cx="857" cy="1449"/>
              <a:chOff x="2567" y="1469"/>
              <a:chExt cx="1339" cy="2262"/>
            </a:xfrm>
          </p:grpSpPr>
          <p:sp>
            <p:nvSpPr>
              <p:cNvPr id="48" name="Rectangle 30">
                <a:extLst>
                  <a:ext uri="{FF2B5EF4-FFF2-40B4-BE49-F238E27FC236}">
                    <a16:creationId xmlns:a16="http://schemas.microsoft.com/office/drawing/2014/main" id="{BF58BDCF-2E4A-402F-94A9-E7311F7D5157}"/>
                  </a:ext>
                </a:extLst>
              </p:cNvPr>
              <p:cNvSpPr>
                <a:spLocks noChangeArrowheads="1"/>
              </p:cNvSpPr>
              <p:nvPr/>
            </p:nvSpPr>
            <p:spPr bwMode="auto">
              <a:xfrm rot="5400000" flipH="1">
                <a:off x="3234" y="2586"/>
                <a:ext cx="501"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9" name="Rectangle 31">
                <a:extLst>
                  <a:ext uri="{FF2B5EF4-FFF2-40B4-BE49-F238E27FC236}">
                    <a16:creationId xmlns:a16="http://schemas.microsoft.com/office/drawing/2014/main" id="{AE67867D-84A0-452B-8F21-425ACFB4D5BF}"/>
                  </a:ext>
                </a:extLst>
              </p:cNvPr>
              <p:cNvSpPr>
                <a:spLocks noChangeArrowheads="1"/>
              </p:cNvSpPr>
              <p:nvPr/>
            </p:nvSpPr>
            <p:spPr bwMode="auto">
              <a:xfrm rot="5400000" flipH="1">
                <a:off x="3240" y="1767"/>
                <a:ext cx="489"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0" name="Rectangle 32">
                <a:extLst>
                  <a:ext uri="{FF2B5EF4-FFF2-40B4-BE49-F238E27FC236}">
                    <a16:creationId xmlns:a16="http://schemas.microsoft.com/office/drawing/2014/main" id="{9F39314A-A5D8-4E8D-A0C4-E3C2FF1F1A36}"/>
                  </a:ext>
                </a:extLst>
              </p:cNvPr>
              <p:cNvSpPr>
                <a:spLocks noChangeArrowheads="1"/>
              </p:cNvSpPr>
              <p:nvPr/>
            </p:nvSpPr>
            <p:spPr bwMode="auto">
              <a:xfrm rot="5400000" flipH="1">
                <a:off x="3324" y="2174"/>
                <a:ext cx="324"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nvGrpSpPr>
              <p:cNvPr id="51" name="Group 33">
                <a:extLst>
                  <a:ext uri="{FF2B5EF4-FFF2-40B4-BE49-F238E27FC236}">
                    <a16:creationId xmlns:a16="http://schemas.microsoft.com/office/drawing/2014/main" id="{C12C1A60-A0FC-4BF0-BF8E-D76961868BB5}"/>
                  </a:ext>
                </a:extLst>
              </p:cNvPr>
              <p:cNvGrpSpPr>
                <a:grpSpLocks/>
              </p:cNvGrpSpPr>
              <p:nvPr/>
            </p:nvGrpSpPr>
            <p:grpSpPr bwMode="auto">
              <a:xfrm>
                <a:off x="3455" y="3269"/>
                <a:ext cx="84" cy="462"/>
                <a:chOff x="3467" y="3509"/>
                <a:chExt cx="84" cy="462"/>
              </a:xfrm>
            </p:grpSpPr>
            <p:sp>
              <p:nvSpPr>
                <p:cNvPr id="57" name="Line 34">
                  <a:extLst>
                    <a:ext uri="{FF2B5EF4-FFF2-40B4-BE49-F238E27FC236}">
                      <a16:creationId xmlns:a16="http://schemas.microsoft.com/office/drawing/2014/main" id="{F3A9A2E0-B6FF-45BD-964A-1E4B4AD5163C}"/>
                    </a:ext>
                  </a:extLst>
                </p:cNvPr>
                <p:cNvSpPr>
                  <a:spLocks noChangeShapeType="1"/>
                </p:cNvSpPr>
                <p:nvPr/>
              </p:nvSpPr>
              <p:spPr bwMode="auto">
                <a:xfrm rot="5400000" flipH="1">
                  <a:off x="3314" y="3704"/>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8" name="Oval 35">
                  <a:extLst>
                    <a:ext uri="{FF2B5EF4-FFF2-40B4-BE49-F238E27FC236}">
                      <a16:creationId xmlns:a16="http://schemas.microsoft.com/office/drawing/2014/main" id="{53E3C8B4-73CC-4D60-A244-E7EAC9E28028}"/>
                    </a:ext>
                  </a:extLst>
                </p:cNvPr>
                <p:cNvSpPr>
                  <a:spLocks noChangeArrowheads="1"/>
                </p:cNvSpPr>
                <p:nvPr/>
              </p:nvSpPr>
              <p:spPr bwMode="auto">
                <a:xfrm rot="5400000" flipH="1">
                  <a:off x="3473" y="3893"/>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52" name="Group 36">
                <a:extLst>
                  <a:ext uri="{FF2B5EF4-FFF2-40B4-BE49-F238E27FC236}">
                    <a16:creationId xmlns:a16="http://schemas.microsoft.com/office/drawing/2014/main" id="{B27C2F4A-0A5F-43D7-B0E6-122111920214}"/>
                  </a:ext>
                </a:extLst>
              </p:cNvPr>
              <p:cNvGrpSpPr>
                <a:grpSpLocks/>
              </p:cNvGrpSpPr>
              <p:nvPr/>
            </p:nvGrpSpPr>
            <p:grpSpPr bwMode="auto">
              <a:xfrm>
                <a:off x="3449" y="1469"/>
                <a:ext cx="84" cy="462"/>
                <a:chOff x="3473" y="1277"/>
                <a:chExt cx="84" cy="462"/>
              </a:xfrm>
            </p:grpSpPr>
            <p:sp>
              <p:nvSpPr>
                <p:cNvPr id="55" name="Line 37">
                  <a:extLst>
                    <a:ext uri="{FF2B5EF4-FFF2-40B4-BE49-F238E27FC236}">
                      <a16:creationId xmlns:a16="http://schemas.microsoft.com/office/drawing/2014/main" id="{92C730D9-E542-49FB-9606-2C9113A0185B}"/>
                    </a:ext>
                  </a:extLst>
                </p:cNvPr>
                <p:cNvSpPr>
                  <a:spLocks noChangeShapeType="1"/>
                </p:cNvSpPr>
                <p:nvPr/>
              </p:nvSpPr>
              <p:spPr bwMode="auto">
                <a:xfrm rot="5400000" flipH="1">
                  <a:off x="3314" y="1544"/>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6" name="Oval 38">
                  <a:extLst>
                    <a:ext uri="{FF2B5EF4-FFF2-40B4-BE49-F238E27FC236}">
                      <a16:creationId xmlns:a16="http://schemas.microsoft.com/office/drawing/2014/main" id="{9F65CCBB-C83E-4D15-9D86-EB3270C5552D}"/>
                    </a:ext>
                  </a:extLst>
                </p:cNvPr>
                <p:cNvSpPr>
                  <a:spLocks noChangeArrowheads="1"/>
                </p:cNvSpPr>
                <p:nvPr/>
              </p:nvSpPr>
              <p:spPr bwMode="auto">
                <a:xfrm rot="5400000" flipH="1">
                  <a:off x="3479" y="1271"/>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53" name="Line 39">
                <a:extLst>
                  <a:ext uri="{FF2B5EF4-FFF2-40B4-BE49-F238E27FC236}">
                    <a16:creationId xmlns:a16="http://schemas.microsoft.com/office/drawing/2014/main" id="{BBBD5B5A-31BC-40FF-922C-AF7FFAFF7689}"/>
                  </a:ext>
                </a:extLst>
              </p:cNvPr>
              <p:cNvSpPr>
                <a:spLocks noChangeShapeType="1"/>
              </p:cNvSpPr>
              <p:nvPr/>
            </p:nvSpPr>
            <p:spPr bwMode="auto">
              <a:xfrm rot="5400000" flipH="1">
                <a:off x="2855" y="2417"/>
                <a:ext cx="0" cy="43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4" name="Oval 40">
                <a:extLst>
                  <a:ext uri="{FF2B5EF4-FFF2-40B4-BE49-F238E27FC236}">
                    <a16:creationId xmlns:a16="http://schemas.microsoft.com/office/drawing/2014/main" id="{BF2F0E58-8553-45B4-8A8E-A8DC80285D06}"/>
                  </a:ext>
                </a:extLst>
              </p:cNvPr>
              <p:cNvSpPr>
                <a:spLocks noChangeArrowheads="1"/>
              </p:cNvSpPr>
              <p:nvPr/>
            </p:nvSpPr>
            <p:spPr bwMode="auto">
              <a:xfrm rot="5400000" flipH="1">
                <a:off x="2573" y="2591"/>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39" name="Rectangle 41">
              <a:extLst>
                <a:ext uri="{FF2B5EF4-FFF2-40B4-BE49-F238E27FC236}">
                  <a16:creationId xmlns:a16="http://schemas.microsoft.com/office/drawing/2014/main" id="{A744D81C-A721-44C0-8BE4-57DAA2EF8981}"/>
                </a:ext>
              </a:extLst>
            </p:cNvPr>
            <p:cNvSpPr>
              <a:spLocks noChangeArrowheads="1"/>
            </p:cNvSpPr>
            <p:nvPr/>
          </p:nvSpPr>
          <p:spPr bwMode="auto">
            <a:xfrm>
              <a:off x="3878" y="960"/>
              <a:ext cx="7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CC0000"/>
                  </a:solidFill>
                </a:rPr>
                <a:t>PNP</a:t>
              </a:r>
              <a:r>
                <a:rPr lang="zh-CN" altLang="en-US" sz="2800" b="1">
                  <a:solidFill>
                    <a:srgbClr val="CC0000"/>
                  </a:solidFill>
                </a:rPr>
                <a:t>型</a:t>
              </a:r>
            </a:p>
          </p:txBody>
        </p:sp>
        <p:grpSp>
          <p:nvGrpSpPr>
            <p:cNvPr id="40" name="Group 42">
              <a:extLst>
                <a:ext uri="{FF2B5EF4-FFF2-40B4-BE49-F238E27FC236}">
                  <a16:creationId xmlns:a16="http://schemas.microsoft.com/office/drawing/2014/main" id="{EB69AD3C-66A1-4498-BD71-9754FDFB7D36}"/>
                </a:ext>
              </a:extLst>
            </p:cNvPr>
            <p:cNvGrpSpPr>
              <a:grpSpLocks/>
            </p:cNvGrpSpPr>
            <p:nvPr/>
          </p:nvGrpSpPr>
          <p:grpSpPr bwMode="auto">
            <a:xfrm>
              <a:off x="3910" y="1385"/>
              <a:ext cx="695" cy="295"/>
              <a:chOff x="1077" y="1855"/>
              <a:chExt cx="869" cy="369"/>
            </a:xfrm>
          </p:grpSpPr>
          <p:sp>
            <p:nvSpPr>
              <p:cNvPr id="45" name="Text Box 43">
                <a:extLst>
                  <a:ext uri="{FF2B5EF4-FFF2-40B4-BE49-F238E27FC236}">
                    <a16:creationId xmlns:a16="http://schemas.microsoft.com/office/drawing/2014/main" id="{5A5E3148-5AA7-4480-A7B1-C273E1F58D30}"/>
                  </a:ext>
                </a:extLst>
              </p:cNvPr>
              <p:cNvSpPr txBox="1">
                <a:spLocks noChangeArrowheads="1"/>
              </p:cNvSpPr>
              <p:nvPr/>
            </p:nvSpPr>
            <p:spPr bwMode="auto">
              <a:xfrm>
                <a:off x="1077" y="1864"/>
                <a:ext cx="268" cy="360"/>
              </a:xfrm>
              <a:prstGeom prst="rect">
                <a:avLst/>
              </a:prstGeom>
              <a:noFill/>
              <a:ln w="25400">
                <a:noFill/>
                <a:miter lim="800000"/>
                <a:headEnd type="none" w="sm" len="sm"/>
                <a:tailEnd type="none" w="med" len="lg"/>
              </a:ln>
              <a:effec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chemeClr val="tx2"/>
                    </a:solidFill>
                    <a:effectLst>
                      <a:outerShdw blurRad="38100" dist="38100" dir="2700000" algn="tl">
                        <a:srgbClr val="000000"/>
                      </a:outerShdw>
                    </a:effectLst>
                  </a:rPr>
                  <a:t>P</a:t>
                </a:r>
              </a:p>
            </p:txBody>
          </p:sp>
          <p:sp>
            <p:nvSpPr>
              <p:cNvPr id="46" name="Text Box 44">
                <a:extLst>
                  <a:ext uri="{FF2B5EF4-FFF2-40B4-BE49-F238E27FC236}">
                    <a16:creationId xmlns:a16="http://schemas.microsoft.com/office/drawing/2014/main" id="{3360B6E4-C823-4BCD-9C39-9E156AFFB1F5}"/>
                  </a:ext>
                </a:extLst>
              </p:cNvPr>
              <p:cNvSpPr txBox="1">
                <a:spLocks noChangeArrowheads="1"/>
              </p:cNvSpPr>
              <p:nvPr/>
            </p:nvSpPr>
            <p:spPr bwMode="auto">
              <a:xfrm>
                <a:off x="1680" y="1855"/>
                <a:ext cx="266" cy="360"/>
              </a:xfrm>
              <a:prstGeom prst="rect">
                <a:avLst/>
              </a:prstGeom>
              <a:noFill/>
              <a:ln w="25400">
                <a:noFill/>
                <a:miter lim="800000"/>
                <a:headEnd type="none" w="sm" len="sm"/>
                <a:tailEnd type="none" w="med" len="lg"/>
              </a:ln>
              <a:effec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chemeClr val="tx2"/>
                    </a:solidFill>
                    <a:effectLst>
                      <a:outerShdw blurRad="38100" dist="38100" dir="2700000" algn="tl">
                        <a:srgbClr val="000000"/>
                      </a:outerShdw>
                    </a:effectLst>
                  </a:rPr>
                  <a:t>P</a:t>
                </a:r>
              </a:p>
            </p:txBody>
          </p:sp>
          <p:sp>
            <p:nvSpPr>
              <p:cNvPr id="47" name="Text Box 45">
                <a:extLst>
                  <a:ext uri="{FF2B5EF4-FFF2-40B4-BE49-F238E27FC236}">
                    <a16:creationId xmlns:a16="http://schemas.microsoft.com/office/drawing/2014/main" id="{973B708E-0652-44CE-A53D-46172D5B571A}"/>
                  </a:ext>
                </a:extLst>
              </p:cNvPr>
              <p:cNvSpPr txBox="1">
                <a:spLocks noChangeArrowheads="1"/>
              </p:cNvSpPr>
              <p:nvPr/>
            </p:nvSpPr>
            <p:spPr bwMode="auto">
              <a:xfrm>
                <a:off x="1365" y="1864"/>
                <a:ext cx="268" cy="360"/>
              </a:xfrm>
              <a:prstGeom prst="rect">
                <a:avLst/>
              </a:prstGeom>
              <a:noFill/>
              <a:ln w="25400">
                <a:noFill/>
                <a:miter lim="800000"/>
                <a:headEnd type="none" w="sm" len="sm"/>
                <a:tailEnd type="none" w="med" len="lg"/>
              </a:ln>
              <a:effec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chemeClr val="tx2"/>
                    </a:solidFill>
                    <a:effectLst>
                      <a:outerShdw blurRad="38100" dist="38100" dir="2700000" algn="tl">
                        <a:srgbClr val="000000"/>
                      </a:outerShdw>
                    </a:effectLst>
                  </a:rPr>
                  <a:t>N</a:t>
                </a:r>
              </a:p>
            </p:txBody>
          </p:sp>
        </p:grpSp>
        <p:grpSp>
          <p:nvGrpSpPr>
            <p:cNvPr id="41" name="Group 46">
              <a:extLst>
                <a:ext uri="{FF2B5EF4-FFF2-40B4-BE49-F238E27FC236}">
                  <a16:creationId xmlns:a16="http://schemas.microsoft.com/office/drawing/2014/main" id="{D28CB24A-16C1-4EEF-B973-310CD04B54A6}"/>
                </a:ext>
              </a:extLst>
            </p:cNvPr>
            <p:cNvGrpSpPr>
              <a:grpSpLocks/>
            </p:cNvGrpSpPr>
            <p:nvPr/>
          </p:nvGrpSpPr>
          <p:grpSpPr bwMode="auto">
            <a:xfrm>
              <a:off x="3122" y="1171"/>
              <a:ext cx="2298" cy="933"/>
              <a:chOff x="3122" y="1301"/>
              <a:chExt cx="2298" cy="933"/>
            </a:xfrm>
          </p:grpSpPr>
          <p:sp>
            <p:nvSpPr>
              <p:cNvPr id="42" name="Text Box 47">
                <a:extLst>
                  <a:ext uri="{FF2B5EF4-FFF2-40B4-BE49-F238E27FC236}">
                    <a16:creationId xmlns:a16="http://schemas.microsoft.com/office/drawing/2014/main" id="{A5BE7F68-D7DB-4845-8ED5-E71CA3EFC734}"/>
                  </a:ext>
                </a:extLst>
              </p:cNvPr>
              <p:cNvSpPr txBox="1">
                <a:spLocks noChangeArrowheads="1"/>
              </p:cNvSpPr>
              <p:nvPr/>
            </p:nvSpPr>
            <p:spPr bwMode="auto">
              <a:xfrm>
                <a:off x="3747" y="1946"/>
                <a:ext cx="498" cy="288"/>
              </a:xfrm>
              <a:prstGeom prst="rect">
                <a:avLst/>
              </a:prstGeom>
              <a:noFill/>
              <a:ln w="25400">
                <a:noFill/>
                <a:miter lim="800000"/>
                <a:headEnd type="none" w="sm" len="sm"/>
                <a:tailEnd type="none" w="med" len="lg"/>
              </a:ln>
              <a:effectLst/>
            </p:spPr>
            <p:txBody>
              <a:bodyPr wrap="none" lIns="90000" tIns="46800" rIns="90000" bIns="46800" anchor="ctr">
                <a:spAutoFit/>
              </a:bodyPr>
              <a:lstStyle/>
              <a:p>
                <a:pPr>
                  <a:spcBef>
                    <a:spcPct val="50000"/>
                  </a:spcBef>
                  <a:defRPr/>
                </a:pPr>
                <a:r>
                  <a:rPr lang="zh-CN" altLang="en-US">
                    <a:solidFill>
                      <a:schemeClr val="tx2"/>
                    </a:solidFill>
                    <a:effectLst>
                      <a:outerShdw blurRad="38100" dist="38100" dir="2700000" algn="tl">
                        <a:srgbClr val="000000"/>
                      </a:outerShdw>
                    </a:effectLst>
                  </a:rPr>
                  <a:t>基极</a:t>
                </a:r>
              </a:p>
            </p:txBody>
          </p:sp>
          <p:sp>
            <p:nvSpPr>
              <p:cNvPr id="43" name="Text Box 48">
                <a:extLst>
                  <a:ext uri="{FF2B5EF4-FFF2-40B4-BE49-F238E27FC236}">
                    <a16:creationId xmlns:a16="http://schemas.microsoft.com/office/drawing/2014/main" id="{997AC3AC-6769-4A64-81F6-2918644C13DF}"/>
                  </a:ext>
                </a:extLst>
              </p:cNvPr>
              <p:cNvSpPr txBox="1">
                <a:spLocks noChangeArrowheads="1"/>
              </p:cNvSpPr>
              <p:nvPr/>
            </p:nvSpPr>
            <p:spPr bwMode="auto">
              <a:xfrm>
                <a:off x="4730" y="1301"/>
                <a:ext cx="690" cy="288"/>
              </a:xfrm>
              <a:prstGeom prst="rect">
                <a:avLst/>
              </a:prstGeom>
              <a:noFill/>
              <a:ln w="25400">
                <a:noFill/>
                <a:miter lim="800000"/>
                <a:headEnd type="none" w="sm" len="sm"/>
                <a:tailEnd type="none" w="med" len="lg"/>
              </a:ln>
              <a:effectLst/>
            </p:spPr>
            <p:txBody>
              <a:bodyPr wrap="none" lIns="90000" tIns="46800" rIns="90000" bIns="46800" anchor="ctr">
                <a:spAutoFit/>
              </a:bodyPr>
              <a:lstStyle/>
              <a:p>
                <a:pPr>
                  <a:spcBef>
                    <a:spcPct val="50000"/>
                  </a:spcBef>
                  <a:defRPr/>
                </a:pPr>
                <a:r>
                  <a:rPr lang="zh-CN" altLang="en-US">
                    <a:solidFill>
                      <a:schemeClr val="tx2"/>
                    </a:solidFill>
                    <a:effectLst>
                      <a:outerShdw blurRad="38100" dist="38100" dir="2700000" algn="tl">
                        <a:srgbClr val="000000"/>
                      </a:outerShdw>
                    </a:effectLst>
                  </a:rPr>
                  <a:t>发射极</a:t>
                </a:r>
              </a:p>
            </p:txBody>
          </p:sp>
          <p:sp>
            <p:nvSpPr>
              <p:cNvPr id="44" name="Text Box 49">
                <a:extLst>
                  <a:ext uri="{FF2B5EF4-FFF2-40B4-BE49-F238E27FC236}">
                    <a16:creationId xmlns:a16="http://schemas.microsoft.com/office/drawing/2014/main" id="{FFC0FCC2-D8E0-4FD9-A619-971D53FFF428}"/>
                  </a:ext>
                </a:extLst>
              </p:cNvPr>
              <p:cNvSpPr txBox="1">
                <a:spLocks noChangeArrowheads="1"/>
              </p:cNvSpPr>
              <p:nvPr/>
            </p:nvSpPr>
            <p:spPr bwMode="auto">
              <a:xfrm>
                <a:off x="3122" y="1332"/>
                <a:ext cx="690" cy="288"/>
              </a:xfrm>
              <a:prstGeom prst="rect">
                <a:avLst/>
              </a:prstGeom>
              <a:noFill/>
              <a:ln w="25400">
                <a:noFill/>
                <a:miter lim="800000"/>
                <a:headEnd type="none" w="sm" len="sm"/>
                <a:tailEnd type="none" w="med" len="lg"/>
              </a:ln>
              <a:effectLst/>
            </p:spPr>
            <p:txBody>
              <a:bodyPr wrap="none" lIns="90000" tIns="46800" rIns="90000" bIns="46800" anchor="ctr">
                <a:spAutoFit/>
              </a:bodyPr>
              <a:lstStyle/>
              <a:p>
                <a:pPr>
                  <a:spcBef>
                    <a:spcPct val="50000"/>
                  </a:spcBef>
                  <a:defRPr/>
                </a:pPr>
                <a:r>
                  <a:rPr lang="zh-CN" altLang="en-US">
                    <a:solidFill>
                      <a:schemeClr val="tx2"/>
                    </a:solidFill>
                    <a:effectLst>
                      <a:outerShdw blurRad="38100" dist="38100" dir="2700000" algn="tl">
                        <a:srgbClr val="000000"/>
                      </a:outerShdw>
                    </a:effectLst>
                  </a:rPr>
                  <a:t>集电极</a:t>
                </a:r>
              </a:p>
            </p:txBody>
          </p:sp>
        </p:grpSp>
      </p:grpSp>
      <p:grpSp>
        <p:nvGrpSpPr>
          <p:cNvPr id="62" name="Group 50">
            <a:extLst>
              <a:ext uri="{FF2B5EF4-FFF2-40B4-BE49-F238E27FC236}">
                <a16:creationId xmlns:a16="http://schemas.microsoft.com/office/drawing/2014/main" id="{48602688-7515-45CE-BB57-D3C7A1EFCBD7}"/>
              </a:ext>
            </a:extLst>
          </p:cNvPr>
          <p:cNvGrpSpPr>
            <a:grpSpLocks/>
          </p:cNvGrpSpPr>
          <p:nvPr/>
        </p:nvGrpSpPr>
        <p:grpSpPr bwMode="auto">
          <a:xfrm>
            <a:off x="1763713" y="4005263"/>
            <a:ext cx="1652587" cy="2012950"/>
            <a:chOff x="768" y="2610"/>
            <a:chExt cx="1041" cy="1268"/>
          </a:xfrm>
        </p:grpSpPr>
        <p:sp>
          <p:nvSpPr>
            <p:cNvPr id="63" name="Line 51">
              <a:extLst>
                <a:ext uri="{FF2B5EF4-FFF2-40B4-BE49-F238E27FC236}">
                  <a16:creationId xmlns:a16="http://schemas.microsoft.com/office/drawing/2014/main" id="{704BA4CA-3A20-41AE-8A08-D39C7CFF6F71}"/>
                </a:ext>
              </a:extLst>
            </p:cNvPr>
            <p:cNvSpPr>
              <a:spLocks noChangeShapeType="1"/>
            </p:cNvSpPr>
            <p:nvPr/>
          </p:nvSpPr>
          <p:spPr bwMode="auto">
            <a:xfrm>
              <a:off x="768" y="3215"/>
              <a:ext cx="451" cy="5"/>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4" name="Line 52">
              <a:extLst>
                <a:ext uri="{FF2B5EF4-FFF2-40B4-BE49-F238E27FC236}">
                  <a16:creationId xmlns:a16="http://schemas.microsoft.com/office/drawing/2014/main" id="{99C95661-E0C0-44AF-B1F8-5B50033659D7}"/>
                </a:ext>
              </a:extLst>
            </p:cNvPr>
            <p:cNvSpPr>
              <a:spLocks noChangeShapeType="1"/>
            </p:cNvSpPr>
            <p:nvPr/>
          </p:nvSpPr>
          <p:spPr bwMode="auto">
            <a:xfrm>
              <a:off x="1210" y="3076"/>
              <a:ext cx="0" cy="288"/>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5" name="Line 53">
              <a:extLst>
                <a:ext uri="{FF2B5EF4-FFF2-40B4-BE49-F238E27FC236}">
                  <a16:creationId xmlns:a16="http://schemas.microsoft.com/office/drawing/2014/main" id="{A5F9DA29-A310-4017-9055-AA598F81A521}"/>
                </a:ext>
              </a:extLst>
            </p:cNvPr>
            <p:cNvSpPr>
              <a:spLocks noChangeShapeType="1"/>
            </p:cNvSpPr>
            <p:nvPr/>
          </p:nvSpPr>
          <p:spPr bwMode="auto">
            <a:xfrm>
              <a:off x="1208" y="3264"/>
              <a:ext cx="182" cy="197"/>
            </a:xfrm>
            <a:prstGeom prst="line">
              <a:avLst/>
            </a:prstGeom>
            <a:noFill/>
            <a:ln w="38100">
              <a:solidFill>
                <a:schemeClr val="tx2"/>
              </a:solidFill>
              <a:round/>
              <a:headEnd type="none" w="sm" len="sm"/>
              <a:tailEnd type="triangle" w="sm"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6" name="Line 54">
              <a:extLst>
                <a:ext uri="{FF2B5EF4-FFF2-40B4-BE49-F238E27FC236}">
                  <a16:creationId xmlns:a16="http://schemas.microsoft.com/office/drawing/2014/main" id="{EBEB4843-64FA-4B4A-9B7C-900FCEB08B5D}"/>
                </a:ext>
              </a:extLst>
            </p:cNvPr>
            <p:cNvSpPr>
              <a:spLocks noChangeShapeType="1"/>
            </p:cNvSpPr>
            <p:nvPr/>
          </p:nvSpPr>
          <p:spPr bwMode="auto">
            <a:xfrm flipV="1">
              <a:off x="1210" y="3035"/>
              <a:ext cx="158" cy="13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7" name="Line 55">
              <a:extLst>
                <a:ext uri="{FF2B5EF4-FFF2-40B4-BE49-F238E27FC236}">
                  <a16:creationId xmlns:a16="http://schemas.microsoft.com/office/drawing/2014/main" id="{9ABA737C-F61D-48D2-99B9-FB5134D6BE4F}"/>
                </a:ext>
              </a:extLst>
            </p:cNvPr>
            <p:cNvSpPr>
              <a:spLocks noChangeShapeType="1"/>
            </p:cNvSpPr>
            <p:nvPr/>
          </p:nvSpPr>
          <p:spPr bwMode="auto">
            <a:xfrm>
              <a:off x="1359" y="2640"/>
              <a:ext cx="0" cy="426"/>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8" name="Line 56">
              <a:extLst>
                <a:ext uri="{FF2B5EF4-FFF2-40B4-BE49-F238E27FC236}">
                  <a16:creationId xmlns:a16="http://schemas.microsoft.com/office/drawing/2014/main" id="{417BA7CD-42B9-45CB-8363-BFA805074F1C}"/>
                </a:ext>
              </a:extLst>
            </p:cNvPr>
            <p:cNvSpPr>
              <a:spLocks noChangeShapeType="1"/>
            </p:cNvSpPr>
            <p:nvPr/>
          </p:nvSpPr>
          <p:spPr bwMode="auto">
            <a:xfrm>
              <a:off x="1359" y="3429"/>
              <a:ext cx="0" cy="363"/>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9" name="Text Box 57">
              <a:extLst>
                <a:ext uri="{FF2B5EF4-FFF2-40B4-BE49-F238E27FC236}">
                  <a16:creationId xmlns:a16="http://schemas.microsoft.com/office/drawing/2014/main" id="{7BB713EF-FD00-4923-83B8-5FC907874682}"/>
                </a:ext>
              </a:extLst>
            </p:cNvPr>
            <p:cNvSpPr txBox="1">
              <a:spLocks noChangeArrowheads="1"/>
            </p:cNvSpPr>
            <p:nvPr/>
          </p:nvSpPr>
          <p:spPr bwMode="auto">
            <a:xfrm>
              <a:off x="889" y="2950"/>
              <a:ext cx="2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t>b</a:t>
              </a:r>
            </a:p>
          </p:txBody>
        </p:sp>
        <p:sp>
          <p:nvSpPr>
            <p:cNvPr id="70" name="Text Box 58">
              <a:extLst>
                <a:ext uri="{FF2B5EF4-FFF2-40B4-BE49-F238E27FC236}">
                  <a16:creationId xmlns:a16="http://schemas.microsoft.com/office/drawing/2014/main" id="{E68505C8-C7B0-47FF-AD96-8C9E06CBA734}"/>
                </a:ext>
              </a:extLst>
            </p:cNvPr>
            <p:cNvSpPr txBox="1">
              <a:spLocks noChangeArrowheads="1"/>
            </p:cNvSpPr>
            <p:nvPr/>
          </p:nvSpPr>
          <p:spPr bwMode="auto">
            <a:xfrm>
              <a:off x="1111" y="3590"/>
              <a:ext cx="1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t>e</a:t>
              </a:r>
            </a:p>
          </p:txBody>
        </p:sp>
        <p:sp>
          <p:nvSpPr>
            <p:cNvPr id="71" name="Text Box 59">
              <a:extLst>
                <a:ext uri="{FF2B5EF4-FFF2-40B4-BE49-F238E27FC236}">
                  <a16:creationId xmlns:a16="http://schemas.microsoft.com/office/drawing/2014/main" id="{3FB528B5-A900-4073-AAEA-74E93DDB3C86}"/>
                </a:ext>
              </a:extLst>
            </p:cNvPr>
            <p:cNvSpPr txBox="1">
              <a:spLocks noChangeArrowheads="1"/>
            </p:cNvSpPr>
            <p:nvPr/>
          </p:nvSpPr>
          <p:spPr bwMode="auto">
            <a:xfrm>
              <a:off x="1105" y="2610"/>
              <a:ext cx="1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t>c</a:t>
              </a:r>
            </a:p>
          </p:txBody>
        </p:sp>
        <p:sp>
          <p:nvSpPr>
            <p:cNvPr id="72" name="Line 60">
              <a:extLst>
                <a:ext uri="{FF2B5EF4-FFF2-40B4-BE49-F238E27FC236}">
                  <a16:creationId xmlns:a16="http://schemas.microsoft.com/office/drawing/2014/main" id="{5F3E53FA-7148-43E4-8576-B620CC5DA111}"/>
                </a:ext>
              </a:extLst>
            </p:cNvPr>
            <p:cNvSpPr>
              <a:spLocks noChangeShapeType="1"/>
            </p:cNvSpPr>
            <p:nvPr/>
          </p:nvSpPr>
          <p:spPr bwMode="auto">
            <a:xfrm>
              <a:off x="778" y="3335"/>
              <a:ext cx="28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3" name="Line 61">
              <a:extLst>
                <a:ext uri="{FF2B5EF4-FFF2-40B4-BE49-F238E27FC236}">
                  <a16:creationId xmlns:a16="http://schemas.microsoft.com/office/drawing/2014/main" id="{469CC72F-64DB-4E99-99EF-6B4D46E9C6A8}"/>
                </a:ext>
              </a:extLst>
            </p:cNvPr>
            <p:cNvSpPr>
              <a:spLocks noChangeShapeType="1"/>
            </p:cNvSpPr>
            <p:nvPr/>
          </p:nvSpPr>
          <p:spPr bwMode="auto">
            <a:xfrm>
              <a:off x="1450" y="3432"/>
              <a:ext cx="0" cy="36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4" name="Line 62">
              <a:extLst>
                <a:ext uri="{FF2B5EF4-FFF2-40B4-BE49-F238E27FC236}">
                  <a16:creationId xmlns:a16="http://schemas.microsoft.com/office/drawing/2014/main" id="{70003A67-C7CD-4EC0-8243-8B8D74821537}"/>
                </a:ext>
              </a:extLst>
            </p:cNvPr>
            <p:cNvSpPr>
              <a:spLocks noChangeShapeType="1"/>
            </p:cNvSpPr>
            <p:nvPr/>
          </p:nvSpPr>
          <p:spPr bwMode="auto">
            <a:xfrm>
              <a:off x="1431" y="2668"/>
              <a:ext cx="0" cy="35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5" name="Text Box 63">
              <a:extLst>
                <a:ext uri="{FF2B5EF4-FFF2-40B4-BE49-F238E27FC236}">
                  <a16:creationId xmlns:a16="http://schemas.microsoft.com/office/drawing/2014/main" id="{4A548643-ABE5-4B4E-9BBF-2C345F2F4612}"/>
                </a:ext>
              </a:extLst>
            </p:cNvPr>
            <p:cNvSpPr txBox="1">
              <a:spLocks noChangeArrowheads="1"/>
            </p:cNvSpPr>
            <p:nvPr/>
          </p:nvSpPr>
          <p:spPr bwMode="auto">
            <a:xfrm>
              <a:off x="805" y="3329"/>
              <a:ext cx="2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i</a:t>
              </a:r>
              <a:r>
                <a:rPr lang="en-US" altLang="zh-CN" b="1" baseline="-25000"/>
                <a:t>B</a:t>
              </a:r>
              <a:endParaRPr lang="en-US" altLang="zh-CN" b="1"/>
            </a:p>
          </p:txBody>
        </p:sp>
        <p:sp>
          <p:nvSpPr>
            <p:cNvPr id="76" name="Text Box 64">
              <a:extLst>
                <a:ext uri="{FF2B5EF4-FFF2-40B4-BE49-F238E27FC236}">
                  <a16:creationId xmlns:a16="http://schemas.microsoft.com/office/drawing/2014/main" id="{CE525E56-23F0-451E-A624-0DB3FFA66CC5}"/>
                </a:ext>
              </a:extLst>
            </p:cNvPr>
            <p:cNvSpPr txBox="1">
              <a:spLocks noChangeArrowheads="1"/>
            </p:cNvSpPr>
            <p:nvPr/>
          </p:nvSpPr>
          <p:spPr bwMode="auto">
            <a:xfrm>
              <a:off x="1448" y="3456"/>
              <a:ext cx="2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i</a:t>
              </a:r>
              <a:r>
                <a:rPr lang="en-US" altLang="zh-CN" b="1" baseline="-25000"/>
                <a:t>E</a:t>
              </a:r>
              <a:endParaRPr lang="en-US" altLang="zh-CN" b="1"/>
            </a:p>
          </p:txBody>
        </p:sp>
        <p:sp>
          <p:nvSpPr>
            <p:cNvPr id="77" name="Text Box 65">
              <a:extLst>
                <a:ext uri="{FF2B5EF4-FFF2-40B4-BE49-F238E27FC236}">
                  <a16:creationId xmlns:a16="http://schemas.microsoft.com/office/drawing/2014/main" id="{148578E5-F078-4D52-9C64-1F89205556DF}"/>
                </a:ext>
              </a:extLst>
            </p:cNvPr>
            <p:cNvSpPr txBox="1">
              <a:spLocks noChangeArrowheads="1"/>
            </p:cNvSpPr>
            <p:nvPr/>
          </p:nvSpPr>
          <p:spPr bwMode="auto">
            <a:xfrm>
              <a:off x="1392" y="2688"/>
              <a:ext cx="4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i</a:t>
              </a:r>
              <a:r>
                <a:rPr lang="en-US" altLang="zh-CN" b="1" baseline="-25000"/>
                <a:t>C</a:t>
              </a:r>
              <a:endParaRPr lang="en-US" altLang="zh-CN" b="1"/>
            </a:p>
          </p:txBody>
        </p:sp>
      </p:grpSp>
      <p:grpSp>
        <p:nvGrpSpPr>
          <p:cNvPr id="78" name="Group 66">
            <a:extLst>
              <a:ext uri="{FF2B5EF4-FFF2-40B4-BE49-F238E27FC236}">
                <a16:creationId xmlns:a16="http://schemas.microsoft.com/office/drawing/2014/main" id="{56CFEC3D-016F-49D4-AA83-063F7CF900F2}"/>
              </a:ext>
            </a:extLst>
          </p:cNvPr>
          <p:cNvGrpSpPr>
            <a:grpSpLocks/>
          </p:cNvGrpSpPr>
          <p:nvPr/>
        </p:nvGrpSpPr>
        <p:grpSpPr bwMode="auto">
          <a:xfrm>
            <a:off x="6372225" y="4076700"/>
            <a:ext cx="1730375" cy="2057400"/>
            <a:chOff x="3216" y="2640"/>
            <a:chExt cx="1090" cy="1296"/>
          </a:xfrm>
        </p:grpSpPr>
        <p:sp>
          <p:nvSpPr>
            <p:cNvPr id="79" name="Line 67">
              <a:extLst>
                <a:ext uri="{FF2B5EF4-FFF2-40B4-BE49-F238E27FC236}">
                  <a16:creationId xmlns:a16="http://schemas.microsoft.com/office/drawing/2014/main" id="{A378D36B-DDFD-46F6-8CF1-9AD98BEB30D5}"/>
                </a:ext>
              </a:extLst>
            </p:cNvPr>
            <p:cNvSpPr>
              <a:spLocks noChangeShapeType="1"/>
            </p:cNvSpPr>
            <p:nvPr/>
          </p:nvSpPr>
          <p:spPr bwMode="auto">
            <a:xfrm>
              <a:off x="3216" y="3254"/>
              <a:ext cx="451" cy="4"/>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0" name="Line 68">
              <a:extLst>
                <a:ext uri="{FF2B5EF4-FFF2-40B4-BE49-F238E27FC236}">
                  <a16:creationId xmlns:a16="http://schemas.microsoft.com/office/drawing/2014/main" id="{78D49886-3C3B-4059-B7CB-80F2570ED27E}"/>
                </a:ext>
              </a:extLst>
            </p:cNvPr>
            <p:cNvSpPr>
              <a:spLocks noChangeShapeType="1"/>
            </p:cNvSpPr>
            <p:nvPr/>
          </p:nvSpPr>
          <p:spPr bwMode="auto">
            <a:xfrm>
              <a:off x="3658" y="3114"/>
              <a:ext cx="0" cy="289"/>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1" name="Line 69">
              <a:extLst>
                <a:ext uri="{FF2B5EF4-FFF2-40B4-BE49-F238E27FC236}">
                  <a16:creationId xmlns:a16="http://schemas.microsoft.com/office/drawing/2014/main" id="{882BD8C5-0401-4505-BEE1-F66B455F7D4D}"/>
                </a:ext>
              </a:extLst>
            </p:cNvPr>
            <p:cNvSpPr>
              <a:spLocks noChangeShapeType="1"/>
            </p:cNvSpPr>
            <p:nvPr/>
          </p:nvSpPr>
          <p:spPr bwMode="auto">
            <a:xfrm rot="16200000" flipV="1">
              <a:off x="3642" y="3270"/>
              <a:ext cx="192" cy="180"/>
            </a:xfrm>
            <a:prstGeom prst="line">
              <a:avLst/>
            </a:prstGeom>
            <a:noFill/>
            <a:ln w="38100">
              <a:solidFill>
                <a:schemeClr val="tx2"/>
              </a:solidFill>
              <a:round/>
              <a:headEnd type="none" w="sm" len="sm"/>
              <a:tailEnd type="triangle" w="sm"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2" name="Line 70">
              <a:extLst>
                <a:ext uri="{FF2B5EF4-FFF2-40B4-BE49-F238E27FC236}">
                  <a16:creationId xmlns:a16="http://schemas.microsoft.com/office/drawing/2014/main" id="{143E8803-DFF5-4B99-A310-6EA4D3818A01}"/>
                </a:ext>
              </a:extLst>
            </p:cNvPr>
            <p:cNvSpPr>
              <a:spLocks noChangeShapeType="1"/>
            </p:cNvSpPr>
            <p:nvPr/>
          </p:nvSpPr>
          <p:spPr bwMode="auto">
            <a:xfrm flipV="1">
              <a:off x="3658" y="3072"/>
              <a:ext cx="158" cy="13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3" name="Line 71">
              <a:extLst>
                <a:ext uri="{FF2B5EF4-FFF2-40B4-BE49-F238E27FC236}">
                  <a16:creationId xmlns:a16="http://schemas.microsoft.com/office/drawing/2014/main" id="{348BC049-54EE-42BC-858B-B983F5FE639C}"/>
                </a:ext>
              </a:extLst>
            </p:cNvPr>
            <p:cNvSpPr>
              <a:spLocks noChangeShapeType="1"/>
            </p:cNvSpPr>
            <p:nvPr/>
          </p:nvSpPr>
          <p:spPr bwMode="auto">
            <a:xfrm>
              <a:off x="3807" y="2640"/>
              <a:ext cx="0" cy="466"/>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4" name="Line 72">
              <a:extLst>
                <a:ext uri="{FF2B5EF4-FFF2-40B4-BE49-F238E27FC236}">
                  <a16:creationId xmlns:a16="http://schemas.microsoft.com/office/drawing/2014/main" id="{B87A18E1-7C22-4AC2-80A5-AEED78E8AD66}"/>
                </a:ext>
              </a:extLst>
            </p:cNvPr>
            <p:cNvSpPr>
              <a:spLocks noChangeShapeType="1"/>
            </p:cNvSpPr>
            <p:nvPr/>
          </p:nvSpPr>
          <p:spPr bwMode="auto">
            <a:xfrm>
              <a:off x="3816" y="3455"/>
              <a:ext cx="0" cy="385"/>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5" name="Text Box 73">
              <a:extLst>
                <a:ext uri="{FF2B5EF4-FFF2-40B4-BE49-F238E27FC236}">
                  <a16:creationId xmlns:a16="http://schemas.microsoft.com/office/drawing/2014/main" id="{719C673A-1B54-4A7E-B031-65E2D2791ADD}"/>
                </a:ext>
              </a:extLst>
            </p:cNvPr>
            <p:cNvSpPr txBox="1">
              <a:spLocks noChangeArrowheads="1"/>
            </p:cNvSpPr>
            <p:nvPr/>
          </p:nvSpPr>
          <p:spPr bwMode="auto">
            <a:xfrm>
              <a:off x="3337" y="2989"/>
              <a:ext cx="2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t>b</a:t>
              </a:r>
            </a:p>
          </p:txBody>
        </p:sp>
        <p:sp>
          <p:nvSpPr>
            <p:cNvPr id="86" name="Text Box 74">
              <a:extLst>
                <a:ext uri="{FF2B5EF4-FFF2-40B4-BE49-F238E27FC236}">
                  <a16:creationId xmlns:a16="http://schemas.microsoft.com/office/drawing/2014/main" id="{887EC12E-5B1D-4C8A-A413-8AA7C6D6482C}"/>
                </a:ext>
              </a:extLst>
            </p:cNvPr>
            <p:cNvSpPr txBox="1">
              <a:spLocks noChangeArrowheads="1"/>
            </p:cNvSpPr>
            <p:nvPr/>
          </p:nvSpPr>
          <p:spPr bwMode="auto">
            <a:xfrm>
              <a:off x="3574" y="3648"/>
              <a:ext cx="1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t>e</a:t>
              </a:r>
            </a:p>
          </p:txBody>
        </p:sp>
        <p:sp>
          <p:nvSpPr>
            <p:cNvPr id="87" name="Text Box 75">
              <a:extLst>
                <a:ext uri="{FF2B5EF4-FFF2-40B4-BE49-F238E27FC236}">
                  <a16:creationId xmlns:a16="http://schemas.microsoft.com/office/drawing/2014/main" id="{1EAD4B6B-5449-4196-865C-3053C4A19DB8}"/>
                </a:ext>
              </a:extLst>
            </p:cNvPr>
            <p:cNvSpPr txBox="1">
              <a:spLocks noChangeArrowheads="1"/>
            </p:cNvSpPr>
            <p:nvPr/>
          </p:nvSpPr>
          <p:spPr bwMode="auto">
            <a:xfrm>
              <a:off x="3553" y="2649"/>
              <a:ext cx="1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t>c</a:t>
              </a:r>
            </a:p>
          </p:txBody>
        </p:sp>
        <p:sp>
          <p:nvSpPr>
            <p:cNvPr id="88" name="Line 76">
              <a:extLst>
                <a:ext uri="{FF2B5EF4-FFF2-40B4-BE49-F238E27FC236}">
                  <a16:creationId xmlns:a16="http://schemas.microsoft.com/office/drawing/2014/main" id="{CE513625-1C88-4993-82C6-09730383CD92}"/>
                </a:ext>
              </a:extLst>
            </p:cNvPr>
            <p:cNvSpPr>
              <a:spLocks noChangeShapeType="1"/>
            </p:cNvSpPr>
            <p:nvPr/>
          </p:nvSpPr>
          <p:spPr bwMode="auto">
            <a:xfrm flipH="1">
              <a:off x="3226" y="3374"/>
              <a:ext cx="28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89" name="Line 77">
              <a:extLst>
                <a:ext uri="{FF2B5EF4-FFF2-40B4-BE49-F238E27FC236}">
                  <a16:creationId xmlns:a16="http://schemas.microsoft.com/office/drawing/2014/main" id="{4D4AE31D-7E6C-4DCE-AD4B-3A489332FC5F}"/>
                </a:ext>
              </a:extLst>
            </p:cNvPr>
            <p:cNvSpPr>
              <a:spLocks noChangeShapeType="1"/>
            </p:cNvSpPr>
            <p:nvPr/>
          </p:nvSpPr>
          <p:spPr bwMode="auto">
            <a:xfrm>
              <a:off x="3898" y="3475"/>
              <a:ext cx="0" cy="283"/>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90" name="Line 78">
              <a:extLst>
                <a:ext uri="{FF2B5EF4-FFF2-40B4-BE49-F238E27FC236}">
                  <a16:creationId xmlns:a16="http://schemas.microsoft.com/office/drawing/2014/main" id="{C3CF0883-3114-4737-8E19-7280AD47A436}"/>
                </a:ext>
              </a:extLst>
            </p:cNvPr>
            <p:cNvSpPr>
              <a:spLocks noChangeShapeType="1"/>
            </p:cNvSpPr>
            <p:nvPr/>
          </p:nvSpPr>
          <p:spPr bwMode="auto">
            <a:xfrm>
              <a:off x="3879" y="2667"/>
              <a:ext cx="0" cy="35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91" name="Text Box 79">
              <a:extLst>
                <a:ext uri="{FF2B5EF4-FFF2-40B4-BE49-F238E27FC236}">
                  <a16:creationId xmlns:a16="http://schemas.microsoft.com/office/drawing/2014/main" id="{0B34FB91-9D1F-47B9-9B9D-40934F88A4BF}"/>
                </a:ext>
              </a:extLst>
            </p:cNvPr>
            <p:cNvSpPr txBox="1">
              <a:spLocks noChangeArrowheads="1"/>
            </p:cNvSpPr>
            <p:nvPr/>
          </p:nvSpPr>
          <p:spPr bwMode="auto">
            <a:xfrm flipH="1">
              <a:off x="3253" y="3367"/>
              <a:ext cx="2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i</a:t>
              </a:r>
              <a:r>
                <a:rPr lang="en-US" altLang="zh-CN" b="1" baseline="-25000"/>
                <a:t>B</a:t>
              </a:r>
              <a:endParaRPr lang="en-US" altLang="zh-CN" b="1"/>
            </a:p>
          </p:txBody>
        </p:sp>
        <p:sp>
          <p:nvSpPr>
            <p:cNvPr id="92" name="Text Box 80">
              <a:extLst>
                <a:ext uri="{FF2B5EF4-FFF2-40B4-BE49-F238E27FC236}">
                  <a16:creationId xmlns:a16="http://schemas.microsoft.com/office/drawing/2014/main" id="{39FA5FDE-7C87-4E58-A21D-253757EA62E2}"/>
                </a:ext>
              </a:extLst>
            </p:cNvPr>
            <p:cNvSpPr txBox="1">
              <a:spLocks noChangeArrowheads="1"/>
            </p:cNvSpPr>
            <p:nvPr/>
          </p:nvSpPr>
          <p:spPr bwMode="auto">
            <a:xfrm>
              <a:off x="3955" y="3528"/>
              <a:ext cx="2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i</a:t>
              </a:r>
              <a:r>
                <a:rPr lang="en-US" altLang="zh-CN" b="1" baseline="-25000"/>
                <a:t>E</a:t>
              </a:r>
              <a:endParaRPr lang="en-US" altLang="zh-CN" b="1"/>
            </a:p>
          </p:txBody>
        </p:sp>
        <p:sp>
          <p:nvSpPr>
            <p:cNvPr id="93" name="Text Box 81">
              <a:extLst>
                <a:ext uri="{FF2B5EF4-FFF2-40B4-BE49-F238E27FC236}">
                  <a16:creationId xmlns:a16="http://schemas.microsoft.com/office/drawing/2014/main" id="{56B998AF-115B-4576-981C-533A60C66798}"/>
                </a:ext>
              </a:extLst>
            </p:cNvPr>
            <p:cNvSpPr txBox="1">
              <a:spLocks noChangeArrowheads="1"/>
            </p:cNvSpPr>
            <p:nvPr/>
          </p:nvSpPr>
          <p:spPr bwMode="auto">
            <a:xfrm>
              <a:off x="3889" y="2719"/>
              <a:ext cx="4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i</a:t>
              </a:r>
              <a:r>
                <a:rPr lang="en-US" altLang="zh-CN" b="1" baseline="-25000"/>
                <a:t>C</a:t>
              </a:r>
              <a:endParaRPr lang="en-US" altLang="zh-CN" b="1"/>
            </a:p>
          </p:txBody>
        </p:sp>
      </p:grpSp>
      <p:sp>
        <p:nvSpPr>
          <p:cNvPr id="94" name="Text Box 82">
            <a:extLst>
              <a:ext uri="{FF2B5EF4-FFF2-40B4-BE49-F238E27FC236}">
                <a16:creationId xmlns:a16="http://schemas.microsoft.com/office/drawing/2014/main" id="{91210974-E6F8-43B1-B8E1-3AAB01334A69}"/>
              </a:ext>
            </a:extLst>
          </p:cNvPr>
          <p:cNvSpPr txBox="1">
            <a:spLocks noChangeArrowheads="1"/>
          </p:cNvSpPr>
          <p:nvPr/>
        </p:nvSpPr>
        <p:spPr bwMode="auto">
          <a:xfrm>
            <a:off x="746125" y="3338513"/>
            <a:ext cx="267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a:solidFill>
                  <a:srgbClr val="000099"/>
                </a:solidFill>
              </a:rPr>
              <a:t>NPN</a:t>
            </a:r>
            <a:r>
              <a:rPr lang="zh-CN" altLang="zh-CN">
                <a:solidFill>
                  <a:srgbClr val="000099"/>
                </a:solidFill>
                <a:ea typeface="宋体" panose="02010600030101010101" pitchFamily="2" charset="-122"/>
              </a:rPr>
              <a:t>型三极管</a:t>
            </a:r>
            <a:r>
              <a:rPr lang="zh-CN" altLang="en-US">
                <a:solidFill>
                  <a:srgbClr val="000099"/>
                </a:solidFill>
                <a:ea typeface="宋体" panose="02010600030101010101" pitchFamily="2" charset="-122"/>
              </a:rPr>
              <a:t>符号</a:t>
            </a:r>
            <a:endParaRPr lang="zh-CN" altLang="en-US">
              <a:solidFill>
                <a:srgbClr val="000099"/>
              </a:solidFill>
            </a:endParaRPr>
          </a:p>
        </p:txBody>
      </p:sp>
      <p:sp>
        <p:nvSpPr>
          <p:cNvPr id="95" name="Text Box 83">
            <a:extLst>
              <a:ext uri="{FF2B5EF4-FFF2-40B4-BE49-F238E27FC236}">
                <a16:creationId xmlns:a16="http://schemas.microsoft.com/office/drawing/2014/main" id="{5373F725-8861-4AAC-BF33-BB45B0FBADAC}"/>
              </a:ext>
            </a:extLst>
          </p:cNvPr>
          <p:cNvSpPr txBox="1">
            <a:spLocks noChangeArrowheads="1"/>
          </p:cNvSpPr>
          <p:nvPr/>
        </p:nvSpPr>
        <p:spPr bwMode="auto">
          <a:xfrm>
            <a:off x="5741988" y="3338513"/>
            <a:ext cx="2751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a:solidFill>
                  <a:srgbClr val="000099"/>
                </a:solidFill>
              </a:rPr>
              <a:t>PNP</a:t>
            </a:r>
            <a:r>
              <a:rPr lang="zh-CN" altLang="zh-CN">
                <a:solidFill>
                  <a:srgbClr val="000099"/>
                </a:solidFill>
                <a:ea typeface="宋体" panose="02010600030101010101" pitchFamily="2" charset="-122"/>
              </a:rPr>
              <a:t>型三极管</a:t>
            </a:r>
            <a:r>
              <a:rPr lang="zh-CN" altLang="en-US">
                <a:solidFill>
                  <a:srgbClr val="000099"/>
                </a:solidFill>
                <a:ea typeface="宋体" panose="02010600030101010101" pitchFamily="2" charset="-122"/>
              </a:rPr>
              <a:t>符号</a:t>
            </a:r>
            <a:endParaRPr lang="zh-CN" altLang="en-US">
              <a:solidFill>
                <a:srgbClr val="000099"/>
              </a:solidFill>
            </a:endParaRPr>
          </a:p>
        </p:txBody>
      </p:sp>
      <p:sp>
        <p:nvSpPr>
          <p:cNvPr id="96" name="Text Box 84">
            <a:extLst>
              <a:ext uri="{FF2B5EF4-FFF2-40B4-BE49-F238E27FC236}">
                <a16:creationId xmlns:a16="http://schemas.microsoft.com/office/drawing/2014/main" id="{B5679A2C-8601-4A88-B8FA-A1F329A1A9A3}"/>
              </a:ext>
            </a:extLst>
          </p:cNvPr>
          <p:cNvSpPr txBox="1">
            <a:spLocks noChangeArrowheads="1"/>
          </p:cNvSpPr>
          <p:nvPr/>
        </p:nvSpPr>
        <p:spPr bwMode="auto">
          <a:xfrm>
            <a:off x="1116013" y="6165850"/>
            <a:ext cx="6911975" cy="476250"/>
          </a:xfrm>
          <a:prstGeom prst="rect">
            <a:avLst/>
          </a:prstGeom>
          <a:solidFill>
            <a:srgbClr val="FFFFFF"/>
          </a:solidFill>
          <a:ln w="19050">
            <a:solidFill>
              <a:schemeClr val="accent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b="1">
                <a:solidFill>
                  <a:srgbClr val="FF0000"/>
                </a:solidFill>
                <a:ea typeface="宋体" panose="02010600030101010101" pitchFamily="2" charset="-122"/>
              </a:rPr>
              <a:t>发射极箭头表示：当发射结正偏时，电流的流向。</a:t>
            </a:r>
          </a:p>
        </p:txBody>
      </p:sp>
      <p:sp>
        <p:nvSpPr>
          <p:cNvPr id="97" name="AutoShape 85">
            <a:extLst>
              <a:ext uri="{FF2B5EF4-FFF2-40B4-BE49-F238E27FC236}">
                <a16:creationId xmlns:a16="http://schemas.microsoft.com/office/drawing/2014/main" id="{89838FD4-1B4A-4EAC-B752-1A53854835C9}"/>
              </a:ext>
            </a:extLst>
          </p:cNvPr>
          <p:cNvSpPr>
            <a:spLocks noChangeArrowheads="1"/>
          </p:cNvSpPr>
          <p:nvPr/>
        </p:nvSpPr>
        <p:spPr bwMode="auto">
          <a:xfrm>
            <a:off x="3276600" y="981075"/>
            <a:ext cx="1368425" cy="503238"/>
          </a:xfrm>
          <a:prstGeom prst="wedgeRoundRectCallout">
            <a:avLst>
              <a:gd name="adj1" fmla="val -24593"/>
              <a:gd name="adj2" fmla="val 147792"/>
              <a:gd name="adj3" fmla="val 16667"/>
            </a:avLst>
          </a:prstGeom>
          <a:solidFill>
            <a:srgbClr val="FF6600"/>
          </a:solidFill>
          <a:ln w="9525">
            <a:solidFill>
              <a:srgbClr val="FF0000"/>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lang="zh-CN" altLang="en-US" sz="2000">
                <a:solidFill>
                  <a:schemeClr val="accent2"/>
                </a:solidFill>
                <a:ea typeface="宋体" panose="02010600030101010101" pitchFamily="2" charset="-122"/>
              </a:rPr>
              <a:t>发射极</a:t>
            </a:r>
          </a:p>
        </p:txBody>
      </p:sp>
      <p:sp>
        <p:nvSpPr>
          <p:cNvPr id="98" name="AutoShape 86">
            <a:extLst>
              <a:ext uri="{FF2B5EF4-FFF2-40B4-BE49-F238E27FC236}">
                <a16:creationId xmlns:a16="http://schemas.microsoft.com/office/drawing/2014/main" id="{13A371EB-96FF-4AA5-99E6-ECE4719E9E5E}"/>
              </a:ext>
            </a:extLst>
          </p:cNvPr>
          <p:cNvSpPr>
            <a:spLocks noChangeArrowheads="1"/>
          </p:cNvSpPr>
          <p:nvPr/>
        </p:nvSpPr>
        <p:spPr bwMode="auto">
          <a:xfrm>
            <a:off x="323850" y="1125538"/>
            <a:ext cx="1223963" cy="465137"/>
          </a:xfrm>
          <a:prstGeom prst="wedgeRoundRectCallout">
            <a:avLst>
              <a:gd name="adj1" fmla="val 39366"/>
              <a:gd name="adj2" fmla="val 123037"/>
              <a:gd name="adj3" fmla="val 16667"/>
            </a:avLst>
          </a:prstGeom>
          <a:solidFill>
            <a:srgbClr val="FF6600"/>
          </a:solidFill>
          <a:ln w="9525">
            <a:solidFill>
              <a:srgbClr val="FF0000"/>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lang="zh-CN" altLang="en-US" sz="2000" dirty="0">
                <a:solidFill>
                  <a:schemeClr val="accent2"/>
                </a:solidFill>
                <a:ea typeface="宋体" panose="02010600030101010101" pitchFamily="2" charset="-122"/>
              </a:rPr>
              <a:t>集电极</a:t>
            </a:r>
          </a:p>
        </p:txBody>
      </p:sp>
      <p:sp>
        <p:nvSpPr>
          <p:cNvPr id="99" name="AutoShape 87">
            <a:extLst>
              <a:ext uri="{FF2B5EF4-FFF2-40B4-BE49-F238E27FC236}">
                <a16:creationId xmlns:a16="http://schemas.microsoft.com/office/drawing/2014/main" id="{46A63FEB-4C77-47B7-8CCC-29FBC0535346}"/>
              </a:ext>
            </a:extLst>
          </p:cNvPr>
          <p:cNvSpPr>
            <a:spLocks noChangeArrowheads="1"/>
          </p:cNvSpPr>
          <p:nvPr/>
        </p:nvSpPr>
        <p:spPr bwMode="auto">
          <a:xfrm>
            <a:off x="836613" y="2573338"/>
            <a:ext cx="779462" cy="450850"/>
          </a:xfrm>
          <a:prstGeom prst="wedgeRoundRectCallout">
            <a:avLst>
              <a:gd name="adj1" fmla="val 169551"/>
              <a:gd name="adj2" fmla="val 10917"/>
              <a:gd name="adj3" fmla="val 16667"/>
            </a:avLst>
          </a:prstGeom>
          <a:solidFill>
            <a:srgbClr val="FF6600"/>
          </a:solidFill>
          <a:ln w="9525">
            <a:solidFill>
              <a:srgbClr val="FF0000"/>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lang="zh-CN" altLang="en-US" sz="2000">
                <a:solidFill>
                  <a:schemeClr val="accent2"/>
                </a:solidFill>
                <a:ea typeface="宋体" panose="02010600030101010101" pitchFamily="2" charset="-122"/>
              </a:rPr>
              <a:t>基极</a:t>
            </a:r>
          </a:p>
        </p:txBody>
      </p:sp>
      <p:sp>
        <p:nvSpPr>
          <p:cNvPr id="100" name="AutoShape 88">
            <a:extLst>
              <a:ext uri="{FF2B5EF4-FFF2-40B4-BE49-F238E27FC236}">
                <a16:creationId xmlns:a16="http://schemas.microsoft.com/office/drawing/2014/main" id="{02865654-8A21-41E5-B027-C0B15056F6FA}"/>
              </a:ext>
            </a:extLst>
          </p:cNvPr>
          <p:cNvSpPr>
            <a:spLocks noChangeArrowheads="1"/>
          </p:cNvSpPr>
          <p:nvPr/>
        </p:nvSpPr>
        <p:spPr bwMode="auto">
          <a:xfrm>
            <a:off x="3563938" y="3500438"/>
            <a:ext cx="1079500" cy="720725"/>
          </a:xfrm>
          <a:prstGeom prst="wedgeRoundRectCallout">
            <a:avLst>
              <a:gd name="adj1" fmla="val -117500"/>
              <a:gd name="adj2" fmla="val 70264"/>
              <a:gd name="adj3" fmla="val 16667"/>
            </a:avLst>
          </a:prstGeom>
          <a:solidFill>
            <a:srgbClr val="FF6600"/>
          </a:solidFill>
          <a:ln w="9525">
            <a:solidFill>
              <a:srgbClr val="FF0000"/>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lang="zh-CN" altLang="en-US" sz="2000" dirty="0">
                <a:solidFill>
                  <a:schemeClr val="accent2"/>
                </a:solidFill>
                <a:ea typeface="宋体" panose="02010600030101010101" pitchFamily="2" charset="-122"/>
              </a:rPr>
              <a:t>集电极电流</a:t>
            </a:r>
          </a:p>
        </p:txBody>
      </p:sp>
      <p:sp>
        <p:nvSpPr>
          <p:cNvPr id="101" name="AutoShape 89">
            <a:extLst>
              <a:ext uri="{FF2B5EF4-FFF2-40B4-BE49-F238E27FC236}">
                <a16:creationId xmlns:a16="http://schemas.microsoft.com/office/drawing/2014/main" id="{D385C58E-7C59-40A0-93EE-EFA25CEDE886}"/>
              </a:ext>
            </a:extLst>
          </p:cNvPr>
          <p:cNvSpPr>
            <a:spLocks noChangeArrowheads="1"/>
          </p:cNvSpPr>
          <p:nvPr/>
        </p:nvSpPr>
        <p:spPr bwMode="auto">
          <a:xfrm>
            <a:off x="3924300" y="4868863"/>
            <a:ext cx="1079500" cy="720725"/>
          </a:xfrm>
          <a:prstGeom prst="wedgeRoundRectCallout">
            <a:avLst>
              <a:gd name="adj1" fmla="val -117500"/>
              <a:gd name="adj2" fmla="val 70264"/>
              <a:gd name="adj3" fmla="val 16667"/>
            </a:avLst>
          </a:prstGeom>
          <a:solidFill>
            <a:srgbClr val="FF6600"/>
          </a:solidFill>
          <a:ln w="9525">
            <a:solidFill>
              <a:srgbClr val="FF0000"/>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lang="zh-CN" altLang="en-US" sz="2000" dirty="0">
                <a:solidFill>
                  <a:schemeClr val="accent2"/>
                </a:solidFill>
                <a:ea typeface="宋体" panose="02010600030101010101" pitchFamily="2" charset="-122"/>
              </a:rPr>
              <a:t>发射极电流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2000"/>
                                        <p:tgtEl>
                                          <p:spTgt spid="31"/>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2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wipe(left)">
                                      <p:cBhvr>
                                        <p:cTn id="27" dur="2000"/>
                                        <p:tgtEl>
                                          <p:spTgt spid="99"/>
                                        </p:tgtEl>
                                      </p:cBhvr>
                                    </p:animEffec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up)">
                                      <p:cBhvr>
                                        <p:cTn id="32" dur="2000"/>
                                        <p:tgtEl>
                                          <p:spTgt spid="98"/>
                                        </p:tgtEl>
                                      </p:cBhvr>
                                    </p:animEffect>
                                  </p:childTnLst>
                                  <p:subTnLst>
                                    <p:audio>
                                      <p:cMediaNode>
                                        <p:cTn display="0" masterRel="sameClick">
                                          <p:stCondLst>
                                            <p:cond evt="begin" delay="0">
                                              <p:tn val="30"/>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wipe(up)">
                                      <p:cBhvr>
                                        <p:cTn id="37" dur="2000"/>
                                        <p:tgtEl>
                                          <p:spTgt spid="97"/>
                                        </p:tgtEl>
                                      </p:cBhvr>
                                    </p:animEffect>
                                  </p:childTnLst>
                                  <p:subTnLst>
                                    <p:audio>
                                      <p:cMediaNode>
                                        <p:cTn display="0" masterRel="sameClick">
                                          <p:stCondLst>
                                            <p:cond evt="begin" delay="0">
                                              <p:tn val="35"/>
                                            </p:cond>
                                          </p:stCondLst>
                                          <p:endCondLst>
                                            <p:cond evt="onStopAudio" delay="0">
                                              <p:tgtEl>
                                                <p:sldTgt/>
                                              </p:tgtEl>
                                            </p:cond>
                                          </p:endCondLst>
                                        </p:cTn>
                                        <p:tgtEl>
                                          <p:sndTgt r:embed="rId3" name="type.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2000"/>
                                        <p:tgtEl>
                                          <p:spTgt spid="36"/>
                                        </p:tgtEl>
                                      </p:cBhvr>
                                    </p:animEffect>
                                  </p:childTnLst>
                                  <p:subTnLst>
                                    <p:audio>
                                      <p:cMediaNode>
                                        <p:cTn display="0" masterRel="sameClick">
                                          <p:stCondLst>
                                            <p:cond evt="begin" delay="0">
                                              <p:tn val="40"/>
                                            </p:cond>
                                          </p:stCondLst>
                                          <p:endCondLst>
                                            <p:cond evt="onStopAudio" delay="0">
                                              <p:tgtEl>
                                                <p:sldTgt/>
                                              </p:tgtEl>
                                            </p:cond>
                                          </p:endCondLst>
                                        </p:cTn>
                                        <p:tgtEl>
                                          <p:sndTgt r:embed="rId4" name="CAMERA.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wipe(left)">
                                      <p:cBhvr>
                                        <p:cTn id="47" dur="500"/>
                                        <p:tgtEl>
                                          <p:spTgt spid="94"/>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up)">
                                      <p:cBhvr>
                                        <p:cTn id="51" dur="3000"/>
                                        <p:tgtEl>
                                          <p:spTgt spid="6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wipe(up)">
                                      <p:cBhvr>
                                        <p:cTn id="56" dur="2000"/>
                                        <p:tgtEl>
                                          <p:spTgt spid="10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wipe(up)">
                                      <p:cBhvr>
                                        <p:cTn id="61" dur="3000"/>
                                        <p:tgtEl>
                                          <p:spTgt spid="10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wipe(left)">
                                      <p:cBhvr>
                                        <p:cTn id="66" dur="2000"/>
                                        <p:tgtEl>
                                          <p:spTgt spid="9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2000"/>
                                        <p:tgtEl>
                                          <p:spTgt spid="7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96"/>
                                        </p:tgtEl>
                                        <p:attrNameLst>
                                          <p:attrName>style.visibility</p:attrName>
                                        </p:attrNameLst>
                                      </p:cBhvr>
                                      <p:to>
                                        <p:strVal val="visible"/>
                                      </p:to>
                                    </p:set>
                                    <p:anim calcmode="lin" valueType="num">
                                      <p:cBhvr additive="base">
                                        <p:cTn id="76" dur="500" fill="hold"/>
                                        <p:tgtEl>
                                          <p:spTgt spid="96"/>
                                        </p:tgtEl>
                                        <p:attrNameLst>
                                          <p:attrName>ppt_x</p:attrName>
                                        </p:attrNameLst>
                                      </p:cBhvr>
                                      <p:tavLst>
                                        <p:tav tm="0">
                                          <p:val>
                                            <p:strVal val="1+#ppt_w/2"/>
                                          </p:val>
                                        </p:tav>
                                        <p:tav tm="100000">
                                          <p:val>
                                            <p:strVal val="#ppt_x"/>
                                          </p:val>
                                        </p:tav>
                                      </p:tavLst>
                                    </p:anim>
                                    <p:anim calcmode="lin" valueType="num">
                                      <p:cBhvr additive="base">
                                        <p:cTn id="77"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94" grpId="0" autoUpdateAnimBg="0"/>
      <p:bldP spid="95" grpId="0" autoUpdateAnimBg="0"/>
      <p:bldP spid="96" grpId="0" animBg="1" autoUpdateAnimBg="0"/>
      <p:bldP spid="97" grpId="0" animBg="1"/>
      <p:bldP spid="98" grpId="0" animBg="1"/>
      <p:bldP spid="99" grpId="0" animBg="1"/>
      <p:bldP spid="100" grpId="0" animBg="1"/>
      <p:bldP spid="10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32AE4-9076-4349-B343-3E4B9116BA9F}"/>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877CB7D3-E842-4787-AE0A-22D5344B9950}"/>
              </a:ext>
            </a:extLst>
          </p:cNvPr>
          <p:cNvGrpSpPr>
            <a:grpSpLocks/>
          </p:cNvGrpSpPr>
          <p:nvPr/>
        </p:nvGrpSpPr>
        <p:grpSpPr bwMode="auto">
          <a:xfrm>
            <a:off x="5029200" y="2442319"/>
            <a:ext cx="3629025" cy="3028950"/>
            <a:chOff x="3168" y="1680"/>
            <a:chExt cx="2286" cy="1908"/>
          </a:xfrm>
        </p:grpSpPr>
        <p:sp>
          <p:nvSpPr>
            <p:cNvPr id="4" name="Text Box 3">
              <a:extLst>
                <a:ext uri="{FF2B5EF4-FFF2-40B4-BE49-F238E27FC236}">
                  <a16:creationId xmlns:a16="http://schemas.microsoft.com/office/drawing/2014/main" id="{2D9434ED-5936-4666-9D7A-758EA1252ADC}"/>
                </a:ext>
              </a:extLst>
            </p:cNvPr>
            <p:cNvSpPr txBox="1">
              <a:spLocks noChangeArrowheads="1"/>
            </p:cNvSpPr>
            <p:nvPr/>
          </p:nvSpPr>
          <p:spPr bwMode="auto">
            <a:xfrm>
              <a:off x="3504" y="3300"/>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chemeClr val="accent2"/>
                  </a:solidFill>
                  <a:ea typeface="宋体" panose="02010600030101010101" pitchFamily="2" charset="-122"/>
                </a:rPr>
                <a:t>  </a:t>
              </a:r>
              <a:r>
                <a:rPr lang="zh-CN" altLang="en-US" b="1">
                  <a:solidFill>
                    <a:schemeClr val="accent2"/>
                  </a:solidFill>
                  <a:ea typeface="宋体" panose="02010600030101010101" pitchFamily="2" charset="-122"/>
                </a:rPr>
                <a:t>共射极放大电路</a:t>
              </a:r>
              <a:endParaRPr lang="zh-CN" altLang="en-US">
                <a:solidFill>
                  <a:srgbClr val="FF0066"/>
                </a:solidFill>
                <a:ea typeface="宋体" panose="02010600030101010101" pitchFamily="2" charset="-122"/>
              </a:endParaRPr>
            </a:p>
          </p:txBody>
        </p:sp>
        <p:graphicFrame>
          <p:nvGraphicFramePr>
            <p:cNvPr id="5" name="Object 4">
              <a:extLst>
                <a:ext uri="{FF2B5EF4-FFF2-40B4-BE49-F238E27FC236}">
                  <a16:creationId xmlns:a16="http://schemas.microsoft.com/office/drawing/2014/main" id="{DA70455C-13F5-41A6-B916-6FB73F6AACE7}"/>
                </a:ext>
              </a:extLst>
            </p:cNvPr>
            <p:cNvGraphicFramePr>
              <a:graphicFrameLocks noChangeAspect="1"/>
            </p:cNvGraphicFramePr>
            <p:nvPr/>
          </p:nvGraphicFramePr>
          <p:xfrm>
            <a:off x="3168" y="1680"/>
            <a:ext cx="2286" cy="1620"/>
          </p:xfrm>
          <a:graphic>
            <a:graphicData uri="http://schemas.openxmlformats.org/presentationml/2006/ole">
              <mc:AlternateContent xmlns:mc="http://schemas.openxmlformats.org/markup-compatibility/2006">
                <mc:Choice xmlns:v="urn:schemas-microsoft-com:vml" Requires="v">
                  <p:oleObj spid="_x0000_s37986" name="BMP 图象" r:id="rId7" imgW="3629111" imgH="2572127" progId="PBrush">
                    <p:embed/>
                  </p:oleObj>
                </mc:Choice>
                <mc:Fallback>
                  <p:oleObj name="BMP 图象" r:id="rId7" imgW="3629111" imgH="2572127" progId="PBrush">
                    <p:embed/>
                    <p:pic>
                      <p:nvPicPr>
                        <p:cNvPr id="0"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8" y="1680"/>
                          <a:ext cx="2286" cy="1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Rectangle 5">
            <a:extLst>
              <a:ext uri="{FF2B5EF4-FFF2-40B4-BE49-F238E27FC236}">
                <a16:creationId xmlns:a16="http://schemas.microsoft.com/office/drawing/2014/main" id="{C5026ACF-F8C7-4D32-B17F-2BD40A976CB3}"/>
              </a:ext>
            </a:extLst>
          </p:cNvPr>
          <p:cNvSpPr>
            <a:spLocks noChangeArrowheads="1"/>
          </p:cNvSpPr>
          <p:nvPr/>
        </p:nvSpPr>
        <p:spPr bwMode="auto">
          <a:xfrm>
            <a:off x="900113" y="1269157"/>
            <a:ext cx="6911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ea typeface="宋体" panose="02010600030101010101" pitchFamily="2" charset="-122"/>
              </a:rPr>
              <a:t>⑴  </a:t>
            </a:r>
            <a:r>
              <a:rPr lang="zh-CN" altLang="en-US" b="1">
                <a:ea typeface="宋体" panose="02010600030101010101" pitchFamily="2" charset="-122"/>
              </a:rPr>
              <a:t>用</a:t>
            </a:r>
            <a:r>
              <a:rPr lang="zh-CN" altLang="en-US" b="1">
                <a:solidFill>
                  <a:srgbClr val="003399"/>
                </a:solidFill>
                <a:ea typeface="黑体" panose="02010609060101010101" pitchFamily="49" charset="-122"/>
              </a:rPr>
              <a:t>近似估算法</a:t>
            </a:r>
            <a:r>
              <a:rPr lang="zh-CN" altLang="en-US" b="1">
                <a:ea typeface="宋体" panose="02010600030101010101" pitchFamily="2" charset="-122"/>
              </a:rPr>
              <a:t>求静态工作点</a:t>
            </a:r>
            <a:r>
              <a:rPr lang="zh-CN" altLang="en-US" sz="2800" b="1">
                <a:ea typeface="宋体" panose="02010600030101010101" pitchFamily="2" charset="-122"/>
              </a:rPr>
              <a:t>：</a:t>
            </a:r>
          </a:p>
        </p:txBody>
      </p:sp>
      <p:graphicFrame>
        <p:nvGraphicFramePr>
          <p:cNvPr id="7" name="Object 6">
            <a:extLst>
              <a:ext uri="{FF2B5EF4-FFF2-40B4-BE49-F238E27FC236}">
                <a16:creationId xmlns:a16="http://schemas.microsoft.com/office/drawing/2014/main" id="{7F54B5A4-6E72-4939-9C6A-AA65BF46173A}"/>
              </a:ext>
            </a:extLst>
          </p:cNvPr>
          <p:cNvGraphicFramePr>
            <a:graphicFrameLocks noChangeAspect="1"/>
          </p:cNvGraphicFramePr>
          <p:nvPr>
            <p:extLst>
              <p:ext uri="{D42A27DB-BD31-4B8C-83A1-F6EECF244321}">
                <p14:modId xmlns:p14="http://schemas.microsoft.com/office/powerpoint/2010/main" val="3662197348"/>
              </p:ext>
            </p:extLst>
          </p:nvPr>
        </p:nvGraphicFramePr>
        <p:xfrm>
          <a:off x="1042988" y="2924919"/>
          <a:ext cx="3219450" cy="1897063"/>
        </p:xfrm>
        <a:graphic>
          <a:graphicData uri="http://schemas.openxmlformats.org/presentationml/2006/ole">
            <mc:AlternateContent xmlns:mc="http://schemas.openxmlformats.org/markup-compatibility/2006">
              <mc:Choice xmlns:v="urn:schemas-microsoft-com:vml" Requires="v">
                <p:oleObj spid="_x0000_s37987" name="公式" r:id="rId9" imgW="23774400" imgH="20421600" progId="Equation.3">
                  <p:embed/>
                </p:oleObj>
              </mc:Choice>
              <mc:Fallback>
                <p:oleObj name="公式" r:id="rId9" imgW="23774400" imgH="20421600" progId="Equation.3">
                  <p:embed/>
                  <p:pic>
                    <p:nvPicPr>
                      <p:cNvPr id="0" name="Picture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2924919"/>
                        <a:ext cx="3219450" cy="189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7">
            <a:extLst>
              <a:ext uri="{FF2B5EF4-FFF2-40B4-BE49-F238E27FC236}">
                <a16:creationId xmlns:a16="http://schemas.microsoft.com/office/drawing/2014/main" id="{9ADF5483-C204-4856-8635-08FF7CAF5202}"/>
              </a:ext>
            </a:extLst>
          </p:cNvPr>
          <p:cNvSpPr txBox="1">
            <a:spLocks noChangeArrowheads="1"/>
          </p:cNvSpPr>
          <p:nvPr/>
        </p:nvSpPr>
        <p:spPr bwMode="auto">
          <a:xfrm>
            <a:off x="1116013" y="2348657"/>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宋体" panose="02010600030101010101" pitchFamily="2" charset="-122"/>
              </a:rPr>
              <a:t>根据直流通路可知：</a:t>
            </a:r>
          </a:p>
        </p:txBody>
      </p:sp>
      <p:sp>
        <p:nvSpPr>
          <p:cNvPr id="9" name="Rectangle 8">
            <a:extLst>
              <a:ext uri="{FF2B5EF4-FFF2-40B4-BE49-F238E27FC236}">
                <a16:creationId xmlns:a16="http://schemas.microsoft.com/office/drawing/2014/main" id="{E4E807AB-6107-4139-9375-33C45965BCA2}"/>
              </a:ext>
            </a:extLst>
          </p:cNvPr>
          <p:cNvSpPr>
            <a:spLocks noChangeArrowheads="1"/>
          </p:cNvSpPr>
          <p:nvPr/>
        </p:nvSpPr>
        <p:spPr bwMode="auto">
          <a:xfrm>
            <a:off x="971550" y="1916857"/>
            <a:ext cx="7345363" cy="476250"/>
          </a:xfrm>
          <a:prstGeom prst="rect">
            <a:avLst/>
          </a:prstGeom>
          <a:solidFill>
            <a:schemeClr val="bg1"/>
          </a:solidFill>
          <a:ln w="19050">
            <a:solidFill>
              <a:srgbClr val="FF0000"/>
            </a:solidFill>
            <a:miter lim="800000"/>
            <a:headEnd/>
            <a:tailEnd/>
          </a:ln>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b="1">
                <a:solidFill>
                  <a:srgbClr val="800000"/>
                </a:solidFill>
                <a:ea typeface="宋体" panose="02010600030101010101" pitchFamily="2" charset="-122"/>
              </a:rPr>
              <a:t>该方法为常用方法</a:t>
            </a:r>
            <a:r>
              <a:rPr lang="en-US" altLang="zh-CN" b="1">
                <a:solidFill>
                  <a:srgbClr val="800000"/>
                </a:solidFill>
                <a:ea typeface="宋体" panose="02010600030101010101" pitchFamily="2" charset="-122"/>
              </a:rPr>
              <a:t>,</a:t>
            </a:r>
            <a:r>
              <a:rPr lang="zh-CN" altLang="en-US" b="1">
                <a:solidFill>
                  <a:srgbClr val="800000"/>
                </a:solidFill>
                <a:ea typeface="宋体" panose="02010600030101010101" pitchFamily="2" charset="-122"/>
              </a:rPr>
              <a:t>必须熟练掌握</a:t>
            </a:r>
            <a:r>
              <a:rPr lang="zh-CN" altLang="en-US" b="1">
                <a:solidFill>
                  <a:schemeClr val="tx2"/>
                </a:solidFill>
                <a:ea typeface="宋体" panose="02010600030101010101" pitchFamily="2" charset="-122"/>
              </a:rPr>
              <a:t>，</a:t>
            </a:r>
            <a:r>
              <a:rPr lang="zh-CN" altLang="en-US" b="1">
                <a:solidFill>
                  <a:srgbClr val="800000"/>
                </a:solidFill>
                <a:ea typeface="宋体" panose="02010600030101010101" pitchFamily="2" charset="-122"/>
              </a:rPr>
              <a:t>但需已知</a:t>
            </a:r>
            <a:r>
              <a:rPr lang="zh-CN" altLang="en-US" b="1" i="1">
                <a:solidFill>
                  <a:srgbClr val="800000"/>
                </a:solidFill>
                <a:ea typeface="宋体" panose="02010600030101010101" pitchFamily="2" charset="-122"/>
                <a:sym typeface="Symbol" panose="05050102010706020507" pitchFamily="18" charset="2"/>
              </a:rPr>
              <a:t></a:t>
            </a:r>
            <a:r>
              <a:rPr lang="zh-CN" altLang="en-US" b="1" i="1">
                <a:solidFill>
                  <a:srgbClr val="800000"/>
                </a:solidFill>
                <a:ea typeface="宋体" panose="02010600030101010101" pitchFamily="2" charset="-122"/>
              </a:rPr>
              <a:t> </a:t>
            </a:r>
            <a:r>
              <a:rPr lang="zh-CN" altLang="en-US" b="1">
                <a:solidFill>
                  <a:srgbClr val="800000"/>
                </a:solidFill>
                <a:ea typeface="宋体" panose="02010600030101010101" pitchFamily="2" charset="-122"/>
              </a:rPr>
              <a:t>值。</a:t>
            </a:r>
          </a:p>
        </p:txBody>
      </p:sp>
      <p:sp>
        <p:nvSpPr>
          <p:cNvPr id="10" name="Text Box 9">
            <a:extLst>
              <a:ext uri="{FF2B5EF4-FFF2-40B4-BE49-F238E27FC236}">
                <a16:creationId xmlns:a16="http://schemas.microsoft.com/office/drawing/2014/main" id="{1F35EE96-E835-4171-B34C-6BF1541FFC7D}"/>
              </a:ext>
            </a:extLst>
          </p:cNvPr>
          <p:cNvSpPr txBox="1">
            <a:spLocks noChangeArrowheads="1"/>
          </p:cNvSpPr>
          <p:nvPr/>
        </p:nvSpPr>
        <p:spPr bwMode="auto">
          <a:xfrm>
            <a:off x="684213" y="5012482"/>
            <a:ext cx="5111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宋体" panose="02010600030101010101" pitchFamily="2" charset="-122"/>
              </a:rPr>
              <a:t>一般硅管</a:t>
            </a:r>
            <a:r>
              <a:rPr lang="en-US" altLang="zh-CN" b="1" i="1">
                <a:ea typeface="宋体" panose="02010600030101010101" pitchFamily="2" charset="-122"/>
              </a:rPr>
              <a:t>V</a:t>
            </a:r>
            <a:r>
              <a:rPr lang="en-US" altLang="zh-CN" b="1" baseline="-25000">
                <a:ea typeface="宋体" panose="02010600030101010101" pitchFamily="2" charset="-122"/>
              </a:rPr>
              <a:t>BE</a:t>
            </a:r>
            <a:r>
              <a:rPr lang="en-US" altLang="zh-CN" b="1">
                <a:ea typeface="宋体" panose="02010600030101010101" pitchFamily="2" charset="-122"/>
              </a:rPr>
              <a:t>=0.7V</a:t>
            </a:r>
            <a:r>
              <a:rPr lang="zh-CN" altLang="en-US" b="1">
                <a:ea typeface="宋体" panose="02010600030101010101" pitchFamily="2" charset="-122"/>
              </a:rPr>
              <a:t>，锗管</a:t>
            </a:r>
            <a:r>
              <a:rPr lang="en-US" altLang="zh-CN" b="1" i="1">
                <a:ea typeface="宋体" panose="02010600030101010101" pitchFamily="2" charset="-122"/>
              </a:rPr>
              <a:t>V</a:t>
            </a:r>
            <a:r>
              <a:rPr lang="en-US" altLang="zh-CN" b="1" baseline="-25000">
                <a:ea typeface="宋体" panose="02010600030101010101" pitchFamily="2" charset="-122"/>
              </a:rPr>
              <a:t>BE</a:t>
            </a:r>
            <a:r>
              <a:rPr lang="en-US" altLang="zh-CN" b="1">
                <a:ea typeface="宋体" panose="02010600030101010101" pitchFamily="2" charset="-122"/>
              </a:rPr>
              <a:t>=0.2V</a:t>
            </a:r>
            <a:r>
              <a:rPr lang="zh-CN" altLang="en-US" sz="2800" b="1">
                <a:ea typeface="宋体" panose="02010600030101010101" pitchFamily="2" charset="-122"/>
              </a:rPr>
              <a:t>。</a:t>
            </a:r>
          </a:p>
        </p:txBody>
      </p:sp>
      <p:sp>
        <p:nvSpPr>
          <p:cNvPr id="11" name="Rectangle 10">
            <a:extLst>
              <a:ext uri="{FF2B5EF4-FFF2-40B4-BE49-F238E27FC236}">
                <a16:creationId xmlns:a16="http://schemas.microsoft.com/office/drawing/2014/main" id="{DA5FD42C-993F-4D78-BCAF-E1336EF3BCC1}"/>
              </a:ext>
            </a:extLst>
          </p:cNvPr>
          <p:cNvSpPr txBox="1">
            <a:spLocks noChangeArrowheads="1"/>
          </p:cNvSpPr>
          <p:nvPr/>
        </p:nvSpPr>
        <p:spPr bwMode="auto">
          <a:xfrm>
            <a:off x="1241425" y="116632"/>
            <a:ext cx="3825875" cy="609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3.3.1</a:t>
            </a:r>
            <a:r>
              <a:rPr lang="zh-CN" altLang="en-US" sz="3200" b="1" dirty="0">
                <a:solidFill>
                  <a:srgbClr val="FF0000"/>
                </a:solidFill>
                <a:latin typeface="黑体" panose="02010609060101010101" pitchFamily="49" charset="-122"/>
                <a:ea typeface="黑体" panose="02010609060101010101" pitchFamily="49" charset="-122"/>
              </a:rPr>
              <a:t>图解分析法</a:t>
            </a:r>
            <a:endParaRPr lang="zh-CN" altLang="en-US" sz="3200" dirty="0">
              <a:solidFill>
                <a:srgbClr val="FF0000"/>
              </a:solidFill>
              <a:latin typeface="黑体" panose="02010609060101010101" pitchFamily="49" charset="-122"/>
              <a:ea typeface="黑体" panose="02010609060101010101" pitchFamily="49" charset="-122"/>
            </a:endParaRPr>
          </a:p>
        </p:txBody>
      </p:sp>
      <p:sp>
        <p:nvSpPr>
          <p:cNvPr id="12" name="Rectangle 11">
            <a:extLst>
              <a:ext uri="{FF2B5EF4-FFF2-40B4-BE49-F238E27FC236}">
                <a16:creationId xmlns:a16="http://schemas.microsoft.com/office/drawing/2014/main" id="{4A43BC1A-96FC-4530-945D-034997978821}"/>
              </a:ext>
            </a:extLst>
          </p:cNvPr>
          <p:cNvSpPr>
            <a:spLocks noChangeArrowheads="1"/>
          </p:cNvSpPr>
          <p:nvPr/>
        </p:nvSpPr>
        <p:spPr bwMode="auto">
          <a:xfrm>
            <a:off x="1016000" y="746869"/>
            <a:ext cx="4535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sz="2800" b="1">
                <a:solidFill>
                  <a:schemeClr val="accent2"/>
                </a:solidFill>
                <a:ea typeface="黑体" panose="02010609060101010101" pitchFamily="49" charset="-122"/>
              </a:rPr>
              <a:t>1</a:t>
            </a:r>
            <a:r>
              <a:rPr lang="zh-CN" altLang="en-US" sz="2800" b="1">
                <a:solidFill>
                  <a:schemeClr val="accent2"/>
                </a:solidFill>
                <a:latin typeface="黑体" panose="02010609060101010101" pitchFamily="49" charset="-122"/>
                <a:ea typeface="黑体" panose="02010609060101010101" pitchFamily="49" charset="-122"/>
              </a:rPr>
              <a:t>、静态工作情况分析</a:t>
            </a:r>
          </a:p>
        </p:txBody>
      </p:sp>
      <p:sp>
        <p:nvSpPr>
          <p:cNvPr id="13" name="Text Box 12">
            <a:extLst>
              <a:ext uri="{FF2B5EF4-FFF2-40B4-BE49-F238E27FC236}">
                <a16:creationId xmlns:a16="http://schemas.microsoft.com/office/drawing/2014/main" id="{9BB7CA58-05AF-4BD7-B637-7947BE06C41C}"/>
              </a:ext>
            </a:extLst>
          </p:cNvPr>
          <p:cNvSpPr txBox="1">
            <a:spLocks noChangeArrowheads="1"/>
          </p:cNvSpPr>
          <p:nvPr/>
        </p:nvSpPr>
        <p:spPr bwMode="auto">
          <a:xfrm>
            <a:off x="611188" y="5877669"/>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b="1">
                <a:solidFill>
                  <a:schemeClr val="accent2"/>
                </a:solidFill>
                <a:ea typeface="宋体" panose="02010600030101010101" pitchFamily="2" charset="-122"/>
              </a:rPr>
              <a:t>I</a:t>
            </a:r>
            <a:r>
              <a:rPr kumimoji="0" lang="en-US" altLang="zh-CN" b="1" baseline="-25000">
                <a:solidFill>
                  <a:schemeClr val="accent2"/>
                </a:solidFill>
                <a:ea typeface="宋体" panose="02010600030101010101" pitchFamily="2" charset="-122"/>
              </a:rPr>
              <a:t>B</a:t>
            </a:r>
            <a:r>
              <a:rPr kumimoji="0" lang="zh-CN" altLang="en-US" b="1">
                <a:solidFill>
                  <a:schemeClr val="accent2"/>
                </a:solidFill>
                <a:ea typeface="宋体" panose="02010600030101010101" pitchFamily="2" charset="-122"/>
              </a:rPr>
              <a:t>、</a:t>
            </a:r>
            <a:r>
              <a:rPr kumimoji="0" lang="en-US" altLang="zh-CN" b="1">
                <a:solidFill>
                  <a:schemeClr val="accent2"/>
                </a:solidFill>
                <a:ea typeface="宋体" panose="02010600030101010101" pitchFamily="2" charset="-122"/>
              </a:rPr>
              <a:t>I</a:t>
            </a:r>
            <a:r>
              <a:rPr kumimoji="0" lang="en-US" altLang="zh-CN" b="1" baseline="-25000">
                <a:solidFill>
                  <a:schemeClr val="accent2"/>
                </a:solidFill>
                <a:ea typeface="宋体" panose="02010600030101010101" pitchFamily="2" charset="-122"/>
              </a:rPr>
              <a:t>C</a:t>
            </a:r>
            <a:r>
              <a:rPr kumimoji="0" lang="zh-CN" altLang="en-US" b="1">
                <a:solidFill>
                  <a:schemeClr val="accent2"/>
                </a:solidFill>
                <a:ea typeface="宋体" panose="02010600030101010101" pitchFamily="2" charset="-122"/>
              </a:rPr>
              <a:t>、</a:t>
            </a:r>
            <a:r>
              <a:rPr kumimoji="0" lang="en-US" altLang="zh-CN" b="1">
                <a:solidFill>
                  <a:schemeClr val="accent2"/>
                </a:solidFill>
                <a:ea typeface="宋体" panose="02010600030101010101" pitchFamily="2" charset="-122"/>
              </a:rPr>
              <a:t>V</a:t>
            </a:r>
            <a:r>
              <a:rPr kumimoji="0" lang="en-US" altLang="zh-CN" b="1" baseline="-25000">
                <a:solidFill>
                  <a:schemeClr val="accent2"/>
                </a:solidFill>
                <a:ea typeface="宋体" panose="02010600030101010101" pitchFamily="2" charset="-122"/>
              </a:rPr>
              <a:t>CE</a:t>
            </a:r>
            <a:r>
              <a:rPr kumimoji="0" lang="zh-CN" altLang="en-US" b="1">
                <a:solidFill>
                  <a:schemeClr val="accent2"/>
                </a:solidFill>
                <a:ea typeface="宋体" panose="02010600030101010101" pitchFamily="2" charset="-122"/>
              </a:rPr>
              <a:t>三个数值即决定了静态工作点</a:t>
            </a:r>
            <a:r>
              <a:rPr kumimoji="0" lang="en-US" altLang="zh-CN" b="1">
                <a:solidFill>
                  <a:schemeClr val="accent2"/>
                </a:solidFill>
                <a:ea typeface="宋体" panose="02010600030101010101" pitchFamily="2" charset="-122"/>
              </a:rPr>
              <a:t>Q</a:t>
            </a:r>
          </a:p>
        </p:txBody>
      </p:sp>
      <p:sp>
        <p:nvSpPr>
          <p:cNvPr id="14" name="Rectangle 13">
            <a:extLst>
              <a:ext uri="{FF2B5EF4-FFF2-40B4-BE49-F238E27FC236}">
                <a16:creationId xmlns:a16="http://schemas.microsoft.com/office/drawing/2014/main" id="{AADF9D3A-BC92-4D5A-9B1D-EE309AAD0E5F}"/>
              </a:ext>
            </a:extLst>
          </p:cNvPr>
          <p:cNvSpPr>
            <a:spLocks noChangeArrowheads="1"/>
          </p:cNvSpPr>
          <p:nvPr/>
        </p:nvSpPr>
        <p:spPr bwMode="auto">
          <a:xfrm>
            <a:off x="6156325" y="2493119"/>
            <a:ext cx="1223963" cy="2303463"/>
          </a:xfrm>
          <a:prstGeom prst="rect">
            <a:avLst/>
          </a:prstGeom>
          <a:noFill/>
          <a:ln w="28575">
            <a:solidFill>
              <a:srgbClr val="FF0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5" name="Line 14">
            <a:extLst>
              <a:ext uri="{FF2B5EF4-FFF2-40B4-BE49-F238E27FC236}">
                <a16:creationId xmlns:a16="http://schemas.microsoft.com/office/drawing/2014/main" id="{8A3B712A-443E-427F-B662-C1A9D8320D1C}"/>
              </a:ext>
            </a:extLst>
          </p:cNvPr>
          <p:cNvSpPr>
            <a:spLocks noChangeShapeType="1"/>
          </p:cNvSpPr>
          <p:nvPr/>
        </p:nvSpPr>
        <p:spPr bwMode="auto">
          <a:xfrm>
            <a:off x="6372225" y="3861544"/>
            <a:ext cx="28892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 name="Text Box 15">
            <a:extLst>
              <a:ext uri="{FF2B5EF4-FFF2-40B4-BE49-F238E27FC236}">
                <a16:creationId xmlns:a16="http://schemas.microsoft.com/office/drawing/2014/main" id="{9409D52A-C41A-4898-9A77-192EC658DFB3}"/>
              </a:ext>
            </a:extLst>
          </p:cNvPr>
          <p:cNvSpPr txBox="1">
            <a:spLocks noChangeArrowheads="1"/>
          </p:cNvSpPr>
          <p:nvPr/>
        </p:nvSpPr>
        <p:spPr bwMode="auto">
          <a:xfrm>
            <a:off x="6300788" y="3861544"/>
            <a:ext cx="392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a:solidFill>
                  <a:srgbClr val="FF0000"/>
                </a:solidFill>
                <a:ea typeface="宋体" panose="02010600030101010101" pitchFamily="2" charset="-122"/>
              </a:rPr>
              <a:t>I</a:t>
            </a:r>
            <a:r>
              <a:rPr kumimoji="0" lang="en-US" altLang="zh-CN" sz="2000" b="1" baseline="-25000">
                <a:solidFill>
                  <a:srgbClr val="FF0000"/>
                </a:solidFill>
                <a:ea typeface="宋体" panose="02010600030101010101" pitchFamily="2" charset="-122"/>
              </a:rPr>
              <a:t>B</a:t>
            </a:r>
          </a:p>
        </p:txBody>
      </p:sp>
      <p:sp>
        <p:nvSpPr>
          <p:cNvPr id="17" name="Line 16">
            <a:extLst>
              <a:ext uri="{FF2B5EF4-FFF2-40B4-BE49-F238E27FC236}">
                <a16:creationId xmlns:a16="http://schemas.microsoft.com/office/drawing/2014/main" id="{F021358C-383B-45D6-A8E5-0E87D49F4CB3}"/>
              </a:ext>
            </a:extLst>
          </p:cNvPr>
          <p:cNvSpPr>
            <a:spLocks noChangeShapeType="1"/>
          </p:cNvSpPr>
          <p:nvPr/>
        </p:nvSpPr>
        <p:spPr bwMode="auto">
          <a:xfrm>
            <a:off x="6877050" y="3140819"/>
            <a:ext cx="0" cy="28733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 name="Text Box 17">
            <a:extLst>
              <a:ext uri="{FF2B5EF4-FFF2-40B4-BE49-F238E27FC236}">
                <a16:creationId xmlns:a16="http://schemas.microsoft.com/office/drawing/2014/main" id="{C8C52CF0-2CFC-4054-9791-99F0DB89B8F3}"/>
              </a:ext>
            </a:extLst>
          </p:cNvPr>
          <p:cNvSpPr txBox="1">
            <a:spLocks noChangeArrowheads="1"/>
          </p:cNvSpPr>
          <p:nvPr/>
        </p:nvSpPr>
        <p:spPr bwMode="auto">
          <a:xfrm>
            <a:off x="6588125" y="2635994"/>
            <a:ext cx="401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a:solidFill>
                  <a:srgbClr val="FF0000"/>
                </a:solidFill>
                <a:ea typeface="宋体" panose="02010600030101010101" pitchFamily="2" charset="-122"/>
              </a:rPr>
              <a:t>I</a:t>
            </a:r>
            <a:r>
              <a:rPr kumimoji="0" lang="en-US" altLang="zh-CN" sz="2000" b="1" baseline="-25000">
                <a:solidFill>
                  <a:srgbClr val="FF0000"/>
                </a:solidFill>
                <a:ea typeface="宋体" panose="02010600030101010101" pitchFamily="2" charset="-122"/>
              </a:rPr>
              <a:t>C</a:t>
            </a:r>
          </a:p>
        </p:txBody>
      </p:sp>
    </p:spTree>
    <p:extLst>
      <p:ext uri="{BB962C8B-B14F-4D97-AF65-F5344CB8AC3E}">
        <p14:creationId xmlns:p14="http://schemas.microsoft.com/office/powerpoint/2010/main" val="337929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0" fill="hold"/>
                                        <p:tgtEl>
                                          <p:spTgt spid="6"/>
                                        </p:tgtEl>
                                        <p:attrNameLst>
                                          <p:attrName>ppt_x</p:attrName>
                                        </p:attrNameLst>
                                      </p:cBhvr>
                                      <p:tavLst>
                                        <p:tav tm="0">
                                          <p:val>
                                            <p:strVal val="1+#ppt_w/2"/>
                                          </p:val>
                                        </p:tav>
                                        <p:tav tm="100000">
                                          <p:val>
                                            <p:strVal val="#ppt_x"/>
                                          </p:val>
                                        </p:tav>
                                      </p:tavLst>
                                    </p:anim>
                                    <p:anim calcmode="lin" valueType="num">
                                      <p:cBhvr additive="base">
                                        <p:cTn id="8" dur="30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9" fill="hold">
                      <p:stCondLst>
                        <p:cond delay="indefinite"/>
                      </p:stCondLst>
                      <p:childTnLst>
                        <p:par>
                          <p:cTn id="10" fill="hold">
                            <p:stCondLst>
                              <p:cond delay="0"/>
                            </p:stCondLst>
                            <p:childTnLst>
                              <p:par>
                                <p:cTn id="11" presetID="53"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3000" fill="hold"/>
                                        <p:tgtEl>
                                          <p:spTgt spid="9"/>
                                        </p:tgtEl>
                                        <p:attrNameLst>
                                          <p:attrName>ppt_w</p:attrName>
                                        </p:attrNameLst>
                                      </p:cBhvr>
                                      <p:tavLst>
                                        <p:tav tm="0">
                                          <p:val>
                                            <p:fltVal val="0"/>
                                          </p:val>
                                        </p:tav>
                                        <p:tav tm="100000">
                                          <p:val>
                                            <p:strVal val="#ppt_w"/>
                                          </p:val>
                                        </p:tav>
                                      </p:tavLst>
                                    </p:anim>
                                    <p:anim calcmode="lin" valueType="num">
                                      <p:cBhvr>
                                        <p:cTn id="14" dur="3000" fill="hold"/>
                                        <p:tgtEl>
                                          <p:spTgt spid="9"/>
                                        </p:tgtEl>
                                        <p:attrNameLst>
                                          <p:attrName>ppt_h</p:attrName>
                                        </p:attrNameLst>
                                      </p:cBhvr>
                                      <p:tavLst>
                                        <p:tav tm="0">
                                          <p:val>
                                            <p:fltVal val="0"/>
                                          </p:val>
                                        </p:tav>
                                        <p:tav tm="100000">
                                          <p:val>
                                            <p:strVal val="#ppt_h"/>
                                          </p:val>
                                        </p:tav>
                                      </p:tavLst>
                                    </p:anim>
                                    <p:animEffect transition="in" filter="fade">
                                      <p:cBhvr>
                                        <p:cTn id="15" dur="3000"/>
                                        <p:tgtEl>
                                          <p:spTgt spid="9"/>
                                        </p:tgtEl>
                                      </p:cBhvr>
                                    </p:animEffect>
                                  </p:childTnLst>
                                  <p:subTnLst>
                                    <p:audio>
                                      <p:cMediaNode>
                                        <p:cTn display="0" masterRel="sameClick">
                                          <p:stCondLst>
                                            <p:cond evt="begin" delay="0">
                                              <p:tn val="11"/>
                                            </p:cond>
                                          </p:stCondLst>
                                          <p:endCondLst>
                                            <p:cond evt="onStopAudio" delay="0">
                                              <p:tgtEl>
                                                <p:sldTgt/>
                                              </p:tgtEl>
                                            </p:cond>
                                          </p:endCondLst>
                                        </p:cTn>
                                        <p:tgtEl>
                                          <p:sndTgt r:embed="rId4" name="CHIMES.WAV"/>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out)">
                                      <p:cBhvr>
                                        <p:cTn id="20" dur="3000"/>
                                        <p:tgtEl>
                                          <p:spTgt spid="3"/>
                                        </p:tgtEl>
                                      </p:cBhvr>
                                    </p:animEffect>
                                  </p:childTnLst>
                                  <p:subTnLst>
                                    <p:audio>
                                      <p:cMediaNode>
                                        <p:cTn display="0" masterRel="sameClick">
                                          <p:stCondLst>
                                            <p:cond evt="begin" delay="0">
                                              <p:tn val="18"/>
                                            </p:cond>
                                          </p:stCondLst>
                                          <p:endCondLst>
                                            <p:cond evt="onStopAudio" delay="0">
                                              <p:tgtEl>
                                                <p:sldTgt/>
                                              </p:tgtEl>
                                            </p:cond>
                                          </p:endCondLst>
                                        </p:cTn>
                                        <p:tgtEl>
                                          <p:sndTgt r:embed="rId5" name="CAMERA.WAV"/>
                                        </p:tgtEl>
                                      </p:cMediaNode>
                                    </p:audio>
                                  </p:sub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edge">
                                      <p:cBhvr>
                                        <p:cTn id="25" dur="3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3000"/>
                                        <p:tgtEl>
                                          <p:spTgt spid="15"/>
                                        </p:tgtEl>
                                      </p:cBhvr>
                                    </p:animEffect>
                                  </p:childTnLst>
                                </p:cTn>
                              </p:par>
                            </p:childTnLst>
                          </p:cTn>
                        </p:par>
                        <p:par>
                          <p:cTn id="31" fill="hold">
                            <p:stCondLst>
                              <p:cond delay="3000"/>
                            </p:stCondLst>
                            <p:childTnLst>
                              <p:par>
                                <p:cTn id="32" presetID="1"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500"/>
                                        <p:tgtEl>
                                          <p:spTgt spid="17"/>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3000" fill="hold"/>
                                        <p:tgtEl>
                                          <p:spTgt spid="8"/>
                                        </p:tgtEl>
                                        <p:attrNameLst>
                                          <p:attrName>ppt_x</p:attrName>
                                        </p:attrNameLst>
                                      </p:cBhvr>
                                      <p:tavLst>
                                        <p:tav tm="0">
                                          <p:val>
                                            <p:strVal val="0-#ppt_w/2"/>
                                          </p:val>
                                        </p:tav>
                                        <p:tav tm="100000">
                                          <p:val>
                                            <p:strVal val="#ppt_x"/>
                                          </p:val>
                                        </p:tav>
                                      </p:tavLst>
                                    </p:anim>
                                    <p:anim calcmode="lin" valueType="num">
                                      <p:cBhvr additive="base">
                                        <p:cTn id="47" dur="30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4"/>
                                            </p:cond>
                                          </p:stCondLst>
                                          <p:endCondLst>
                                            <p:cond evt="onStopAudio" delay="0">
                                              <p:tgtEl>
                                                <p:sldTgt/>
                                              </p:tgtEl>
                                            </p:cond>
                                          </p:endCondLst>
                                        </p:cTn>
                                        <p:tgtEl>
                                          <p:sndTgt r:embed="rId3" name="type.wav"/>
                                        </p:tgtEl>
                                      </p:cMediaNode>
                                    </p:audio>
                                  </p:sub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3000" fill="hold"/>
                                        <p:tgtEl>
                                          <p:spTgt spid="7"/>
                                        </p:tgtEl>
                                        <p:attrNameLst>
                                          <p:attrName>ppt_x</p:attrName>
                                        </p:attrNameLst>
                                      </p:cBhvr>
                                      <p:tavLst>
                                        <p:tav tm="0">
                                          <p:val>
                                            <p:strVal val="#ppt_x"/>
                                          </p:val>
                                        </p:tav>
                                        <p:tav tm="100000">
                                          <p:val>
                                            <p:strVal val="#ppt_x"/>
                                          </p:val>
                                        </p:tav>
                                      </p:tavLst>
                                    </p:anim>
                                    <p:anim calcmode="lin" valueType="num">
                                      <p:cBhvr additive="base">
                                        <p:cTn id="53" dur="3000" fill="hold"/>
                                        <p:tgtEl>
                                          <p:spTgt spid="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0"/>
                                            </p:cond>
                                          </p:stCondLst>
                                          <p:endCondLst>
                                            <p:cond evt="onStopAudio" delay="0">
                                              <p:tgtEl>
                                                <p:sldTgt/>
                                              </p:tgtEl>
                                            </p:cond>
                                          </p:endCondLst>
                                        </p:cTn>
                                        <p:tgtEl>
                                          <p:sndTgt r:embed="rId6" name="PROJCTOR.WAV"/>
                                        </p:tgtEl>
                                      </p:cMediaNode>
                                    </p:audio>
                                  </p:sub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3000" fill="hold"/>
                                        <p:tgtEl>
                                          <p:spTgt spid="10"/>
                                        </p:tgtEl>
                                        <p:attrNameLst>
                                          <p:attrName>ppt_x</p:attrName>
                                        </p:attrNameLst>
                                      </p:cBhvr>
                                      <p:tavLst>
                                        <p:tav tm="0">
                                          <p:val>
                                            <p:strVal val="#ppt_x"/>
                                          </p:val>
                                        </p:tav>
                                        <p:tav tm="100000">
                                          <p:val>
                                            <p:strVal val="#ppt_x"/>
                                          </p:val>
                                        </p:tav>
                                      </p:tavLst>
                                    </p:anim>
                                    <p:anim calcmode="lin" valueType="num">
                                      <p:cBhvr additive="base">
                                        <p:cTn id="59" dur="300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6"/>
                                            </p:cond>
                                          </p:stCondLst>
                                          <p:endCondLst>
                                            <p:cond evt="onStopAudio" delay="0">
                                              <p:tgtEl>
                                                <p:sldTgt/>
                                              </p:tgtEl>
                                            </p:cond>
                                          </p:endCondLst>
                                        </p:cTn>
                                        <p:tgtEl>
                                          <p:sndTgt r:embed="rId3" name="type.wav"/>
                                        </p:tgtEl>
                                      </p:cMediaNode>
                                    </p:audio>
                                  </p:sub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left)">
                                      <p:cBhvr>
                                        <p:cTn id="64" dur="3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nimBg="1" autoUpdateAnimBg="0"/>
      <p:bldP spid="10" grpId="0" autoUpdateAnimBg="0"/>
      <p:bldP spid="13" grpId="0"/>
      <p:bldP spid="14" grpId="0" animBg="1"/>
      <p:bldP spid="16"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24F57-0B06-447C-875F-2D4DB83B0518}"/>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39852F3B-A082-41BB-8235-34089EE6A2DA}"/>
              </a:ext>
            </a:extLst>
          </p:cNvPr>
          <p:cNvSpPr>
            <a:spLocks noChangeArrowheads="1"/>
          </p:cNvSpPr>
          <p:nvPr/>
        </p:nvSpPr>
        <p:spPr bwMode="auto">
          <a:xfrm>
            <a:off x="827088" y="1321545"/>
            <a:ext cx="8001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10000"/>
              </a:lnSpc>
            </a:pPr>
            <a:r>
              <a:rPr lang="en-US" altLang="zh-CN" b="1">
                <a:ea typeface="宋体" panose="02010600030101010101" pitchFamily="2" charset="-122"/>
              </a:rPr>
              <a:t>        </a:t>
            </a:r>
            <a:r>
              <a:rPr lang="zh-CN" altLang="en-US" b="1">
                <a:ea typeface="宋体" panose="02010600030101010101" pitchFamily="2" charset="-122"/>
              </a:rPr>
              <a:t>采用该方法分析静态工作点，须给定三极管的输入、输出特性曲线。</a:t>
            </a:r>
          </a:p>
        </p:txBody>
      </p:sp>
      <p:sp>
        <p:nvSpPr>
          <p:cNvPr id="4" name="Rectangle 3">
            <a:extLst>
              <a:ext uri="{FF2B5EF4-FFF2-40B4-BE49-F238E27FC236}">
                <a16:creationId xmlns:a16="http://schemas.microsoft.com/office/drawing/2014/main" id="{E418B5C4-5CA7-466E-9EB9-C99A42C5F54D}"/>
              </a:ext>
            </a:extLst>
          </p:cNvPr>
          <p:cNvSpPr>
            <a:spLocks noChangeArrowheads="1"/>
          </p:cNvSpPr>
          <p:nvPr/>
        </p:nvSpPr>
        <p:spPr bwMode="auto">
          <a:xfrm>
            <a:off x="838200" y="751632"/>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33CC"/>
                </a:solidFill>
                <a:ea typeface="宋体" panose="02010600030101010101" pitchFamily="2" charset="-122"/>
              </a:rPr>
              <a:t>⑵ </a:t>
            </a:r>
            <a:r>
              <a:rPr lang="zh-CN" altLang="en-US" sz="2800" b="1">
                <a:solidFill>
                  <a:srgbClr val="0033CC"/>
                </a:solidFill>
                <a:ea typeface="宋体" panose="02010600030101010101" pitchFamily="2" charset="-122"/>
              </a:rPr>
              <a:t>用图解分析法确定静态工作点</a:t>
            </a:r>
          </a:p>
        </p:txBody>
      </p:sp>
      <p:sp>
        <p:nvSpPr>
          <p:cNvPr id="5" name="Rectangle 4" descr="羊皮纸">
            <a:extLst>
              <a:ext uri="{FF2B5EF4-FFF2-40B4-BE49-F238E27FC236}">
                <a16:creationId xmlns:a16="http://schemas.microsoft.com/office/drawing/2014/main" id="{6256E0A5-8B70-4290-A254-B031DBFCD085}"/>
              </a:ext>
            </a:extLst>
          </p:cNvPr>
          <p:cNvSpPr>
            <a:spLocks noChangeArrowheads="1"/>
          </p:cNvSpPr>
          <p:nvPr/>
        </p:nvSpPr>
        <p:spPr bwMode="auto">
          <a:xfrm>
            <a:off x="914400" y="5614145"/>
            <a:ext cx="4191000" cy="457200"/>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800000"/>
                </a:solidFill>
                <a:ea typeface="宋体" panose="02010600030101010101" pitchFamily="2" charset="-122"/>
                <a:sym typeface="Symbol" panose="05050102010706020507" pitchFamily="18" charset="2"/>
              </a:rPr>
              <a:t></a:t>
            </a:r>
            <a:r>
              <a:rPr lang="en-US" altLang="zh-CN" b="1">
                <a:solidFill>
                  <a:srgbClr val="800000"/>
                </a:solidFill>
                <a:ea typeface="宋体" panose="02010600030101010101" pitchFamily="2" charset="-122"/>
              </a:rPr>
              <a:t>  </a:t>
            </a:r>
            <a:r>
              <a:rPr lang="zh-CN" altLang="en-US" b="1">
                <a:solidFill>
                  <a:srgbClr val="800000"/>
                </a:solidFill>
                <a:ea typeface="宋体" panose="02010600030101010101" pitchFamily="2" charset="-122"/>
              </a:rPr>
              <a:t>首先，画出直流通路</a:t>
            </a:r>
            <a:endParaRPr lang="zh-CN" altLang="en-US">
              <a:solidFill>
                <a:srgbClr val="800000"/>
              </a:solidFill>
            </a:endParaRPr>
          </a:p>
        </p:txBody>
      </p:sp>
      <p:grpSp>
        <p:nvGrpSpPr>
          <p:cNvPr id="6" name="Group 5">
            <a:extLst>
              <a:ext uri="{FF2B5EF4-FFF2-40B4-BE49-F238E27FC236}">
                <a16:creationId xmlns:a16="http://schemas.microsoft.com/office/drawing/2014/main" id="{3B6D9C78-14DD-44B4-BCA2-0EFCD19DEA53}"/>
              </a:ext>
            </a:extLst>
          </p:cNvPr>
          <p:cNvGrpSpPr>
            <a:grpSpLocks/>
          </p:cNvGrpSpPr>
          <p:nvPr/>
        </p:nvGrpSpPr>
        <p:grpSpPr bwMode="auto">
          <a:xfrm>
            <a:off x="5337175" y="2501057"/>
            <a:ext cx="2987675" cy="3135313"/>
            <a:chOff x="3840" y="2370"/>
            <a:chExt cx="1302" cy="1683"/>
          </a:xfrm>
        </p:grpSpPr>
        <p:grpSp>
          <p:nvGrpSpPr>
            <p:cNvPr id="7" name="Group 6">
              <a:extLst>
                <a:ext uri="{FF2B5EF4-FFF2-40B4-BE49-F238E27FC236}">
                  <a16:creationId xmlns:a16="http://schemas.microsoft.com/office/drawing/2014/main" id="{961DA1AC-52B8-4B52-937F-ACE22C02A8FA}"/>
                </a:ext>
              </a:extLst>
            </p:cNvPr>
            <p:cNvGrpSpPr>
              <a:grpSpLocks/>
            </p:cNvGrpSpPr>
            <p:nvPr/>
          </p:nvGrpSpPr>
          <p:grpSpPr bwMode="auto">
            <a:xfrm>
              <a:off x="3840" y="2370"/>
              <a:ext cx="1302" cy="1683"/>
              <a:chOff x="3840" y="2370"/>
              <a:chExt cx="1302" cy="1683"/>
            </a:xfrm>
          </p:grpSpPr>
          <p:sp>
            <p:nvSpPr>
              <p:cNvPr id="10" name="Text Box 7">
                <a:extLst>
                  <a:ext uri="{FF2B5EF4-FFF2-40B4-BE49-F238E27FC236}">
                    <a16:creationId xmlns:a16="http://schemas.microsoft.com/office/drawing/2014/main" id="{5C0E0ACF-1CFF-455D-8CC9-D6F5740716D3}"/>
                  </a:ext>
                </a:extLst>
              </p:cNvPr>
              <p:cNvSpPr txBox="1">
                <a:spLocks noChangeArrowheads="1"/>
              </p:cNvSpPr>
              <p:nvPr/>
            </p:nvSpPr>
            <p:spPr bwMode="auto">
              <a:xfrm>
                <a:off x="4032" y="384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2000" b="1">
                    <a:solidFill>
                      <a:schemeClr val="accent2"/>
                    </a:solidFill>
                    <a:ea typeface="宋体" panose="02010600030101010101" pitchFamily="2" charset="-122"/>
                  </a:rPr>
                  <a:t>直流通路</a:t>
                </a:r>
                <a:endParaRPr lang="zh-CN" altLang="en-US" sz="2000" b="1">
                  <a:solidFill>
                    <a:srgbClr val="FF0066"/>
                  </a:solidFill>
                  <a:ea typeface="宋体" panose="02010600030101010101" pitchFamily="2" charset="-122"/>
                </a:endParaRPr>
              </a:p>
            </p:txBody>
          </p:sp>
          <p:grpSp>
            <p:nvGrpSpPr>
              <p:cNvPr id="11" name="Group 8">
                <a:extLst>
                  <a:ext uri="{FF2B5EF4-FFF2-40B4-BE49-F238E27FC236}">
                    <a16:creationId xmlns:a16="http://schemas.microsoft.com/office/drawing/2014/main" id="{4105E53B-8A06-4C75-A133-0223BFBFDD26}"/>
                  </a:ext>
                </a:extLst>
              </p:cNvPr>
              <p:cNvGrpSpPr>
                <a:grpSpLocks/>
              </p:cNvGrpSpPr>
              <p:nvPr/>
            </p:nvGrpSpPr>
            <p:grpSpPr bwMode="auto">
              <a:xfrm>
                <a:off x="3840" y="2370"/>
                <a:ext cx="1302" cy="1374"/>
                <a:chOff x="3840" y="2370"/>
                <a:chExt cx="1302" cy="1374"/>
              </a:xfrm>
            </p:grpSpPr>
            <p:graphicFrame>
              <p:nvGraphicFramePr>
                <p:cNvPr id="12" name="Object 9">
                  <a:extLst>
                    <a:ext uri="{FF2B5EF4-FFF2-40B4-BE49-F238E27FC236}">
                      <a16:creationId xmlns:a16="http://schemas.microsoft.com/office/drawing/2014/main" id="{68E3DD21-06E4-4591-9C50-B006E768DF1D}"/>
                    </a:ext>
                  </a:extLst>
                </p:cNvPr>
                <p:cNvGraphicFramePr>
                  <a:graphicFrameLocks noChangeAspect="1"/>
                </p:cNvGraphicFramePr>
                <p:nvPr/>
              </p:nvGraphicFramePr>
              <p:xfrm>
                <a:off x="3840" y="2370"/>
                <a:ext cx="1302" cy="1374"/>
              </p:xfrm>
              <a:graphic>
                <a:graphicData uri="http://schemas.openxmlformats.org/presentationml/2006/ole">
                  <mc:AlternateContent xmlns:mc="http://schemas.openxmlformats.org/markup-compatibility/2006">
                    <mc:Choice xmlns:v="urn:schemas-microsoft-com:vml" Requires="v">
                      <p:oleObj spid="_x0000_s39010" name="BMP 图象" r:id="rId6" imgW="2066703" imgH="2181223" progId="PBrush">
                        <p:embed/>
                      </p:oleObj>
                    </mc:Choice>
                    <mc:Fallback>
                      <p:oleObj name="BMP 图象" r:id="rId6" imgW="2066703" imgH="2181223" progId="PBrush">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 y="2370"/>
                              <a:ext cx="1302" cy="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10">
                  <a:extLst>
                    <a:ext uri="{FF2B5EF4-FFF2-40B4-BE49-F238E27FC236}">
                      <a16:creationId xmlns:a16="http://schemas.microsoft.com/office/drawing/2014/main" id="{5A903856-94A1-4C29-8B8A-649F96BA9F5A}"/>
                    </a:ext>
                  </a:extLst>
                </p:cNvPr>
                <p:cNvSpPr>
                  <a:spLocks noChangeShapeType="1"/>
                </p:cNvSpPr>
                <p:nvPr/>
              </p:nvSpPr>
              <p:spPr bwMode="auto">
                <a:xfrm>
                  <a:off x="4080" y="3072"/>
                  <a:ext cx="144"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Text Box 11">
                  <a:extLst>
                    <a:ext uri="{FF2B5EF4-FFF2-40B4-BE49-F238E27FC236}">
                      <a16:creationId xmlns:a16="http://schemas.microsoft.com/office/drawing/2014/main" id="{88754FDE-EA8C-4806-8A0F-2193241E6628}"/>
                    </a:ext>
                  </a:extLst>
                </p:cNvPr>
                <p:cNvSpPr txBox="1">
                  <a:spLocks noChangeArrowheads="1"/>
                </p:cNvSpPr>
                <p:nvPr/>
              </p:nvSpPr>
              <p:spPr bwMode="auto">
                <a:xfrm>
                  <a:off x="3936" y="3072"/>
                  <a:ext cx="24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I</a:t>
                  </a:r>
                  <a:r>
                    <a:rPr lang="en-US" altLang="zh-CN" sz="2000" baseline="-25000">
                      <a:solidFill>
                        <a:srgbClr val="000000"/>
                      </a:solidFill>
                      <a:ea typeface="宋体" panose="02010600030101010101" pitchFamily="2" charset="-122"/>
                    </a:rPr>
                    <a:t>B</a:t>
                  </a:r>
                  <a:endParaRPr lang="en-US" altLang="zh-CN">
                    <a:solidFill>
                      <a:srgbClr val="FF0066"/>
                    </a:solidFill>
                    <a:ea typeface="宋体" panose="02010600030101010101" pitchFamily="2" charset="-122"/>
                  </a:endParaRPr>
                </a:p>
              </p:txBody>
            </p:sp>
            <p:sp>
              <p:nvSpPr>
                <p:cNvPr id="15" name="Text Box 12">
                  <a:extLst>
                    <a:ext uri="{FF2B5EF4-FFF2-40B4-BE49-F238E27FC236}">
                      <a16:creationId xmlns:a16="http://schemas.microsoft.com/office/drawing/2014/main" id="{C842E4E9-7D42-4CD3-858D-29D2958819BC}"/>
                    </a:ext>
                  </a:extLst>
                </p:cNvPr>
                <p:cNvSpPr txBox="1">
                  <a:spLocks noChangeArrowheads="1"/>
                </p:cNvSpPr>
                <p:nvPr/>
              </p:nvSpPr>
              <p:spPr bwMode="auto">
                <a:xfrm>
                  <a:off x="4176" y="3264"/>
                  <a:ext cx="28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V</a:t>
                  </a:r>
                  <a:r>
                    <a:rPr lang="en-US" altLang="zh-CN" sz="2000" baseline="-25000">
                      <a:solidFill>
                        <a:srgbClr val="000000"/>
                      </a:solidFill>
                      <a:ea typeface="宋体" panose="02010600030101010101" pitchFamily="2" charset="-122"/>
                    </a:rPr>
                    <a:t>BE</a:t>
                  </a:r>
                  <a:endParaRPr lang="en-US" altLang="zh-CN">
                    <a:solidFill>
                      <a:srgbClr val="FF0066"/>
                    </a:solidFill>
                    <a:ea typeface="宋体" panose="02010600030101010101" pitchFamily="2" charset="-122"/>
                  </a:endParaRPr>
                </a:p>
              </p:txBody>
            </p:sp>
            <p:sp>
              <p:nvSpPr>
                <p:cNvPr id="16" name="Text Box 13">
                  <a:extLst>
                    <a:ext uri="{FF2B5EF4-FFF2-40B4-BE49-F238E27FC236}">
                      <a16:creationId xmlns:a16="http://schemas.microsoft.com/office/drawing/2014/main" id="{45BAC361-6F78-4B21-987C-7245917A73EC}"/>
                    </a:ext>
                  </a:extLst>
                </p:cNvPr>
                <p:cNvSpPr txBox="1">
                  <a:spLocks noChangeArrowheads="1"/>
                </p:cNvSpPr>
                <p:nvPr/>
              </p:nvSpPr>
              <p:spPr bwMode="auto">
                <a:xfrm>
                  <a:off x="4176" y="3120"/>
                  <a:ext cx="24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17" name="Text Box 14">
                  <a:extLst>
                    <a:ext uri="{FF2B5EF4-FFF2-40B4-BE49-F238E27FC236}">
                      <a16:creationId xmlns:a16="http://schemas.microsoft.com/office/drawing/2014/main" id="{2F5B1CB3-E500-4D46-89B3-655EDDB3FBBC}"/>
                    </a:ext>
                  </a:extLst>
                </p:cNvPr>
                <p:cNvSpPr txBox="1">
                  <a:spLocks noChangeArrowheads="1"/>
                </p:cNvSpPr>
                <p:nvPr/>
              </p:nvSpPr>
              <p:spPr bwMode="auto">
                <a:xfrm>
                  <a:off x="4368" y="3408"/>
                  <a:ext cx="14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18" name="Line 15">
                  <a:extLst>
                    <a:ext uri="{FF2B5EF4-FFF2-40B4-BE49-F238E27FC236}">
                      <a16:creationId xmlns:a16="http://schemas.microsoft.com/office/drawing/2014/main" id="{AA872D95-8E0D-4491-8F1B-B42F9ABC8BE2}"/>
                    </a:ext>
                  </a:extLst>
                </p:cNvPr>
                <p:cNvSpPr>
                  <a:spLocks noChangeShapeType="1"/>
                </p:cNvSpPr>
                <p:nvPr/>
              </p:nvSpPr>
              <p:spPr bwMode="auto">
                <a:xfrm rot="5400000">
                  <a:off x="4440" y="2952"/>
                  <a:ext cx="144"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6">
                  <a:extLst>
                    <a:ext uri="{FF2B5EF4-FFF2-40B4-BE49-F238E27FC236}">
                      <a16:creationId xmlns:a16="http://schemas.microsoft.com/office/drawing/2014/main" id="{65211570-F6B7-468D-8CB1-01AA14769BB4}"/>
                    </a:ext>
                  </a:extLst>
                </p:cNvPr>
                <p:cNvSpPr txBox="1">
                  <a:spLocks noChangeArrowheads="1"/>
                </p:cNvSpPr>
                <p:nvPr/>
              </p:nvSpPr>
              <p:spPr bwMode="auto">
                <a:xfrm>
                  <a:off x="4560" y="2832"/>
                  <a:ext cx="24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I</a:t>
                  </a:r>
                  <a:r>
                    <a:rPr lang="en-US" altLang="zh-CN" sz="2000" baseline="-25000">
                      <a:solidFill>
                        <a:srgbClr val="000000"/>
                      </a:solidFill>
                      <a:ea typeface="宋体" panose="02010600030101010101" pitchFamily="2" charset="-122"/>
                    </a:rPr>
                    <a:t>C</a:t>
                  </a:r>
                  <a:endParaRPr lang="en-US" altLang="zh-CN">
                    <a:solidFill>
                      <a:srgbClr val="FF0066"/>
                    </a:solidFill>
                    <a:ea typeface="宋体" panose="02010600030101010101" pitchFamily="2" charset="-122"/>
                  </a:endParaRPr>
                </a:p>
              </p:txBody>
            </p:sp>
            <p:sp>
              <p:nvSpPr>
                <p:cNvPr id="20" name="Text Box 17">
                  <a:extLst>
                    <a:ext uri="{FF2B5EF4-FFF2-40B4-BE49-F238E27FC236}">
                      <a16:creationId xmlns:a16="http://schemas.microsoft.com/office/drawing/2014/main" id="{DAC51D51-00A8-40F4-A0E7-D4E242BD8587}"/>
                    </a:ext>
                  </a:extLst>
                </p:cNvPr>
                <p:cNvSpPr txBox="1">
                  <a:spLocks noChangeArrowheads="1"/>
                </p:cNvSpPr>
                <p:nvPr/>
              </p:nvSpPr>
              <p:spPr bwMode="auto">
                <a:xfrm>
                  <a:off x="4608" y="3120"/>
                  <a:ext cx="28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V</a:t>
                  </a:r>
                  <a:r>
                    <a:rPr lang="en-US" altLang="zh-CN" sz="2000" baseline="-25000">
                      <a:solidFill>
                        <a:srgbClr val="000000"/>
                      </a:solidFill>
                      <a:ea typeface="宋体" panose="02010600030101010101" pitchFamily="2" charset="-122"/>
                    </a:rPr>
                    <a:t>CE</a:t>
                  </a:r>
                  <a:endParaRPr lang="en-US" altLang="zh-CN">
                    <a:solidFill>
                      <a:srgbClr val="FF0066"/>
                    </a:solidFill>
                    <a:ea typeface="宋体" panose="02010600030101010101" pitchFamily="2" charset="-122"/>
                  </a:endParaRPr>
                </a:p>
              </p:txBody>
            </p:sp>
          </p:grpSp>
        </p:grpSp>
        <p:sp>
          <p:nvSpPr>
            <p:cNvPr id="8" name="Text Box 18">
              <a:extLst>
                <a:ext uri="{FF2B5EF4-FFF2-40B4-BE49-F238E27FC236}">
                  <a16:creationId xmlns:a16="http://schemas.microsoft.com/office/drawing/2014/main" id="{79A37956-16A4-4279-A051-B600CB24CC50}"/>
                </a:ext>
              </a:extLst>
            </p:cNvPr>
            <p:cNvSpPr txBox="1">
              <a:spLocks noChangeArrowheads="1"/>
            </p:cNvSpPr>
            <p:nvPr/>
          </p:nvSpPr>
          <p:spPr bwMode="auto">
            <a:xfrm>
              <a:off x="4608" y="2976"/>
              <a:ext cx="24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9" name="Text Box 19">
              <a:extLst>
                <a:ext uri="{FF2B5EF4-FFF2-40B4-BE49-F238E27FC236}">
                  <a16:creationId xmlns:a16="http://schemas.microsoft.com/office/drawing/2014/main" id="{8DAF9C6F-9076-4FCE-8B85-D3319315B067}"/>
                </a:ext>
              </a:extLst>
            </p:cNvPr>
            <p:cNvSpPr txBox="1">
              <a:spLocks noChangeArrowheads="1"/>
            </p:cNvSpPr>
            <p:nvPr/>
          </p:nvSpPr>
          <p:spPr bwMode="auto">
            <a:xfrm>
              <a:off x="4656" y="3264"/>
              <a:ext cx="14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grpSp>
      <p:sp>
        <p:nvSpPr>
          <p:cNvPr id="21" name="Rectangle 20">
            <a:extLst>
              <a:ext uri="{FF2B5EF4-FFF2-40B4-BE49-F238E27FC236}">
                <a16:creationId xmlns:a16="http://schemas.microsoft.com/office/drawing/2014/main" id="{A6F6FD28-D581-40A8-92D4-114669F96157}"/>
              </a:ext>
            </a:extLst>
          </p:cNvPr>
          <p:cNvSpPr>
            <a:spLocks noChangeArrowheads="1"/>
          </p:cNvSpPr>
          <p:nvPr/>
        </p:nvSpPr>
        <p:spPr bwMode="auto">
          <a:xfrm>
            <a:off x="1466850" y="116632"/>
            <a:ext cx="495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3200">
                <a:solidFill>
                  <a:srgbClr val="FF0000"/>
                </a:solidFill>
                <a:latin typeface="黑体" panose="02010609060101010101" pitchFamily="49" charset="-122"/>
                <a:ea typeface="黑体" panose="02010609060101010101" pitchFamily="49" charset="-122"/>
              </a:rPr>
              <a:t> </a:t>
            </a:r>
            <a:r>
              <a:rPr lang="en-US" altLang="zh-CN" sz="3200" b="1">
                <a:solidFill>
                  <a:srgbClr val="FF0000"/>
                </a:solidFill>
                <a:latin typeface="黑体" panose="02010609060101010101" pitchFamily="49" charset="-122"/>
                <a:ea typeface="黑体" panose="02010609060101010101" pitchFamily="49" charset="-122"/>
              </a:rPr>
              <a:t>1</a:t>
            </a:r>
            <a:r>
              <a:rPr lang="zh-CN" altLang="en-US" sz="3200" b="1">
                <a:solidFill>
                  <a:srgbClr val="FF0000"/>
                </a:solidFill>
                <a:latin typeface="黑体" panose="02010609060101010101" pitchFamily="49" charset="-122"/>
                <a:ea typeface="黑体" panose="02010609060101010101" pitchFamily="49" charset="-122"/>
              </a:rPr>
              <a:t>、静态工作情况分析</a:t>
            </a:r>
            <a:endParaRPr lang="zh-CN" altLang="en-US" sz="3200">
              <a:solidFill>
                <a:srgbClr val="FF0000"/>
              </a:solidFill>
              <a:latin typeface="黑体" panose="02010609060101010101" pitchFamily="49" charset="-122"/>
              <a:ea typeface="黑体" panose="02010609060101010101" pitchFamily="49" charset="-122"/>
            </a:endParaRPr>
          </a:p>
        </p:txBody>
      </p:sp>
      <p:graphicFrame>
        <p:nvGraphicFramePr>
          <p:cNvPr id="22" name="Object 21">
            <a:extLst>
              <a:ext uri="{FF2B5EF4-FFF2-40B4-BE49-F238E27FC236}">
                <a16:creationId xmlns:a16="http://schemas.microsoft.com/office/drawing/2014/main" id="{9641D68E-16E4-4081-A87F-C08A15F813D4}"/>
              </a:ext>
            </a:extLst>
          </p:cNvPr>
          <p:cNvGraphicFramePr>
            <a:graphicFrameLocks noChangeAspect="1"/>
          </p:cNvGraphicFramePr>
          <p:nvPr>
            <p:extLst>
              <p:ext uri="{D42A27DB-BD31-4B8C-83A1-F6EECF244321}">
                <p14:modId xmlns:p14="http://schemas.microsoft.com/office/powerpoint/2010/main" val="2629073442"/>
              </p:ext>
            </p:extLst>
          </p:nvPr>
        </p:nvGraphicFramePr>
        <p:xfrm>
          <a:off x="1066800" y="2428032"/>
          <a:ext cx="3657600" cy="2895600"/>
        </p:xfrm>
        <a:graphic>
          <a:graphicData uri="http://schemas.openxmlformats.org/presentationml/2006/ole">
            <mc:AlternateContent xmlns:mc="http://schemas.openxmlformats.org/markup-compatibility/2006">
              <mc:Choice xmlns:v="urn:schemas-microsoft-com:vml" Requires="v">
                <p:oleObj spid="_x0000_s39011" name="位图图像" r:id="rId8" imgW="2734057" imgH="3905795" progId="PBrush">
                  <p:embed/>
                </p:oleObj>
              </mc:Choice>
              <mc:Fallback>
                <p:oleObj name="位图图像" r:id="rId8" imgW="2734057" imgH="3905795" progId="PBrush">
                  <p:embed/>
                  <p:pic>
                    <p:nvPicPr>
                      <p:cNvPr id="0" name="Picture 47"/>
                      <p:cNvPicPr>
                        <a:picLocks noChangeAspect="1" noChangeArrowheads="1"/>
                      </p:cNvPicPr>
                      <p:nvPr/>
                    </p:nvPicPr>
                    <p:blipFill>
                      <a:blip r:embed="rId9">
                        <a:extLst>
                          <a:ext uri="{28A0092B-C50C-407E-A947-70E740481C1C}">
                            <a14:useLocalDpi xmlns:a14="http://schemas.microsoft.com/office/drawing/2010/main" val="0"/>
                          </a:ext>
                        </a:extLst>
                      </a:blip>
                      <a:srcRect b="46808"/>
                      <a:stretch>
                        <a:fillRect/>
                      </a:stretch>
                    </p:blipFill>
                    <p:spPr bwMode="auto">
                      <a:xfrm>
                        <a:off x="1066800" y="2428032"/>
                        <a:ext cx="3657600" cy="2895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5390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out)">
                                      <p:cBhvr>
                                        <p:cTn id="7" dur="3000"/>
                                        <p:tgtEl>
                                          <p:spTgt spid="2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0"/>
                                        <p:tgtEl>
                                          <p:spTgt spid="3"/>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3000"/>
                                        <p:tgtEl>
                                          <p:spTgt spid="5"/>
                                        </p:tgtEl>
                                      </p:cBhvr>
                                    </p:animEffect>
                                  </p:childTnLst>
                                  <p:subTnLst>
                                    <p:audio>
                                      <p:cMediaNode>
                                        <p:cTn display="0" masterRel="sameClick">
                                          <p:stCondLst>
                                            <p:cond evt="begin" delay="0">
                                              <p:tn val="15"/>
                                            </p:cond>
                                          </p:stCondLst>
                                          <p:endCondLst>
                                            <p:cond evt="onStopAudio" delay="0">
                                              <p:tgtEl>
                                                <p:sldTgt/>
                                              </p:tgtEl>
                                            </p:cond>
                                          </p:endCondLst>
                                        </p:cTn>
                                        <p:tgtEl>
                                          <p:sndTgt r:embed="rId4"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0"/>
                                        <p:tgtEl>
                                          <p:spTgt spid="6"/>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E91B6-15B1-44D0-BE93-686C6723BB4D}"/>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D6047F4D-F34E-4208-9D5B-DAD13394F202}"/>
              </a:ext>
            </a:extLst>
          </p:cNvPr>
          <p:cNvGrpSpPr>
            <a:grpSpLocks/>
          </p:cNvGrpSpPr>
          <p:nvPr/>
        </p:nvGrpSpPr>
        <p:grpSpPr bwMode="auto">
          <a:xfrm>
            <a:off x="6781800" y="782091"/>
            <a:ext cx="2066925" cy="2501900"/>
            <a:chOff x="4272" y="306"/>
            <a:chExt cx="1302" cy="1576"/>
          </a:xfrm>
        </p:grpSpPr>
        <p:sp>
          <p:nvSpPr>
            <p:cNvPr id="4" name="Text Box 3">
              <a:extLst>
                <a:ext uri="{FF2B5EF4-FFF2-40B4-BE49-F238E27FC236}">
                  <a16:creationId xmlns:a16="http://schemas.microsoft.com/office/drawing/2014/main" id="{65DE308F-73A7-486B-9CDF-0E08E78E2415}"/>
                </a:ext>
              </a:extLst>
            </p:cNvPr>
            <p:cNvSpPr txBox="1">
              <a:spLocks noChangeArrowheads="1"/>
            </p:cNvSpPr>
            <p:nvPr/>
          </p:nvSpPr>
          <p:spPr bwMode="auto">
            <a:xfrm>
              <a:off x="4464"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000" b="1">
                  <a:solidFill>
                    <a:schemeClr val="accent2"/>
                  </a:solidFill>
                  <a:ea typeface="宋体" panose="02010600030101010101" pitchFamily="2" charset="-122"/>
                </a:rPr>
                <a:t>直流通路</a:t>
              </a:r>
              <a:endParaRPr lang="zh-CN" altLang="en-US">
                <a:solidFill>
                  <a:srgbClr val="FF0066"/>
                </a:solidFill>
                <a:ea typeface="宋体" panose="02010600030101010101" pitchFamily="2" charset="-122"/>
              </a:endParaRPr>
            </a:p>
          </p:txBody>
        </p:sp>
        <p:grpSp>
          <p:nvGrpSpPr>
            <p:cNvPr id="5" name="Group 4">
              <a:extLst>
                <a:ext uri="{FF2B5EF4-FFF2-40B4-BE49-F238E27FC236}">
                  <a16:creationId xmlns:a16="http://schemas.microsoft.com/office/drawing/2014/main" id="{D31E369E-6A26-4368-B81D-DC7F42ED8D5E}"/>
                </a:ext>
              </a:extLst>
            </p:cNvPr>
            <p:cNvGrpSpPr>
              <a:grpSpLocks/>
            </p:cNvGrpSpPr>
            <p:nvPr/>
          </p:nvGrpSpPr>
          <p:grpSpPr bwMode="auto">
            <a:xfrm>
              <a:off x="4272" y="306"/>
              <a:ext cx="1302" cy="1374"/>
              <a:chOff x="3840" y="2370"/>
              <a:chExt cx="1302" cy="1374"/>
            </a:xfrm>
          </p:grpSpPr>
          <p:graphicFrame>
            <p:nvGraphicFramePr>
              <p:cNvPr id="8" name="Object 5">
                <a:extLst>
                  <a:ext uri="{FF2B5EF4-FFF2-40B4-BE49-F238E27FC236}">
                    <a16:creationId xmlns:a16="http://schemas.microsoft.com/office/drawing/2014/main" id="{BD2E3302-E36C-456E-85BF-2D9BE1C42410}"/>
                  </a:ext>
                </a:extLst>
              </p:cNvPr>
              <p:cNvGraphicFramePr>
                <a:graphicFrameLocks noChangeAspect="1"/>
              </p:cNvGraphicFramePr>
              <p:nvPr/>
            </p:nvGraphicFramePr>
            <p:xfrm>
              <a:off x="3840" y="2370"/>
              <a:ext cx="1302" cy="1374"/>
            </p:xfrm>
            <a:graphic>
              <a:graphicData uri="http://schemas.openxmlformats.org/presentationml/2006/ole">
                <mc:AlternateContent xmlns:mc="http://schemas.openxmlformats.org/markup-compatibility/2006">
                  <mc:Choice xmlns:v="urn:schemas-microsoft-com:vml" Requires="v">
                    <p:oleObj spid="_x0000_s40314" name="BMP 图象" r:id="rId6" imgW="2066703" imgH="2181223" progId="PBrush">
                      <p:embed/>
                    </p:oleObj>
                  </mc:Choice>
                  <mc:Fallback>
                    <p:oleObj name="BMP 图象" r:id="rId6" imgW="2066703" imgH="2181223" progId="PBrush">
                      <p:embed/>
                      <p:pic>
                        <p:nvPicPr>
                          <p:cNvPr id="0" name="Picture 1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 y="2370"/>
                            <a:ext cx="1302" cy="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6">
                <a:extLst>
                  <a:ext uri="{FF2B5EF4-FFF2-40B4-BE49-F238E27FC236}">
                    <a16:creationId xmlns:a16="http://schemas.microsoft.com/office/drawing/2014/main" id="{6472A914-CE40-4377-9AD8-191336F06479}"/>
                  </a:ext>
                </a:extLst>
              </p:cNvPr>
              <p:cNvSpPr>
                <a:spLocks noChangeShapeType="1"/>
              </p:cNvSpPr>
              <p:nvPr/>
            </p:nvSpPr>
            <p:spPr bwMode="auto">
              <a:xfrm>
                <a:off x="4080" y="3072"/>
                <a:ext cx="144"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Text Box 7">
                <a:extLst>
                  <a:ext uri="{FF2B5EF4-FFF2-40B4-BE49-F238E27FC236}">
                    <a16:creationId xmlns:a16="http://schemas.microsoft.com/office/drawing/2014/main" id="{E736C701-5273-4849-8450-45B05608DACB}"/>
                  </a:ext>
                </a:extLst>
              </p:cNvPr>
              <p:cNvSpPr txBox="1">
                <a:spLocks noChangeArrowheads="1"/>
              </p:cNvSpPr>
              <p:nvPr/>
            </p:nvSpPr>
            <p:spPr bwMode="auto">
              <a:xfrm>
                <a:off x="3936" y="307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I</a:t>
                </a:r>
                <a:r>
                  <a:rPr lang="en-US" altLang="zh-CN" sz="2000" baseline="-25000">
                    <a:solidFill>
                      <a:srgbClr val="000000"/>
                    </a:solidFill>
                    <a:ea typeface="宋体" panose="02010600030101010101" pitchFamily="2" charset="-122"/>
                  </a:rPr>
                  <a:t>B</a:t>
                </a:r>
                <a:endParaRPr lang="en-US" altLang="zh-CN">
                  <a:solidFill>
                    <a:srgbClr val="FF0066"/>
                  </a:solidFill>
                  <a:ea typeface="宋体" panose="02010600030101010101" pitchFamily="2" charset="-122"/>
                </a:endParaRPr>
              </a:p>
            </p:txBody>
          </p:sp>
          <p:sp>
            <p:nvSpPr>
              <p:cNvPr id="11" name="Text Box 8">
                <a:extLst>
                  <a:ext uri="{FF2B5EF4-FFF2-40B4-BE49-F238E27FC236}">
                    <a16:creationId xmlns:a16="http://schemas.microsoft.com/office/drawing/2014/main" id="{940D8D71-796E-4485-9E2A-3227236074A3}"/>
                  </a:ext>
                </a:extLst>
              </p:cNvPr>
              <p:cNvSpPr txBox="1">
                <a:spLocks noChangeArrowheads="1"/>
              </p:cNvSpPr>
              <p:nvPr/>
            </p:nvSpPr>
            <p:spPr bwMode="auto">
              <a:xfrm>
                <a:off x="4176" y="326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V</a:t>
                </a:r>
                <a:r>
                  <a:rPr lang="en-US" altLang="zh-CN" sz="2000" baseline="-25000">
                    <a:solidFill>
                      <a:srgbClr val="000000"/>
                    </a:solidFill>
                    <a:ea typeface="宋体" panose="02010600030101010101" pitchFamily="2" charset="-122"/>
                  </a:rPr>
                  <a:t>BE</a:t>
                </a:r>
                <a:endParaRPr lang="en-US" altLang="zh-CN">
                  <a:solidFill>
                    <a:srgbClr val="FF0066"/>
                  </a:solidFill>
                  <a:ea typeface="宋体" panose="02010600030101010101" pitchFamily="2" charset="-122"/>
                </a:endParaRPr>
              </a:p>
            </p:txBody>
          </p:sp>
          <p:sp>
            <p:nvSpPr>
              <p:cNvPr id="12" name="Text Box 9">
                <a:extLst>
                  <a:ext uri="{FF2B5EF4-FFF2-40B4-BE49-F238E27FC236}">
                    <a16:creationId xmlns:a16="http://schemas.microsoft.com/office/drawing/2014/main" id="{B25DA26E-E75F-476E-A095-DB7D65C9AF6A}"/>
                  </a:ext>
                </a:extLst>
              </p:cNvPr>
              <p:cNvSpPr txBox="1">
                <a:spLocks noChangeArrowheads="1"/>
              </p:cNvSpPr>
              <p:nvPr/>
            </p:nvSpPr>
            <p:spPr bwMode="auto">
              <a:xfrm>
                <a:off x="4176" y="312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13" name="Text Box 10">
                <a:extLst>
                  <a:ext uri="{FF2B5EF4-FFF2-40B4-BE49-F238E27FC236}">
                    <a16:creationId xmlns:a16="http://schemas.microsoft.com/office/drawing/2014/main" id="{A244635B-073A-44EA-86C1-AB378D61EE98}"/>
                  </a:ext>
                </a:extLst>
              </p:cNvPr>
              <p:cNvSpPr txBox="1">
                <a:spLocks noChangeArrowheads="1"/>
              </p:cNvSpPr>
              <p:nvPr/>
            </p:nvSpPr>
            <p:spPr bwMode="auto">
              <a:xfrm>
                <a:off x="4368" y="3408"/>
                <a:ext cx="1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14" name="Line 11">
                <a:extLst>
                  <a:ext uri="{FF2B5EF4-FFF2-40B4-BE49-F238E27FC236}">
                    <a16:creationId xmlns:a16="http://schemas.microsoft.com/office/drawing/2014/main" id="{23BDD584-392A-466A-99DD-F60FC998B972}"/>
                  </a:ext>
                </a:extLst>
              </p:cNvPr>
              <p:cNvSpPr>
                <a:spLocks noChangeShapeType="1"/>
              </p:cNvSpPr>
              <p:nvPr/>
            </p:nvSpPr>
            <p:spPr bwMode="auto">
              <a:xfrm rot="5400000">
                <a:off x="4440" y="2952"/>
                <a:ext cx="144"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12">
                <a:extLst>
                  <a:ext uri="{FF2B5EF4-FFF2-40B4-BE49-F238E27FC236}">
                    <a16:creationId xmlns:a16="http://schemas.microsoft.com/office/drawing/2014/main" id="{A9AFD7E3-8CE5-47FE-973B-7CAC9196A572}"/>
                  </a:ext>
                </a:extLst>
              </p:cNvPr>
              <p:cNvSpPr txBox="1">
                <a:spLocks noChangeArrowheads="1"/>
              </p:cNvSpPr>
              <p:nvPr/>
            </p:nvSpPr>
            <p:spPr bwMode="auto">
              <a:xfrm>
                <a:off x="4560" y="283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I</a:t>
                </a:r>
                <a:r>
                  <a:rPr lang="en-US" altLang="zh-CN" sz="2000" baseline="-25000">
                    <a:solidFill>
                      <a:srgbClr val="000000"/>
                    </a:solidFill>
                    <a:ea typeface="宋体" panose="02010600030101010101" pitchFamily="2" charset="-122"/>
                  </a:rPr>
                  <a:t>C</a:t>
                </a:r>
                <a:endParaRPr lang="en-US" altLang="zh-CN">
                  <a:solidFill>
                    <a:srgbClr val="FF0066"/>
                  </a:solidFill>
                  <a:ea typeface="宋体" panose="02010600030101010101" pitchFamily="2" charset="-122"/>
                </a:endParaRPr>
              </a:p>
            </p:txBody>
          </p:sp>
          <p:sp>
            <p:nvSpPr>
              <p:cNvPr id="16" name="Text Box 13">
                <a:extLst>
                  <a:ext uri="{FF2B5EF4-FFF2-40B4-BE49-F238E27FC236}">
                    <a16:creationId xmlns:a16="http://schemas.microsoft.com/office/drawing/2014/main" id="{87B7DD7C-2B06-41ED-AE36-D5ABA96094C8}"/>
                  </a:ext>
                </a:extLst>
              </p:cNvPr>
              <p:cNvSpPr txBox="1">
                <a:spLocks noChangeArrowheads="1"/>
              </p:cNvSpPr>
              <p:nvPr/>
            </p:nvSpPr>
            <p:spPr bwMode="auto">
              <a:xfrm>
                <a:off x="4608" y="3120"/>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V</a:t>
                </a:r>
                <a:r>
                  <a:rPr lang="en-US" altLang="zh-CN" sz="2000" baseline="-25000">
                    <a:solidFill>
                      <a:srgbClr val="000000"/>
                    </a:solidFill>
                    <a:ea typeface="宋体" panose="02010600030101010101" pitchFamily="2" charset="-122"/>
                  </a:rPr>
                  <a:t>CE</a:t>
                </a:r>
                <a:endParaRPr lang="en-US" altLang="zh-CN">
                  <a:solidFill>
                    <a:srgbClr val="FF0066"/>
                  </a:solidFill>
                  <a:ea typeface="宋体" panose="02010600030101010101" pitchFamily="2" charset="-122"/>
                </a:endParaRPr>
              </a:p>
            </p:txBody>
          </p:sp>
        </p:grpSp>
        <p:sp>
          <p:nvSpPr>
            <p:cNvPr id="6" name="Text Box 14">
              <a:extLst>
                <a:ext uri="{FF2B5EF4-FFF2-40B4-BE49-F238E27FC236}">
                  <a16:creationId xmlns:a16="http://schemas.microsoft.com/office/drawing/2014/main" id="{122B2A1B-C944-4748-BFF0-46FDD860F013}"/>
                </a:ext>
              </a:extLst>
            </p:cNvPr>
            <p:cNvSpPr txBox="1">
              <a:spLocks noChangeArrowheads="1"/>
            </p:cNvSpPr>
            <p:nvPr/>
          </p:nvSpPr>
          <p:spPr bwMode="auto">
            <a:xfrm>
              <a:off x="5040" y="84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7" name="Text Box 15">
              <a:extLst>
                <a:ext uri="{FF2B5EF4-FFF2-40B4-BE49-F238E27FC236}">
                  <a16:creationId xmlns:a16="http://schemas.microsoft.com/office/drawing/2014/main" id="{9D6031A6-41EF-49FC-ADAB-3B8F4AF44F17}"/>
                </a:ext>
              </a:extLst>
            </p:cNvPr>
            <p:cNvSpPr txBox="1">
              <a:spLocks noChangeArrowheads="1"/>
            </p:cNvSpPr>
            <p:nvPr/>
          </p:nvSpPr>
          <p:spPr bwMode="auto">
            <a:xfrm>
              <a:off x="5088" y="1134"/>
              <a:ext cx="1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i="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grpSp>
      <p:sp>
        <p:nvSpPr>
          <p:cNvPr id="17" name="Text Box 16" descr="羊皮纸">
            <a:extLst>
              <a:ext uri="{FF2B5EF4-FFF2-40B4-BE49-F238E27FC236}">
                <a16:creationId xmlns:a16="http://schemas.microsoft.com/office/drawing/2014/main" id="{5EBB535A-0546-4D61-B9D9-212856EE20EB}"/>
              </a:ext>
            </a:extLst>
          </p:cNvPr>
          <p:cNvSpPr txBox="1">
            <a:spLocks noChangeArrowheads="1"/>
          </p:cNvSpPr>
          <p:nvPr/>
        </p:nvSpPr>
        <p:spPr bwMode="auto">
          <a:xfrm>
            <a:off x="457200" y="782091"/>
            <a:ext cx="6172200" cy="1158875"/>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5000"/>
              </a:lnSpc>
            </a:pPr>
            <a:r>
              <a:rPr lang="en-US" altLang="zh-CN" sz="2800" b="1">
                <a:solidFill>
                  <a:srgbClr val="800000"/>
                </a:solidFill>
                <a:ea typeface="宋体" panose="02010600030101010101" pitchFamily="2" charset="-122"/>
                <a:sym typeface="Symbol" panose="05050102010706020507" pitchFamily="18" charset="2"/>
              </a:rPr>
              <a:t></a:t>
            </a:r>
            <a:r>
              <a:rPr lang="en-US" altLang="zh-CN" sz="2800" b="1">
                <a:solidFill>
                  <a:srgbClr val="800000"/>
                </a:solidFill>
                <a:ea typeface="宋体" panose="02010600030101010101" pitchFamily="2" charset="-122"/>
              </a:rPr>
              <a:t>  </a:t>
            </a:r>
            <a:r>
              <a:rPr lang="zh-CN" altLang="en-US" b="1">
                <a:ea typeface="宋体" panose="02010600030101010101" pitchFamily="2" charset="-122"/>
              </a:rPr>
              <a:t>列输入回路方程（输入直流负载线）：</a:t>
            </a:r>
          </a:p>
          <a:p>
            <a:pPr algn="l" eaLnBrk="1" hangingPunct="1">
              <a:lnSpc>
                <a:spcPct val="125000"/>
              </a:lnSpc>
            </a:pPr>
            <a:r>
              <a:rPr lang="zh-CN" altLang="en-US" sz="2800" b="1">
                <a:ea typeface="宋体" panose="02010600030101010101" pitchFamily="2" charset="-122"/>
              </a:rPr>
              <a:t>		</a:t>
            </a:r>
            <a:r>
              <a:rPr lang="en-US" altLang="zh-CN" b="1" i="1">
                <a:ea typeface="宋体" panose="02010600030101010101" pitchFamily="2" charset="-122"/>
              </a:rPr>
              <a:t>V</a:t>
            </a:r>
            <a:r>
              <a:rPr lang="en-US" altLang="zh-CN" b="1" baseline="-25000">
                <a:ea typeface="宋体" panose="02010600030101010101" pitchFamily="2" charset="-122"/>
              </a:rPr>
              <a:t>BE</a:t>
            </a:r>
            <a:r>
              <a:rPr lang="en-US" altLang="zh-CN" b="1">
                <a:ea typeface="宋体" panose="02010600030101010101" pitchFamily="2" charset="-122"/>
              </a:rPr>
              <a:t> =</a:t>
            </a:r>
            <a:r>
              <a:rPr lang="en-US" altLang="zh-CN" b="1" i="1">
                <a:ea typeface="宋体" panose="02010600030101010101" pitchFamily="2" charset="-122"/>
              </a:rPr>
              <a:t>V</a:t>
            </a:r>
            <a:r>
              <a:rPr lang="en-US" altLang="zh-CN" b="1" baseline="-25000">
                <a:ea typeface="宋体" panose="02010600030101010101" pitchFamily="2" charset="-122"/>
              </a:rPr>
              <a:t>CC</a:t>
            </a:r>
            <a:r>
              <a:rPr lang="zh-CN" altLang="en-US" b="1">
                <a:ea typeface="宋体" panose="02010600030101010101" pitchFamily="2" charset="-122"/>
              </a:rPr>
              <a:t>－</a:t>
            </a:r>
            <a:r>
              <a:rPr lang="en-US" altLang="zh-CN" b="1" i="1">
                <a:ea typeface="宋体" panose="02010600030101010101" pitchFamily="2" charset="-122"/>
              </a:rPr>
              <a:t>I</a:t>
            </a:r>
            <a:r>
              <a:rPr lang="en-US" altLang="zh-CN" b="1" baseline="-25000">
                <a:ea typeface="宋体" panose="02010600030101010101" pitchFamily="2" charset="-122"/>
              </a:rPr>
              <a:t>B</a:t>
            </a:r>
            <a:r>
              <a:rPr lang="en-US" altLang="zh-CN" b="1" i="1">
                <a:ea typeface="宋体" panose="02010600030101010101" pitchFamily="2" charset="-122"/>
              </a:rPr>
              <a:t>R</a:t>
            </a:r>
            <a:r>
              <a:rPr lang="en-US" altLang="zh-CN" b="1" baseline="-25000">
                <a:ea typeface="宋体" panose="02010600030101010101" pitchFamily="2" charset="-122"/>
              </a:rPr>
              <a:t>b</a:t>
            </a:r>
          </a:p>
        </p:txBody>
      </p:sp>
      <p:sp>
        <p:nvSpPr>
          <p:cNvPr id="18" name="Text Box 17" descr="羊皮纸">
            <a:extLst>
              <a:ext uri="{FF2B5EF4-FFF2-40B4-BE49-F238E27FC236}">
                <a16:creationId xmlns:a16="http://schemas.microsoft.com/office/drawing/2014/main" id="{5604854B-E01A-45BE-8AF4-C065484D311D}"/>
              </a:ext>
            </a:extLst>
          </p:cNvPr>
          <p:cNvSpPr txBox="1">
            <a:spLocks noChangeArrowheads="1"/>
          </p:cNvSpPr>
          <p:nvPr/>
        </p:nvSpPr>
        <p:spPr bwMode="auto">
          <a:xfrm>
            <a:off x="457200" y="2137816"/>
            <a:ext cx="6172200" cy="1006475"/>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5000"/>
              </a:lnSpc>
            </a:pPr>
            <a:r>
              <a:rPr lang="en-US" altLang="zh-CN" b="1">
                <a:solidFill>
                  <a:srgbClr val="800000"/>
                </a:solidFill>
                <a:ea typeface="宋体" panose="02010600030101010101" pitchFamily="2" charset="-122"/>
                <a:sym typeface="Symbol" panose="05050102010706020507" pitchFamily="18" charset="2"/>
              </a:rPr>
              <a:t></a:t>
            </a:r>
            <a:r>
              <a:rPr lang="en-US" altLang="zh-CN" b="1">
                <a:solidFill>
                  <a:srgbClr val="800000"/>
                </a:solidFill>
                <a:ea typeface="宋体" panose="02010600030101010101" pitchFamily="2" charset="-122"/>
              </a:rPr>
              <a:t>  </a:t>
            </a:r>
            <a:r>
              <a:rPr lang="zh-CN" altLang="en-US" b="1">
                <a:ea typeface="宋体" panose="02010600030101010101" pitchFamily="2" charset="-122"/>
              </a:rPr>
              <a:t>列输出回路方程（输出直流负载线）：</a:t>
            </a:r>
          </a:p>
          <a:p>
            <a:pPr algn="l" eaLnBrk="1" hangingPunct="1">
              <a:lnSpc>
                <a:spcPct val="125000"/>
              </a:lnSpc>
            </a:pPr>
            <a:r>
              <a:rPr lang="zh-CN" altLang="en-US" b="1">
                <a:ea typeface="宋体" panose="02010600030101010101" pitchFamily="2" charset="-122"/>
              </a:rPr>
              <a:t>		</a:t>
            </a:r>
            <a:r>
              <a:rPr lang="en-US" altLang="zh-CN" b="1" i="1">
                <a:ea typeface="宋体" panose="02010600030101010101" pitchFamily="2" charset="-122"/>
              </a:rPr>
              <a:t>V</a:t>
            </a:r>
            <a:r>
              <a:rPr lang="en-US" altLang="zh-CN" b="1" baseline="-25000">
                <a:ea typeface="宋体" panose="02010600030101010101" pitchFamily="2" charset="-122"/>
              </a:rPr>
              <a:t>CE</a:t>
            </a:r>
            <a:r>
              <a:rPr lang="en-US" altLang="zh-CN" b="1">
                <a:ea typeface="宋体" panose="02010600030101010101" pitchFamily="2" charset="-122"/>
              </a:rPr>
              <a:t>=</a:t>
            </a:r>
            <a:r>
              <a:rPr lang="en-US" altLang="zh-CN" b="1" i="1">
                <a:ea typeface="宋体" panose="02010600030101010101" pitchFamily="2" charset="-122"/>
              </a:rPr>
              <a:t>V</a:t>
            </a:r>
            <a:r>
              <a:rPr lang="en-US" altLang="zh-CN" b="1" baseline="-25000">
                <a:ea typeface="宋体" panose="02010600030101010101" pitchFamily="2" charset="-122"/>
              </a:rPr>
              <a:t>CC</a:t>
            </a:r>
            <a:r>
              <a:rPr lang="zh-CN" altLang="en-US" b="1">
                <a:ea typeface="宋体" panose="02010600030101010101" pitchFamily="2" charset="-122"/>
              </a:rPr>
              <a:t>－</a:t>
            </a:r>
            <a:r>
              <a:rPr lang="en-US" altLang="zh-CN" b="1" i="1">
                <a:ea typeface="宋体" panose="02010600030101010101" pitchFamily="2" charset="-122"/>
              </a:rPr>
              <a:t>I</a:t>
            </a:r>
            <a:r>
              <a:rPr lang="en-US" altLang="zh-CN" b="1" baseline="-25000">
                <a:ea typeface="宋体" panose="02010600030101010101" pitchFamily="2" charset="-122"/>
              </a:rPr>
              <a:t>C</a:t>
            </a:r>
            <a:r>
              <a:rPr lang="en-US" altLang="zh-CN" b="1" i="1">
                <a:ea typeface="宋体" panose="02010600030101010101" pitchFamily="2" charset="-122"/>
              </a:rPr>
              <a:t>R</a:t>
            </a:r>
            <a:r>
              <a:rPr lang="en-US" altLang="zh-CN" b="1" baseline="-25000">
                <a:ea typeface="宋体" panose="02010600030101010101" pitchFamily="2" charset="-122"/>
              </a:rPr>
              <a:t>c</a:t>
            </a:r>
          </a:p>
        </p:txBody>
      </p:sp>
      <p:sp>
        <p:nvSpPr>
          <p:cNvPr id="19" name="Text Box 18" descr="羊皮纸">
            <a:extLst>
              <a:ext uri="{FF2B5EF4-FFF2-40B4-BE49-F238E27FC236}">
                <a16:creationId xmlns:a16="http://schemas.microsoft.com/office/drawing/2014/main" id="{8C43A9DC-053D-497B-9D27-7BEA820E9EB2}"/>
              </a:ext>
            </a:extLst>
          </p:cNvPr>
          <p:cNvSpPr txBox="1">
            <a:spLocks noChangeArrowheads="1"/>
          </p:cNvSpPr>
          <p:nvPr/>
        </p:nvSpPr>
        <p:spPr bwMode="auto">
          <a:xfrm>
            <a:off x="611188" y="3969791"/>
            <a:ext cx="7921625" cy="1006475"/>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5000"/>
              </a:lnSpc>
            </a:pPr>
            <a:r>
              <a:rPr lang="en-US" altLang="zh-CN" b="1">
                <a:solidFill>
                  <a:srgbClr val="800000"/>
                </a:solidFill>
                <a:ea typeface="宋体" panose="02010600030101010101" pitchFamily="2" charset="-122"/>
                <a:sym typeface="Symbol" panose="05050102010706020507" pitchFamily="18" charset="2"/>
              </a:rPr>
              <a:t></a:t>
            </a:r>
            <a:r>
              <a:rPr lang="en-US" altLang="zh-CN" b="1">
                <a:solidFill>
                  <a:srgbClr val="800000"/>
                </a:solidFill>
                <a:ea typeface="宋体" panose="02010600030101010101" pitchFamily="2" charset="-122"/>
              </a:rPr>
              <a:t>  </a:t>
            </a:r>
            <a:r>
              <a:rPr lang="zh-CN" altLang="en-US" b="1">
                <a:ea typeface="宋体" panose="02010600030101010101" pitchFamily="2" charset="-122"/>
              </a:rPr>
              <a:t>在输入特性曲线上，作出直线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BE</a:t>
            </a:r>
            <a:r>
              <a:rPr lang="en-US" altLang="zh-CN" b="1">
                <a:ea typeface="宋体" panose="02010600030101010101" pitchFamily="2" charset="-122"/>
              </a:rPr>
              <a:t> =</a:t>
            </a:r>
            <a:r>
              <a:rPr lang="en-US" altLang="zh-CN" b="1" i="1">
                <a:ea typeface="宋体" panose="02010600030101010101" pitchFamily="2" charset="-122"/>
              </a:rPr>
              <a:t>V</a:t>
            </a:r>
            <a:r>
              <a:rPr lang="en-US" altLang="zh-CN" b="1" baseline="-25000">
                <a:ea typeface="宋体" panose="02010600030101010101" pitchFamily="2" charset="-122"/>
              </a:rPr>
              <a:t>CC</a:t>
            </a:r>
            <a:r>
              <a:rPr lang="zh-CN" altLang="en-US" b="1">
                <a:ea typeface="宋体" panose="02010600030101010101" pitchFamily="2" charset="-122"/>
              </a:rPr>
              <a:t>－</a:t>
            </a:r>
            <a:r>
              <a:rPr lang="en-US" altLang="zh-CN" b="1" i="1">
                <a:ea typeface="宋体" panose="02010600030101010101" pitchFamily="2" charset="-122"/>
              </a:rPr>
              <a:t>i</a:t>
            </a:r>
            <a:r>
              <a:rPr lang="en-US" altLang="zh-CN" b="1" baseline="-25000">
                <a:ea typeface="宋体" panose="02010600030101010101" pitchFamily="2" charset="-122"/>
              </a:rPr>
              <a:t>B</a:t>
            </a:r>
            <a:r>
              <a:rPr lang="en-US" altLang="zh-CN" b="1" i="1">
                <a:ea typeface="宋体" panose="02010600030101010101" pitchFamily="2" charset="-122"/>
              </a:rPr>
              <a:t>R</a:t>
            </a:r>
            <a:r>
              <a:rPr lang="en-US" altLang="zh-CN" b="1" baseline="-25000">
                <a:ea typeface="宋体" panose="02010600030101010101" pitchFamily="2" charset="-122"/>
              </a:rPr>
              <a:t>b</a:t>
            </a:r>
            <a:r>
              <a:rPr lang="zh-CN" altLang="en-US" b="1">
                <a:ea typeface="宋体" panose="02010600030101010101" pitchFamily="2" charset="-122"/>
              </a:rPr>
              <a:t>，两线的交点即是</a:t>
            </a:r>
            <a:r>
              <a:rPr lang="en-US" altLang="zh-CN" b="1" i="1">
                <a:ea typeface="宋体" panose="02010600030101010101" pitchFamily="2" charset="-122"/>
              </a:rPr>
              <a:t>Q</a:t>
            </a:r>
            <a:r>
              <a:rPr lang="zh-CN" altLang="en-US" b="1">
                <a:ea typeface="宋体" panose="02010600030101010101" pitchFamily="2" charset="-122"/>
              </a:rPr>
              <a:t>点，得到</a:t>
            </a:r>
            <a:r>
              <a:rPr lang="en-US" altLang="zh-CN" b="1" i="1">
                <a:ea typeface="宋体" panose="02010600030101010101" pitchFamily="2" charset="-122"/>
              </a:rPr>
              <a:t>I</a:t>
            </a:r>
            <a:r>
              <a:rPr lang="en-US" altLang="zh-CN" b="1" baseline="-25000">
                <a:ea typeface="宋体" panose="02010600030101010101" pitchFamily="2" charset="-122"/>
              </a:rPr>
              <a:t>BQ</a:t>
            </a:r>
            <a:r>
              <a:rPr lang="zh-CN" altLang="en-US" b="1">
                <a:ea typeface="宋体" panose="02010600030101010101" pitchFamily="2" charset="-122"/>
              </a:rPr>
              <a:t>。</a:t>
            </a:r>
          </a:p>
        </p:txBody>
      </p:sp>
      <p:sp>
        <p:nvSpPr>
          <p:cNvPr id="20" name="Text Box 19" descr="羊皮纸">
            <a:extLst>
              <a:ext uri="{FF2B5EF4-FFF2-40B4-BE49-F238E27FC236}">
                <a16:creationId xmlns:a16="http://schemas.microsoft.com/office/drawing/2014/main" id="{0DCF44E6-2386-45EE-BB8D-25DB81611021}"/>
              </a:ext>
            </a:extLst>
          </p:cNvPr>
          <p:cNvSpPr txBox="1">
            <a:spLocks noChangeArrowheads="1"/>
          </p:cNvSpPr>
          <p:nvPr/>
        </p:nvSpPr>
        <p:spPr bwMode="auto">
          <a:xfrm>
            <a:off x="611188" y="4977854"/>
            <a:ext cx="7920037" cy="1187450"/>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50000"/>
              </a:lnSpc>
              <a:buFont typeface="Symbol" panose="05050102010706020507" pitchFamily="18" charset="2"/>
              <a:buChar char="·"/>
            </a:pPr>
            <a:r>
              <a:rPr lang="zh-CN" altLang="en-US" b="1">
                <a:ea typeface="宋体" panose="02010600030101010101" pitchFamily="2" charset="-122"/>
              </a:rPr>
              <a:t>在输出特性曲线上，作出直流负载线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CE</a:t>
            </a:r>
            <a:r>
              <a:rPr lang="en-US" altLang="zh-CN" b="1">
                <a:ea typeface="宋体" panose="02010600030101010101" pitchFamily="2" charset="-122"/>
              </a:rPr>
              <a:t>=</a:t>
            </a:r>
            <a:r>
              <a:rPr lang="en-US" altLang="zh-CN" b="1" i="1">
                <a:ea typeface="宋体" panose="02010600030101010101" pitchFamily="2" charset="-122"/>
              </a:rPr>
              <a:t>V</a:t>
            </a:r>
            <a:r>
              <a:rPr lang="en-US" altLang="zh-CN" b="1" baseline="-25000">
                <a:ea typeface="宋体" panose="02010600030101010101" pitchFamily="2" charset="-122"/>
              </a:rPr>
              <a:t>CC</a:t>
            </a:r>
            <a:r>
              <a:rPr lang="zh-CN" altLang="en-US" b="1">
                <a:ea typeface="宋体" panose="02010600030101010101" pitchFamily="2" charset="-122"/>
              </a:rPr>
              <a:t>－</a:t>
            </a:r>
            <a:r>
              <a:rPr lang="en-US" altLang="zh-CN" b="1" i="1">
                <a:ea typeface="宋体" panose="02010600030101010101" pitchFamily="2" charset="-122"/>
              </a:rPr>
              <a:t>i</a:t>
            </a:r>
            <a:r>
              <a:rPr lang="en-US" altLang="zh-CN" b="1" baseline="-25000">
                <a:ea typeface="宋体" panose="02010600030101010101" pitchFamily="2" charset="-122"/>
              </a:rPr>
              <a:t>C</a:t>
            </a:r>
            <a:r>
              <a:rPr lang="en-US" altLang="zh-CN" b="1" i="1">
                <a:ea typeface="宋体" panose="02010600030101010101" pitchFamily="2" charset="-122"/>
              </a:rPr>
              <a:t>R</a:t>
            </a:r>
            <a:r>
              <a:rPr lang="en-US" altLang="zh-CN" b="1" baseline="-25000">
                <a:ea typeface="宋体" panose="02010600030101010101" pitchFamily="2" charset="-122"/>
              </a:rPr>
              <a:t>c</a:t>
            </a:r>
            <a:endParaRPr lang="en-US" altLang="zh-CN" b="1">
              <a:ea typeface="宋体" panose="02010600030101010101" pitchFamily="2" charset="-122"/>
            </a:endParaRPr>
          </a:p>
          <a:p>
            <a:pPr algn="l" eaLnBrk="1" hangingPunct="1">
              <a:lnSpc>
                <a:spcPct val="150000"/>
              </a:lnSpc>
              <a:buFont typeface="Symbol" panose="05050102010706020507" pitchFamily="18" charset="2"/>
              <a:buNone/>
            </a:pPr>
            <a:r>
              <a:rPr lang="zh-CN" altLang="en-US" b="1">
                <a:ea typeface="宋体" panose="02010600030101010101" pitchFamily="2" charset="-122"/>
              </a:rPr>
              <a:t>与</a:t>
            </a:r>
            <a:r>
              <a:rPr lang="en-US" altLang="zh-CN" b="1" i="1">
                <a:ea typeface="宋体" panose="02010600030101010101" pitchFamily="2" charset="-122"/>
              </a:rPr>
              <a:t>I</a:t>
            </a:r>
            <a:r>
              <a:rPr lang="en-US" altLang="zh-CN" b="1" baseline="-25000">
                <a:ea typeface="宋体" panose="02010600030101010101" pitchFamily="2" charset="-122"/>
              </a:rPr>
              <a:t>BQ</a:t>
            </a:r>
            <a:r>
              <a:rPr lang="zh-CN" altLang="en-US" b="1">
                <a:ea typeface="宋体" panose="02010600030101010101" pitchFamily="2" charset="-122"/>
              </a:rPr>
              <a:t>曲线的交点即为</a:t>
            </a:r>
            <a:r>
              <a:rPr lang="en-US" altLang="zh-CN" b="1" i="1">
                <a:ea typeface="宋体" panose="02010600030101010101" pitchFamily="2" charset="-122"/>
              </a:rPr>
              <a:t>Q</a:t>
            </a:r>
            <a:r>
              <a:rPr lang="zh-CN" altLang="en-US" b="1">
                <a:ea typeface="宋体" panose="02010600030101010101" pitchFamily="2" charset="-122"/>
              </a:rPr>
              <a:t>点，从而得到</a:t>
            </a:r>
            <a:r>
              <a:rPr lang="en-US" altLang="zh-CN" b="1" i="1">
                <a:ea typeface="宋体" panose="02010600030101010101" pitchFamily="2" charset="-122"/>
              </a:rPr>
              <a:t>V</a:t>
            </a:r>
            <a:r>
              <a:rPr lang="en-US" altLang="zh-CN" b="1" baseline="-25000">
                <a:ea typeface="宋体" panose="02010600030101010101" pitchFamily="2" charset="-122"/>
              </a:rPr>
              <a:t>CEQ</a:t>
            </a:r>
            <a:r>
              <a:rPr lang="en-US" altLang="zh-CN" b="1">
                <a:ea typeface="宋体" panose="02010600030101010101" pitchFamily="2" charset="-122"/>
              </a:rPr>
              <a:t> </a:t>
            </a:r>
            <a:r>
              <a:rPr lang="zh-CN" altLang="en-US" b="1">
                <a:ea typeface="宋体" panose="02010600030101010101" pitchFamily="2" charset="-122"/>
              </a:rPr>
              <a:t>和</a:t>
            </a:r>
            <a:r>
              <a:rPr lang="en-US" altLang="zh-CN" b="1" i="1">
                <a:ea typeface="宋体" panose="02010600030101010101" pitchFamily="2" charset="-122"/>
              </a:rPr>
              <a:t>I</a:t>
            </a:r>
            <a:r>
              <a:rPr lang="en-US" altLang="zh-CN" b="1" baseline="-25000">
                <a:ea typeface="宋体" panose="02010600030101010101" pitchFamily="2" charset="-122"/>
              </a:rPr>
              <a:t>CQ</a:t>
            </a:r>
            <a:r>
              <a:rPr lang="zh-CN" altLang="en-US" b="1">
                <a:ea typeface="宋体" panose="02010600030101010101" pitchFamily="2" charset="-122"/>
              </a:rPr>
              <a:t>。</a:t>
            </a:r>
          </a:p>
        </p:txBody>
      </p:sp>
      <p:grpSp>
        <p:nvGrpSpPr>
          <p:cNvPr id="21" name="Group 20">
            <a:extLst>
              <a:ext uri="{FF2B5EF4-FFF2-40B4-BE49-F238E27FC236}">
                <a16:creationId xmlns:a16="http://schemas.microsoft.com/office/drawing/2014/main" id="{78818899-C8DF-4B11-9489-3344027F155F}"/>
              </a:ext>
            </a:extLst>
          </p:cNvPr>
          <p:cNvGrpSpPr>
            <a:grpSpLocks/>
          </p:cNvGrpSpPr>
          <p:nvPr/>
        </p:nvGrpSpPr>
        <p:grpSpPr bwMode="auto">
          <a:xfrm>
            <a:off x="476250" y="693191"/>
            <a:ext cx="8280400" cy="3067050"/>
            <a:chOff x="180" y="96"/>
            <a:chExt cx="5394" cy="1932"/>
          </a:xfrm>
        </p:grpSpPr>
        <p:graphicFrame>
          <p:nvGraphicFramePr>
            <p:cNvPr id="22" name="Object 21">
              <a:extLst>
                <a:ext uri="{FF2B5EF4-FFF2-40B4-BE49-F238E27FC236}">
                  <a16:creationId xmlns:a16="http://schemas.microsoft.com/office/drawing/2014/main" id="{085BE549-F38F-4D3A-A44F-82C6FBBC38B0}"/>
                </a:ext>
              </a:extLst>
            </p:cNvPr>
            <p:cNvGraphicFramePr>
              <a:graphicFrameLocks noChangeAspect="1"/>
            </p:cNvGraphicFramePr>
            <p:nvPr/>
          </p:nvGraphicFramePr>
          <p:xfrm>
            <a:off x="180" y="96"/>
            <a:ext cx="2400" cy="1932"/>
          </p:xfrm>
          <a:graphic>
            <a:graphicData uri="http://schemas.openxmlformats.org/presentationml/2006/ole">
              <mc:AlternateContent xmlns:mc="http://schemas.openxmlformats.org/markup-compatibility/2006">
                <mc:Choice xmlns:v="urn:schemas-microsoft-com:vml" Requires="v">
                  <p:oleObj spid="_x0000_s40315" name="BMP 图象" r:id="rId9" imgW="3809370" imgH="3067352" progId="PBrush">
                    <p:embed/>
                  </p:oleObj>
                </mc:Choice>
                <mc:Fallback>
                  <p:oleObj name="BMP 图象" r:id="rId9" imgW="3809370" imgH="3067352" progId="PBrush">
                    <p:embed/>
                    <p:pic>
                      <p:nvPicPr>
                        <p:cNvPr id="0" name="Picture 1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 y="96"/>
                          <a:ext cx="2400" cy="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Rectangle 22">
              <a:extLst>
                <a:ext uri="{FF2B5EF4-FFF2-40B4-BE49-F238E27FC236}">
                  <a16:creationId xmlns:a16="http://schemas.microsoft.com/office/drawing/2014/main" id="{B962A8A9-30E5-46EB-94AD-63D1A841B655}"/>
                </a:ext>
              </a:extLst>
            </p:cNvPr>
            <p:cNvSpPr>
              <a:spLocks noChangeArrowheads="1"/>
            </p:cNvSpPr>
            <p:nvPr/>
          </p:nvSpPr>
          <p:spPr bwMode="auto">
            <a:xfrm>
              <a:off x="2496" y="96"/>
              <a:ext cx="3078" cy="1932"/>
            </a:xfrm>
            <a:prstGeom prst="rect">
              <a:avLst/>
            </a:prstGeom>
            <a:solidFill>
              <a:srgbClr val="66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graphicFrame>
        <p:nvGraphicFramePr>
          <p:cNvPr id="24" name="Object 23">
            <a:extLst>
              <a:ext uri="{FF2B5EF4-FFF2-40B4-BE49-F238E27FC236}">
                <a16:creationId xmlns:a16="http://schemas.microsoft.com/office/drawing/2014/main" id="{45746D07-5160-4674-AF28-FC9B7C152C0A}"/>
              </a:ext>
            </a:extLst>
          </p:cNvPr>
          <p:cNvGraphicFramePr>
            <a:graphicFrameLocks noChangeAspect="1"/>
          </p:cNvGraphicFramePr>
          <p:nvPr>
            <p:extLst>
              <p:ext uri="{D42A27DB-BD31-4B8C-83A1-F6EECF244321}">
                <p14:modId xmlns:p14="http://schemas.microsoft.com/office/powerpoint/2010/main" val="100294726"/>
              </p:ext>
            </p:extLst>
          </p:nvPr>
        </p:nvGraphicFramePr>
        <p:xfrm>
          <a:off x="4354513" y="653504"/>
          <a:ext cx="3570287" cy="2746375"/>
        </p:xfrm>
        <a:graphic>
          <a:graphicData uri="http://schemas.openxmlformats.org/presentationml/2006/ole">
            <mc:AlternateContent xmlns:mc="http://schemas.openxmlformats.org/markup-compatibility/2006">
              <mc:Choice xmlns:v="urn:schemas-microsoft-com:vml" Requires="v">
                <p:oleObj spid="_x0000_s40316" name="图片" r:id="rId11" imgW="3190875" imgH="2457450" progId="Word.Picture.8">
                  <p:embed/>
                </p:oleObj>
              </mc:Choice>
              <mc:Fallback>
                <p:oleObj name="图片" r:id="rId11" imgW="3190875" imgH="2457450" progId="Word.Picture.8">
                  <p:embed/>
                  <p:pic>
                    <p:nvPicPr>
                      <p:cNvPr id="0" name="Picture 1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4513" y="653504"/>
                        <a:ext cx="3570287"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4">
            <a:extLst>
              <a:ext uri="{FF2B5EF4-FFF2-40B4-BE49-F238E27FC236}">
                <a16:creationId xmlns:a16="http://schemas.microsoft.com/office/drawing/2014/main" id="{8D0D8340-1F55-4B69-A516-CBD9B4B8C0F8}"/>
              </a:ext>
            </a:extLst>
          </p:cNvPr>
          <p:cNvGraphicFramePr>
            <a:graphicFrameLocks noChangeAspect="1"/>
          </p:cNvGraphicFramePr>
          <p:nvPr>
            <p:extLst>
              <p:ext uri="{D42A27DB-BD31-4B8C-83A1-F6EECF244321}">
                <p14:modId xmlns:p14="http://schemas.microsoft.com/office/powerpoint/2010/main" val="1931900185"/>
              </p:ext>
            </p:extLst>
          </p:nvPr>
        </p:nvGraphicFramePr>
        <p:xfrm>
          <a:off x="4351338" y="653504"/>
          <a:ext cx="3573462" cy="2746375"/>
        </p:xfrm>
        <a:graphic>
          <a:graphicData uri="http://schemas.openxmlformats.org/presentationml/2006/ole">
            <mc:AlternateContent xmlns:mc="http://schemas.openxmlformats.org/markup-compatibility/2006">
              <mc:Choice xmlns:v="urn:schemas-microsoft-com:vml" Requires="v">
                <p:oleObj spid="_x0000_s40317" name="图片" r:id="rId13" imgW="3190875" imgH="2457450" progId="Word.Picture.8">
                  <p:embed/>
                </p:oleObj>
              </mc:Choice>
              <mc:Fallback>
                <p:oleObj name="图片" r:id="rId13" imgW="3190875" imgH="2457450" progId="Word.Picture.8">
                  <p:embed/>
                  <p:pic>
                    <p:nvPicPr>
                      <p:cNvPr id="0" name="Picture 1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1338" y="653504"/>
                        <a:ext cx="3573462"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5">
            <a:extLst>
              <a:ext uri="{FF2B5EF4-FFF2-40B4-BE49-F238E27FC236}">
                <a16:creationId xmlns:a16="http://schemas.microsoft.com/office/drawing/2014/main" id="{FB6E9658-E5EE-4C36-BDDB-01B07270BBFB}"/>
              </a:ext>
            </a:extLst>
          </p:cNvPr>
          <p:cNvGraphicFramePr>
            <a:graphicFrameLocks noChangeAspect="1"/>
          </p:cNvGraphicFramePr>
          <p:nvPr>
            <p:extLst>
              <p:ext uri="{D42A27DB-BD31-4B8C-83A1-F6EECF244321}">
                <p14:modId xmlns:p14="http://schemas.microsoft.com/office/powerpoint/2010/main" val="2774415108"/>
              </p:ext>
            </p:extLst>
          </p:nvPr>
        </p:nvGraphicFramePr>
        <p:xfrm>
          <a:off x="4343400" y="653504"/>
          <a:ext cx="3573463" cy="2746375"/>
        </p:xfrm>
        <a:graphic>
          <a:graphicData uri="http://schemas.openxmlformats.org/presentationml/2006/ole">
            <mc:AlternateContent xmlns:mc="http://schemas.openxmlformats.org/markup-compatibility/2006">
              <mc:Choice xmlns:v="urn:schemas-microsoft-com:vml" Requires="v">
                <p:oleObj spid="_x0000_s40318" name="图片" r:id="rId15" imgW="3190875" imgH="2457450" progId="Word.Picture.8">
                  <p:embed/>
                </p:oleObj>
              </mc:Choice>
              <mc:Fallback>
                <p:oleObj name="图片" r:id="rId15" imgW="3190875" imgH="2457450" progId="Word.Picture.8">
                  <p:embed/>
                  <p:pic>
                    <p:nvPicPr>
                      <p:cNvPr id="0" name="Picture 1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43400" y="653504"/>
                        <a:ext cx="3573463"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26">
            <a:extLst>
              <a:ext uri="{FF2B5EF4-FFF2-40B4-BE49-F238E27FC236}">
                <a16:creationId xmlns:a16="http://schemas.microsoft.com/office/drawing/2014/main" id="{7241AE26-8503-4500-B1A8-3835F5C8BC07}"/>
              </a:ext>
            </a:extLst>
          </p:cNvPr>
          <p:cNvGraphicFramePr>
            <a:graphicFrameLocks noChangeAspect="1"/>
          </p:cNvGraphicFramePr>
          <p:nvPr>
            <p:extLst>
              <p:ext uri="{D42A27DB-BD31-4B8C-83A1-F6EECF244321}">
                <p14:modId xmlns:p14="http://schemas.microsoft.com/office/powerpoint/2010/main" val="1464461606"/>
              </p:ext>
            </p:extLst>
          </p:nvPr>
        </p:nvGraphicFramePr>
        <p:xfrm>
          <a:off x="4351338" y="653504"/>
          <a:ext cx="3573462" cy="2746375"/>
        </p:xfrm>
        <a:graphic>
          <a:graphicData uri="http://schemas.openxmlformats.org/presentationml/2006/ole">
            <mc:AlternateContent xmlns:mc="http://schemas.openxmlformats.org/markup-compatibility/2006">
              <mc:Choice xmlns:v="urn:schemas-microsoft-com:vml" Requires="v">
                <p:oleObj spid="_x0000_s40319" name="图片" r:id="rId17" imgW="3190875" imgH="2457450" progId="Word.Picture.8">
                  <p:embed/>
                </p:oleObj>
              </mc:Choice>
              <mc:Fallback>
                <p:oleObj name="图片" r:id="rId17" imgW="3190875" imgH="2457450" progId="Word.Picture.8">
                  <p:embed/>
                  <p:pic>
                    <p:nvPicPr>
                      <p:cNvPr id="0" name="Picture 17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51338" y="653504"/>
                        <a:ext cx="3573462"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27">
            <a:extLst>
              <a:ext uri="{FF2B5EF4-FFF2-40B4-BE49-F238E27FC236}">
                <a16:creationId xmlns:a16="http://schemas.microsoft.com/office/drawing/2014/main" id="{59602EAB-555B-4156-8AD0-75A282A84F19}"/>
              </a:ext>
            </a:extLst>
          </p:cNvPr>
          <p:cNvGraphicFramePr>
            <a:graphicFrameLocks noChangeAspect="1"/>
          </p:cNvGraphicFramePr>
          <p:nvPr>
            <p:extLst>
              <p:ext uri="{D42A27DB-BD31-4B8C-83A1-F6EECF244321}">
                <p14:modId xmlns:p14="http://schemas.microsoft.com/office/powerpoint/2010/main" val="157458299"/>
              </p:ext>
            </p:extLst>
          </p:nvPr>
        </p:nvGraphicFramePr>
        <p:xfrm>
          <a:off x="4343400" y="653504"/>
          <a:ext cx="3573463" cy="2746375"/>
        </p:xfrm>
        <a:graphic>
          <a:graphicData uri="http://schemas.openxmlformats.org/presentationml/2006/ole">
            <mc:AlternateContent xmlns:mc="http://schemas.openxmlformats.org/markup-compatibility/2006">
              <mc:Choice xmlns:v="urn:schemas-microsoft-com:vml" Requires="v">
                <p:oleObj spid="_x0000_s40320" name="图片" r:id="rId19" imgW="3190875" imgH="2457450" progId="Word.Picture.8">
                  <p:embed/>
                </p:oleObj>
              </mc:Choice>
              <mc:Fallback>
                <p:oleObj name="图片" r:id="rId19" imgW="3190875" imgH="2457450" progId="Word.Picture.8">
                  <p:embed/>
                  <p:pic>
                    <p:nvPicPr>
                      <p:cNvPr id="0" name="Picture 17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43400" y="653504"/>
                        <a:ext cx="3573463"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28">
            <a:extLst>
              <a:ext uri="{FF2B5EF4-FFF2-40B4-BE49-F238E27FC236}">
                <a16:creationId xmlns:a16="http://schemas.microsoft.com/office/drawing/2014/main" id="{8D147B78-A1BF-4675-AF2B-EE5C81998ED8}"/>
              </a:ext>
            </a:extLst>
          </p:cNvPr>
          <p:cNvGraphicFramePr>
            <a:graphicFrameLocks noChangeAspect="1"/>
          </p:cNvGraphicFramePr>
          <p:nvPr>
            <p:extLst>
              <p:ext uri="{D42A27DB-BD31-4B8C-83A1-F6EECF244321}">
                <p14:modId xmlns:p14="http://schemas.microsoft.com/office/powerpoint/2010/main" val="1689449365"/>
              </p:ext>
            </p:extLst>
          </p:nvPr>
        </p:nvGraphicFramePr>
        <p:xfrm>
          <a:off x="4343400" y="653504"/>
          <a:ext cx="3573463" cy="2746375"/>
        </p:xfrm>
        <a:graphic>
          <a:graphicData uri="http://schemas.openxmlformats.org/presentationml/2006/ole">
            <mc:AlternateContent xmlns:mc="http://schemas.openxmlformats.org/markup-compatibility/2006">
              <mc:Choice xmlns:v="urn:schemas-microsoft-com:vml" Requires="v">
                <p:oleObj spid="_x0000_s40321" name="图片" r:id="rId21" imgW="3190875" imgH="2457450" progId="Word.Picture.8">
                  <p:embed/>
                </p:oleObj>
              </mc:Choice>
              <mc:Fallback>
                <p:oleObj name="图片" r:id="rId21" imgW="3190875" imgH="2457450" progId="Word.Picture.8">
                  <p:embed/>
                  <p:pic>
                    <p:nvPicPr>
                      <p:cNvPr id="0" name="Picture 17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400" y="653504"/>
                        <a:ext cx="3573463"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549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3000"/>
                                        <p:tgtEl>
                                          <p:spTgt spid="17"/>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3000"/>
                                        <p:tgtEl>
                                          <p:spTgt spid="18"/>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3000"/>
                                        <p:tgtEl>
                                          <p:spTgt spid="19"/>
                                        </p:tgtEl>
                                      </p:cBhvr>
                                    </p:animEffect>
                                  </p:childTnLst>
                                  <p:subTnLst>
                                    <p:audio>
                                      <p:cMediaNode>
                                        <p:cTn display="0" masterRel="sameClick">
                                          <p:stCondLst>
                                            <p:cond evt="begin" delay="0">
                                              <p:tn val="15"/>
                                            </p:cond>
                                          </p:stCondLst>
                                          <p:endCondLst>
                                            <p:cond evt="onStopAudio" delay="0">
                                              <p:tgtEl>
                                                <p:sldTgt/>
                                              </p:tgtEl>
                                            </p:cond>
                                          </p:endCondLst>
                                        </p:cTn>
                                        <p:tgtEl>
                                          <p:sndTgt r:embed="rId4" name="type.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strips(downRight)">
                                      <p:cBhvr>
                                        <p:cTn id="22" dur="3000"/>
                                        <p:tgtEl>
                                          <p:spTgt spid="21"/>
                                        </p:tgtEl>
                                      </p:cBhvr>
                                    </p:animEffect>
                                  </p:childTnLst>
                                  <p:subTnLst>
                                    <p:audio>
                                      <p:cMediaNode>
                                        <p:cTn display="0" masterRel="sameClick">
                                          <p:stCondLst>
                                            <p:cond evt="begin" delay="0">
                                              <p:tn val="20"/>
                                            </p:cond>
                                          </p:stCondLst>
                                          <p:endCondLst>
                                            <p:cond evt="onStopAudio" delay="0">
                                              <p:tgtEl>
                                                <p:sldTgt/>
                                              </p:tgtEl>
                                            </p:cond>
                                          </p:endCondLst>
                                        </p:cTn>
                                        <p:tgtEl>
                                          <p:sndTgt r:embed="rId4"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3000"/>
                                        <p:tgtEl>
                                          <p:spTgt spid="20"/>
                                        </p:tgtEl>
                                      </p:cBhvr>
                                    </p:animEffect>
                                  </p:childTnLst>
                                  <p:subTnLst>
                                    <p:audio>
                                      <p:cMediaNode>
                                        <p:cTn display="0" masterRel="sameClick">
                                          <p:stCondLst>
                                            <p:cond evt="begin" delay="0">
                                              <p:tn val="25"/>
                                            </p:cond>
                                          </p:stCondLst>
                                          <p:endCondLst>
                                            <p:cond evt="onStopAudio" delay="0">
                                              <p:tgtEl>
                                                <p:sldTgt/>
                                              </p:tgtEl>
                                            </p:cond>
                                          </p:endCondLst>
                                        </p:cTn>
                                        <p:tgtEl>
                                          <p:sndTgt r:embed="rId4" name="type.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3000"/>
                                        <p:tgtEl>
                                          <p:spTgt spid="24"/>
                                        </p:tgtEl>
                                      </p:cBhvr>
                                    </p:animEffect>
                                  </p:childTnLst>
                                  <p:subTnLst>
                                    <p:audio>
                                      <p:cMediaNode>
                                        <p:cTn display="0" masterRel="sameClick">
                                          <p:stCondLst>
                                            <p:cond evt="begin" delay="0">
                                              <p:tn val="30"/>
                                            </p:cond>
                                          </p:stCondLst>
                                          <p:endCondLst>
                                            <p:cond evt="onStopAudio" delay="0">
                                              <p:tgtEl>
                                                <p:sldTgt/>
                                              </p:tgtEl>
                                            </p:cond>
                                          </p:endCondLst>
                                        </p:cTn>
                                        <p:tgtEl>
                                          <p:sndTgt r:embed="rId4" name="type.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3000"/>
                                        <p:tgtEl>
                                          <p:spTgt spid="25"/>
                                        </p:tgtEl>
                                      </p:cBhvr>
                                    </p:animEffect>
                                  </p:childTnLst>
                                  <p:subTnLst>
                                    <p:audio>
                                      <p:cMediaNode>
                                        <p:cTn display="0" masterRel="sameClick">
                                          <p:stCondLst>
                                            <p:cond evt="begin" delay="0">
                                              <p:tn val="35"/>
                                            </p:cond>
                                          </p:stCondLst>
                                          <p:endCondLst>
                                            <p:cond evt="onStopAudio" delay="0">
                                              <p:tgtEl>
                                                <p:sldTgt/>
                                              </p:tgtEl>
                                            </p:cond>
                                          </p:endCondLst>
                                        </p:cTn>
                                        <p:tgtEl>
                                          <p:sndTgt r:embed="rId4" name="type.wav"/>
                                        </p:tgtEl>
                                      </p:cMediaNode>
                                    </p:audio>
                                  </p:sub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strips(downRight)">
                                      <p:cBhvr>
                                        <p:cTn id="42" dur="2000"/>
                                        <p:tgtEl>
                                          <p:spTgt spid="26"/>
                                        </p:tgtEl>
                                      </p:cBhvr>
                                    </p:animEffect>
                                  </p:childTnLst>
                                  <p:subTnLst>
                                    <p:audio>
                                      <p:cMediaNode>
                                        <p:cTn display="0" masterRel="sameClick">
                                          <p:stCondLst>
                                            <p:cond evt="begin" delay="0">
                                              <p:tn val="40"/>
                                            </p:cond>
                                          </p:stCondLst>
                                          <p:endCondLst>
                                            <p:cond evt="onStopAudio" delay="0">
                                              <p:tgtEl>
                                                <p:sldTgt/>
                                              </p:tgtEl>
                                            </p:cond>
                                          </p:endCondLst>
                                        </p:cTn>
                                        <p:tgtEl>
                                          <p:sndTgt r:embed="rId4" name="type.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2000"/>
                                        <p:tgtEl>
                                          <p:spTgt spid="27"/>
                                        </p:tgtEl>
                                      </p:cBhvr>
                                    </p:animEffect>
                                  </p:childTnLst>
                                  <p:subTnLst>
                                    <p:audio>
                                      <p:cMediaNode>
                                        <p:cTn display="0" masterRel="sameClick">
                                          <p:stCondLst>
                                            <p:cond evt="begin" delay="0">
                                              <p:tn val="45"/>
                                            </p:cond>
                                          </p:stCondLst>
                                          <p:endCondLst>
                                            <p:cond evt="onStopAudio" delay="0">
                                              <p:tgtEl>
                                                <p:sldTgt/>
                                              </p:tgtEl>
                                            </p:cond>
                                          </p:endCondLst>
                                        </p:cTn>
                                        <p:tgtEl>
                                          <p:sndTgt r:embed="rId4" name="type.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3000"/>
                                        <p:tgtEl>
                                          <p:spTgt spid="29"/>
                                        </p:tgtEl>
                                      </p:cBhvr>
                                    </p:animEffect>
                                  </p:childTnLst>
                                  <p:subTnLst>
                                    <p:audio>
                                      <p:cMediaNode>
                                        <p:cTn display="0" masterRel="sameClick">
                                          <p:stCondLst>
                                            <p:cond evt="begin" delay="0">
                                              <p:tn val="50"/>
                                            </p:cond>
                                          </p:stCondLst>
                                          <p:endCondLst>
                                            <p:cond evt="onStopAudio" delay="0">
                                              <p:tgtEl>
                                                <p:sldTgt/>
                                              </p:tgtEl>
                                            </p:cond>
                                          </p:endCondLst>
                                        </p:cTn>
                                        <p:tgtEl>
                                          <p:sndTgt r:embed="rId5" name="CAMERA.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up)">
                                      <p:cBhvr>
                                        <p:cTn id="57" dur="3000"/>
                                        <p:tgtEl>
                                          <p:spTgt spid="28"/>
                                        </p:tgtEl>
                                      </p:cBhvr>
                                    </p:animEffect>
                                  </p:childTnLst>
                                  <p:subTnLst>
                                    <p:audio>
                                      <p:cMediaNode>
                                        <p:cTn display="0" masterRel="sameClick">
                                          <p:stCondLst>
                                            <p:cond evt="begin" delay="0">
                                              <p:tn val="55"/>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P spid="18" grpId="0" animBg="1" autoUpdateAnimBg="0"/>
      <p:bldP spid="19" grpId="0" animBg="1" autoUpdateAnimBg="0"/>
      <p:bldP spid="20"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D3373-87DF-470C-AD82-013CD506E0A0}"/>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BBF81E93-F3A7-4256-A738-5A5450EAF2DC}"/>
              </a:ext>
            </a:extLst>
          </p:cNvPr>
          <p:cNvSpPr>
            <a:spLocks noChangeArrowheads="1"/>
          </p:cNvSpPr>
          <p:nvPr/>
        </p:nvSpPr>
        <p:spPr bwMode="auto">
          <a:xfrm>
            <a:off x="609600" y="14478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marL="476250" indent="-4762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b="1">
                <a:ea typeface="宋体" panose="02010600030101010101" pitchFamily="2" charset="-122"/>
              </a:rPr>
              <a:t>由交流通路得交流负载线：</a:t>
            </a:r>
          </a:p>
        </p:txBody>
      </p:sp>
      <p:grpSp>
        <p:nvGrpSpPr>
          <p:cNvPr id="4" name="Group 3">
            <a:extLst>
              <a:ext uri="{FF2B5EF4-FFF2-40B4-BE49-F238E27FC236}">
                <a16:creationId xmlns:a16="http://schemas.microsoft.com/office/drawing/2014/main" id="{5DBBEBB8-4783-422F-AA99-B8C19ABFD91E}"/>
              </a:ext>
            </a:extLst>
          </p:cNvPr>
          <p:cNvGrpSpPr>
            <a:grpSpLocks/>
          </p:cNvGrpSpPr>
          <p:nvPr/>
        </p:nvGrpSpPr>
        <p:grpSpPr bwMode="auto">
          <a:xfrm>
            <a:off x="5181600" y="838200"/>
            <a:ext cx="3629025" cy="2957513"/>
            <a:chOff x="960" y="1488"/>
            <a:chExt cx="2286" cy="1863"/>
          </a:xfrm>
        </p:grpSpPr>
        <p:graphicFrame>
          <p:nvGraphicFramePr>
            <p:cNvPr id="5" name="Object 4">
              <a:extLst>
                <a:ext uri="{FF2B5EF4-FFF2-40B4-BE49-F238E27FC236}">
                  <a16:creationId xmlns:a16="http://schemas.microsoft.com/office/drawing/2014/main" id="{DE283A49-2E8D-4DAA-AA43-D8ED6D50BBE8}"/>
                </a:ext>
              </a:extLst>
            </p:cNvPr>
            <p:cNvGraphicFramePr>
              <a:graphicFrameLocks noChangeAspect="1"/>
            </p:cNvGraphicFramePr>
            <p:nvPr/>
          </p:nvGraphicFramePr>
          <p:xfrm>
            <a:off x="960" y="1488"/>
            <a:ext cx="2286" cy="1620"/>
          </p:xfrm>
          <a:graphic>
            <a:graphicData uri="http://schemas.openxmlformats.org/presentationml/2006/ole">
              <mc:AlternateContent xmlns:mc="http://schemas.openxmlformats.org/markup-compatibility/2006">
                <mc:Choice xmlns:v="urn:schemas-microsoft-com:vml" Requires="v">
                  <p:oleObj spid="_x0000_s41197" name="BMP 图象" r:id="rId6" imgW="3629111" imgH="2572127" progId="PBrush">
                    <p:embed/>
                  </p:oleObj>
                </mc:Choice>
                <mc:Fallback>
                  <p:oleObj name="BMP 图象" r:id="rId6" imgW="3629111" imgH="2572127" progId="PBrush">
                    <p:embed/>
                    <p:pic>
                      <p:nvPicPr>
                        <p:cNvPr id="0" name="Picture 1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1488"/>
                          <a:ext cx="2286" cy="1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5">
              <a:extLst>
                <a:ext uri="{FF2B5EF4-FFF2-40B4-BE49-F238E27FC236}">
                  <a16:creationId xmlns:a16="http://schemas.microsoft.com/office/drawing/2014/main" id="{4B454C07-B71D-43E1-87D1-F239FF925090}"/>
                </a:ext>
              </a:extLst>
            </p:cNvPr>
            <p:cNvSpPr txBox="1">
              <a:spLocks noChangeArrowheads="1"/>
            </p:cNvSpPr>
            <p:nvPr/>
          </p:nvSpPr>
          <p:spPr bwMode="auto">
            <a:xfrm>
              <a:off x="1344" y="3120"/>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en-US" altLang="zh-CN" sz="1800" b="1">
                  <a:solidFill>
                    <a:srgbClr val="CC6600"/>
                  </a:solidFill>
                  <a:ea typeface="宋体" panose="02010600030101010101" pitchFamily="2" charset="-122"/>
                </a:rPr>
                <a:t>  </a:t>
              </a:r>
              <a:r>
                <a:rPr lang="zh-CN" altLang="en-US" sz="1800" b="1">
                  <a:solidFill>
                    <a:schemeClr val="accent2"/>
                  </a:solidFill>
                  <a:ea typeface="宋体" panose="02010600030101010101" pitchFamily="2" charset="-122"/>
                </a:rPr>
                <a:t>共射极放大电路</a:t>
              </a:r>
              <a:endParaRPr lang="zh-CN" altLang="en-US">
                <a:solidFill>
                  <a:srgbClr val="FF0066"/>
                </a:solidFill>
                <a:ea typeface="宋体" panose="02010600030101010101" pitchFamily="2" charset="-122"/>
              </a:endParaRPr>
            </a:p>
          </p:txBody>
        </p:sp>
      </p:grpSp>
      <p:grpSp>
        <p:nvGrpSpPr>
          <p:cNvPr id="7" name="Group 6">
            <a:extLst>
              <a:ext uri="{FF2B5EF4-FFF2-40B4-BE49-F238E27FC236}">
                <a16:creationId xmlns:a16="http://schemas.microsoft.com/office/drawing/2014/main" id="{3DE5E9B5-FC2E-4ABA-8859-AD8C0C527DE7}"/>
              </a:ext>
            </a:extLst>
          </p:cNvPr>
          <p:cNvGrpSpPr>
            <a:grpSpLocks/>
          </p:cNvGrpSpPr>
          <p:nvPr/>
        </p:nvGrpSpPr>
        <p:grpSpPr bwMode="auto">
          <a:xfrm>
            <a:off x="5105400" y="3886200"/>
            <a:ext cx="3571875" cy="2347913"/>
            <a:chOff x="3360" y="2448"/>
            <a:chExt cx="2250" cy="1479"/>
          </a:xfrm>
        </p:grpSpPr>
        <p:sp>
          <p:nvSpPr>
            <p:cNvPr id="8" name="Text Box 7">
              <a:extLst>
                <a:ext uri="{FF2B5EF4-FFF2-40B4-BE49-F238E27FC236}">
                  <a16:creationId xmlns:a16="http://schemas.microsoft.com/office/drawing/2014/main" id="{00FFB92F-9BE7-4FFA-BA09-290B146A95D2}"/>
                </a:ext>
              </a:extLst>
            </p:cNvPr>
            <p:cNvSpPr txBox="1">
              <a:spLocks noChangeArrowheads="1"/>
            </p:cNvSpPr>
            <p:nvPr/>
          </p:nvSpPr>
          <p:spPr bwMode="auto">
            <a:xfrm>
              <a:off x="4128" y="3696"/>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1800" b="1">
                  <a:solidFill>
                    <a:schemeClr val="tx2"/>
                  </a:solidFill>
                  <a:ea typeface="宋体" panose="02010600030101010101" pitchFamily="2" charset="-122"/>
                </a:rPr>
                <a:t>交流通路</a:t>
              </a:r>
              <a:endParaRPr lang="zh-CN" altLang="en-US">
                <a:solidFill>
                  <a:schemeClr val="tx2"/>
                </a:solidFill>
                <a:ea typeface="宋体" panose="02010600030101010101" pitchFamily="2" charset="-122"/>
              </a:endParaRPr>
            </a:p>
          </p:txBody>
        </p:sp>
        <p:grpSp>
          <p:nvGrpSpPr>
            <p:cNvPr id="9" name="Group 8">
              <a:extLst>
                <a:ext uri="{FF2B5EF4-FFF2-40B4-BE49-F238E27FC236}">
                  <a16:creationId xmlns:a16="http://schemas.microsoft.com/office/drawing/2014/main" id="{E9B7760A-5222-48F9-8DE3-5099C93FD7DB}"/>
                </a:ext>
              </a:extLst>
            </p:cNvPr>
            <p:cNvGrpSpPr>
              <a:grpSpLocks/>
            </p:cNvGrpSpPr>
            <p:nvPr/>
          </p:nvGrpSpPr>
          <p:grpSpPr bwMode="auto">
            <a:xfrm>
              <a:off x="3360" y="2448"/>
              <a:ext cx="2250" cy="1266"/>
              <a:chOff x="3360" y="2448"/>
              <a:chExt cx="2250" cy="1266"/>
            </a:xfrm>
          </p:grpSpPr>
          <p:graphicFrame>
            <p:nvGraphicFramePr>
              <p:cNvPr id="10" name="Object 9">
                <a:extLst>
                  <a:ext uri="{FF2B5EF4-FFF2-40B4-BE49-F238E27FC236}">
                    <a16:creationId xmlns:a16="http://schemas.microsoft.com/office/drawing/2014/main" id="{60CE85B2-13F4-4547-B2CD-9DB4CDBC1C4D}"/>
                  </a:ext>
                </a:extLst>
              </p:cNvPr>
              <p:cNvGraphicFramePr>
                <a:graphicFrameLocks noChangeAspect="1"/>
              </p:cNvGraphicFramePr>
              <p:nvPr/>
            </p:nvGraphicFramePr>
            <p:xfrm>
              <a:off x="3360" y="2448"/>
              <a:ext cx="2250" cy="1266"/>
            </p:xfrm>
            <a:graphic>
              <a:graphicData uri="http://schemas.openxmlformats.org/presentationml/2006/ole">
                <mc:AlternateContent xmlns:mc="http://schemas.openxmlformats.org/markup-compatibility/2006">
                  <mc:Choice xmlns:v="urn:schemas-microsoft-com:vml" Requires="v">
                    <p:oleObj spid="_x0000_s41198" name="BMP 图象" r:id="rId8" imgW="3571852" imgH="2009852" progId="PBrush">
                      <p:embed/>
                    </p:oleObj>
                  </mc:Choice>
                  <mc:Fallback>
                    <p:oleObj name="BMP 图象" r:id="rId8" imgW="3571852" imgH="2009852" progId="PBrush">
                      <p:embed/>
                      <p:pic>
                        <p:nvPicPr>
                          <p:cNvPr id="0" name="Picture 1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0" y="2448"/>
                            <a:ext cx="2250" cy="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10">
                <a:extLst>
                  <a:ext uri="{FF2B5EF4-FFF2-40B4-BE49-F238E27FC236}">
                    <a16:creationId xmlns:a16="http://schemas.microsoft.com/office/drawing/2014/main" id="{811ACC6D-0161-476B-8959-C0132C9E51CF}"/>
                  </a:ext>
                </a:extLst>
              </p:cNvPr>
              <p:cNvSpPr txBox="1">
                <a:spLocks noChangeArrowheads="1"/>
              </p:cNvSpPr>
              <p:nvPr/>
            </p:nvSpPr>
            <p:spPr bwMode="auto">
              <a:xfrm>
                <a:off x="4512" y="244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i="1">
                    <a:solidFill>
                      <a:srgbClr val="000000"/>
                    </a:solidFill>
                    <a:ea typeface="宋体" panose="02010600030101010101" pitchFamily="2" charset="-122"/>
                  </a:rPr>
                  <a:t>i</a:t>
                </a:r>
                <a:r>
                  <a:rPr lang="en-US" altLang="zh-CN" b="1" baseline="-25000">
                    <a:solidFill>
                      <a:srgbClr val="000000"/>
                    </a:solidFill>
                    <a:ea typeface="宋体" panose="02010600030101010101" pitchFamily="2" charset="-122"/>
                  </a:rPr>
                  <a:t>c</a:t>
                </a:r>
                <a:endParaRPr lang="en-US" altLang="zh-CN">
                  <a:solidFill>
                    <a:srgbClr val="FF0066"/>
                  </a:solidFill>
                  <a:ea typeface="宋体" panose="02010600030101010101" pitchFamily="2" charset="-122"/>
                </a:endParaRPr>
              </a:p>
            </p:txBody>
          </p:sp>
          <p:sp>
            <p:nvSpPr>
              <p:cNvPr id="12" name="Text Box 11">
                <a:extLst>
                  <a:ext uri="{FF2B5EF4-FFF2-40B4-BE49-F238E27FC236}">
                    <a16:creationId xmlns:a16="http://schemas.microsoft.com/office/drawing/2014/main" id="{63E729B8-438C-4D7A-9EEC-0EFE237CB47D}"/>
                  </a:ext>
                </a:extLst>
              </p:cNvPr>
              <p:cNvSpPr txBox="1">
                <a:spLocks noChangeArrowheads="1"/>
              </p:cNvSpPr>
              <p:nvPr/>
            </p:nvSpPr>
            <p:spPr bwMode="auto">
              <a:xfrm>
                <a:off x="4464" y="292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i="1">
                    <a:solidFill>
                      <a:srgbClr val="000000"/>
                    </a:solidFill>
                    <a:ea typeface="宋体" panose="02010600030101010101" pitchFamily="2" charset="-122"/>
                  </a:rPr>
                  <a:t>v</a:t>
                </a:r>
                <a:r>
                  <a:rPr lang="en-US" altLang="zh-CN" b="1" baseline="-25000">
                    <a:solidFill>
                      <a:srgbClr val="000000"/>
                    </a:solidFill>
                    <a:ea typeface="宋体" panose="02010600030101010101" pitchFamily="2" charset="-122"/>
                  </a:rPr>
                  <a:t>ce</a:t>
                </a:r>
                <a:endParaRPr lang="en-US" altLang="zh-CN">
                  <a:solidFill>
                    <a:srgbClr val="FF0066"/>
                  </a:solidFill>
                  <a:ea typeface="宋体" panose="02010600030101010101" pitchFamily="2" charset="-122"/>
                </a:endParaRPr>
              </a:p>
            </p:txBody>
          </p:sp>
          <p:sp>
            <p:nvSpPr>
              <p:cNvPr id="13" name="Text Box 12">
                <a:extLst>
                  <a:ext uri="{FF2B5EF4-FFF2-40B4-BE49-F238E27FC236}">
                    <a16:creationId xmlns:a16="http://schemas.microsoft.com/office/drawing/2014/main" id="{5398B756-6710-4BA7-8852-F0C778B16351}"/>
                  </a:ext>
                </a:extLst>
              </p:cNvPr>
              <p:cNvSpPr txBox="1">
                <a:spLocks noChangeArrowheads="1"/>
              </p:cNvSpPr>
              <p:nvPr/>
            </p:nvSpPr>
            <p:spPr bwMode="auto">
              <a:xfrm>
                <a:off x="4464" y="268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14" name="Text Box 13">
                <a:extLst>
                  <a:ext uri="{FF2B5EF4-FFF2-40B4-BE49-F238E27FC236}">
                    <a16:creationId xmlns:a16="http://schemas.microsoft.com/office/drawing/2014/main" id="{EC4E8D0C-03D4-4667-BF8A-74DFE2B06E97}"/>
                  </a:ext>
                </a:extLst>
              </p:cNvPr>
              <p:cNvSpPr txBox="1">
                <a:spLocks noChangeArrowheads="1"/>
              </p:cNvSpPr>
              <p:nvPr/>
            </p:nvSpPr>
            <p:spPr bwMode="auto">
              <a:xfrm>
                <a:off x="4512" y="3168"/>
                <a:ext cx="33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15" name="Line 14">
                <a:extLst>
                  <a:ext uri="{FF2B5EF4-FFF2-40B4-BE49-F238E27FC236}">
                    <a16:creationId xmlns:a16="http://schemas.microsoft.com/office/drawing/2014/main" id="{C421BC26-210C-4D4F-A9F5-5D016E13882A}"/>
                  </a:ext>
                </a:extLst>
              </p:cNvPr>
              <p:cNvSpPr>
                <a:spLocks noChangeShapeType="1"/>
              </p:cNvSpPr>
              <p:nvPr/>
            </p:nvSpPr>
            <p:spPr bwMode="auto">
              <a:xfrm flipH="1">
                <a:off x="4320" y="2640"/>
                <a:ext cx="144" cy="0"/>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6" name="Rectangle 15">
            <a:extLst>
              <a:ext uri="{FF2B5EF4-FFF2-40B4-BE49-F238E27FC236}">
                <a16:creationId xmlns:a16="http://schemas.microsoft.com/office/drawing/2014/main" id="{1D3862B9-083B-4C03-BE37-83361EEB9ED5}"/>
              </a:ext>
            </a:extLst>
          </p:cNvPr>
          <p:cNvSpPr>
            <a:spLocks noChangeArrowheads="1"/>
          </p:cNvSpPr>
          <p:nvPr/>
        </p:nvSpPr>
        <p:spPr bwMode="auto">
          <a:xfrm>
            <a:off x="827088" y="1989138"/>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marL="476250" indent="-4762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ce</a:t>
            </a:r>
            <a:r>
              <a:rPr lang="en-US" altLang="zh-CN" b="1">
                <a:ea typeface="宋体" panose="02010600030101010101" pitchFamily="2" charset="-122"/>
              </a:rPr>
              <a:t>= -</a:t>
            </a:r>
            <a:r>
              <a:rPr lang="en-US" altLang="zh-CN" b="1" i="1">
                <a:ea typeface="宋体" panose="02010600030101010101" pitchFamily="2" charset="-122"/>
              </a:rPr>
              <a:t>i</a:t>
            </a:r>
            <a:r>
              <a:rPr lang="en-US" altLang="zh-CN" b="1" baseline="-25000">
                <a:ea typeface="宋体" panose="02010600030101010101" pitchFamily="2" charset="-122"/>
              </a:rPr>
              <a:t>c</a:t>
            </a:r>
            <a:r>
              <a:rPr lang="en-US" altLang="zh-CN" b="1">
                <a:ea typeface="宋体" panose="02010600030101010101" pitchFamily="2" charset="-122"/>
                <a:sym typeface="Symbol" panose="05050102010706020507" pitchFamily="18" charset="2"/>
              </a:rPr>
              <a:t></a:t>
            </a:r>
            <a:r>
              <a:rPr lang="en-US" altLang="zh-CN" b="1">
                <a:ea typeface="宋体" panose="02010600030101010101" pitchFamily="2" charset="-122"/>
              </a:rPr>
              <a:t> (</a:t>
            </a:r>
            <a:r>
              <a:rPr lang="en-US" altLang="zh-CN" b="1" i="1">
                <a:ea typeface="宋体" panose="02010600030101010101" pitchFamily="2" charset="-122"/>
              </a:rPr>
              <a:t>R</a:t>
            </a:r>
            <a:r>
              <a:rPr lang="en-US" altLang="zh-CN" b="1" baseline="-25000">
                <a:ea typeface="宋体" panose="02010600030101010101" pitchFamily="2" charset="-122"/>
              </a:rPr>
              <a:t>c </a:t>
            </a:r>
            <a:r>
              <a:rPr lang="en-US" altLang="zh-CN" b="1">
                <a:ea typeface="宋体" panose="02010600030101010101" pitchFamily="2" charset="-122"/>
              </a:rPr>
              <a:t>//</a:t>
            </a:r>
            <a:r>
              <a:rPr lang="en-US" altLang="zh-CN" b="1" i="1">
                <a:ea typeface="宋体" panose="02010600030101010101" pitchFamily="2" charset="-122"/>
              </a:rPr>
              <a:t>R</a:t>
            </a:r>
            <a:r>
              <a:rPr lang="en-US" altLang="zh-CN" b="1" baseline="-25000">
                <a:ea typeface="宋体" panose="02010600030101010101" pitchFamily="2" charset="-122"/>
              </a:rPr>
              <a:t>L</a:t>
            </a:r>
            <a:r>
              <a:rPr lang="en-US" altLang="zh-CN" b="1">
                <a:ea typeface="宋体" panose="02010600030101010101" pitchFamily="2" charset="-122"/>
              </a:rPr>
              <a:t>)</a:t>
            </a:r>
          </a:p>
        </p:txBody>
      </p:sp>
      <p:sp>
        <p:nvSpPr>
          <p:cNvPr id="17" name="Rectangle 16">
            <a:extLst>
              <a:ext uri="{FF2B5EF4-FFF2-40B4-BE49-F238E27FC236}">
                <a16:creationId xmlns:a16="http://schemas.microsoft.com/office/drawing/2014/main" id="{4E7F68E1-685E-4908-A302-A10418D76046}"/>
              </a:ext>
            </a:extLst>
          </p:cNvPr>
          <p:cNvSpPr>
            <a:spLocks noChangeArrowheads="1"/>
          </p:cNvSpPr>
          <p:nvPr/>
        </p:nvSpPr>
        <p:spPr bwMode="auto">
          <a:xfrm>
            <a:off x="685800" y="2514600"/>
            <a:ext cx="36576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b="1">
                <a:ea typeface="宋体" panose="02010600030101010101" pitchFamily="2" charset="-122"/>
              </a:rPr>
              <a:t> </a:t>
            </a:r>
            <a:r>
              <a:rPr lang="zh-CN" altLang="en-US" b="1">
                <a:ea typeface="宋体" panose="02010600030101010101" pitchFamily="2" charset="-122"/>
              </a:rPr>
              <a:t>因为交流负载线必过</a:t>
            </a:r>
            <a:r>
              <a:rPr lang="en-US" altLang="zh-CN" b="1" i="1">
                <a:ea typeface="宋体" panose="02010600030101010101" pitchFamily="2" charset="-122"/>
              </a:rPr>
              <a:t>Q</a:t>
            </a:r>
            <a:r>
              <a:rPr lang="zh-CN" altLang="en-US" b="1">
                <a:ea typeface="宋体" panose="02010600030101010101" pitchFamily="2" charset="-122"/>
              </a:rPr>
              <a:t>点，即  </a:t>
            </a:r>
            <a:r>
              <a:rPr lang="zh-CN" altLang="en-US" b="1">
                <a:latin typeface="Book Antiqua" panose="02040602050305030304" pitchFamily="18" charset="0"/>
                <a:ea typeface="宋体" panose="02010600030101010101" pitchFamily="2" charset="-122"/>
              </a:rPr>
              <a:t>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ce</a:t>
            </a:r>
            <a:r>
              <a:rPr lang="en-US" altLang="zh-CN" b="1">
                <a:ea typeface="宋体" panose="02010600030101010101" pitchFamily="2" charset="-122"/>
              </a:rPr>
              <a:t>=</a:t>
            </a:r>
            <a:r>
              <a:rPr lang="en-US" altLang="zh-CN" sz="2800" b="1">
                <a:ea typeface="宋体" panose="02010600030101010101" pitchFamily="2" charset="-122"/>
              </a:rPr>
              <a:t>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CE</a:t>
            </a:r>
            <a:r>
              <a:rPr lang="en-US" altLang="zh-CN" b="1" i="1">
                <a:ea typeface="宋体" panose="02010600030101010101" pitchFamily="2" charset="-122"/>
              </a:rPr>
              <a:t> - V</a:t>
            </a:r>
            <a:r>
              <a:rPr lang="en-US" altLang="zh-CN" b="1" baseline="-25000">
                <a:ea typeface="宋体" panose="02010600030101010101" pitchFamily="2" charset="-122"/>
              </a:rPr>
              <a:t>CEQ </a:t>
            </a:r>
            <a:br>
              <a:rPr lang="en-US" altLang="zh-CN" b="1" baseline="-25000">
                <a:ea typeface="宋体" panose="02010600030101010101" pitchFamily="2" charset="-122"/>
              </a:rPr>
            </a:br>
            <a:r>
              <a:rPr lang="en-US" altLang="zh-CN" b="1" baseline="-25000">
                <a:ea typeface="宋体" panose="02010600030101010101" pitchFamily="2" charset="-122"/>
              </a:rPr>
              <a:t>          </a:t>
            </a:r>
            <a:r>
              <a:rPr lang="en-US" altLang="zh-CN" b="1">
                <a:ea typeface="宋体" panose="02010600030101010101" pitchFamily="2" charset="-122"/>
              </a:rPr>
              <a:t> </a:t>
            </a:r>
            <a:r>
              <a:rPr lang="en-US" altLang="zh-CN" b="1" i="1">
                <a:ea typeface="宋体" panose="02010600030101010101" pitchFamily="2" charset="-122"/>
              </a:rPr>
              <a:t>i</a:t>
            </a:r>
            <a:r>
              <a:rPr lang="en-US" altLang="zh-CN" b="1" baseline="-25000">
                <a:ea typeface="宋体" panose="02010600030101010101" pitchFamily="2" charset="-122"/>
              </a:rPr>
              <a:t>c</a:t>
            </a:r>
            <a:r>
              <a:rPr lang="en-US" altLang="zh-CN" b="1">
                <a:ea typeface="宋体" panose="02010600030101010101" pitchFamily="2" charset="-122"/>
              </a:rPr>
              <a:t>=</a:t>
            </a:r>
            <a:r>
              <a:rPr lang="en-US" altLang="zh-CN" sz="2800" b="1">
                <a:ea typeface="宋体" panose="02010600030101010101" pitchFamily="2" charset="-122"/>
              </a:rPr>
              <a:t> </a:t>
            </a:r>
            <a:r>
              <a:rPr lang="en-US" altLang="zh-CN" b="1" i="1">
                <a:ea typeface="宋体" panose="02010600030101010101" pitchFamily="2" charset="-122"/>
              </a:rPr>
              <a:t>i</a:t>
            </a:r>
            <a:r>
              <a:rPr lang="en-US" altLang="zh-CN" b="1" baseline="-25000">
                <a:ea typeface="宋体" panose="02010600030101010101" pitchFamily="2" charset="-122"/>
              </a:rPr>
              <a:t>C</a:t>
            </a:r>
            <a:r>
              <a:rPr lang="en-US" altLang="zh-CN" b="1" i="1">
                <a:ea typeface="宋体" panose="02010600030101010101" pitchFamily="2" charset="-122"/>
              </a:rPr>
              <a:t> - I</a:t>
            </a:r>
            <a:r>
              <a:rPr lang="en-US" altLang="zh-CN" b="1" baseline="-25000">
                <a:ea typeface="宋体" panose="02010600030101010101" pitchFamily="2" charset="-122"/>
              </a:rPr>
              <a:t>CQ </a:t>
            </a:r>
            <a:br>
              <a:rPr lang="en-US" altLang="zh-CN" b="1" baseline="-25000">
                <a:ea typeface="宋体" panose="02010600030101010101" pitchFamily="2" charset="-122"/>
              </a:rPr>
            </a:br>
            <a:r>
              <a:rPr lang="zh-CN" altLang="en-US" b="1">
                <a:ea typeface="宋体" panose="02010600030101010101" pitchFamily="2" charset="-122"/>
              </a:rPr>
              <a:t>同时，令</a:t>
            </a:r>
            <a:r>
              <a:rPr lang="en-US" altLang="zh-CN" b="1" i="1">
                <a:ea typeface="宋体" panose="02010600030101010101" pitchFamily="2" charset="-122"/>
              </a:rPr>
              <a:t>R</a:t>
            </a:r>
            <a:r>
              <a:rPr lang="en-US" altLang="zh-CN" b="1" i="1">
                <a:ea typeface="宋体" panose="02010600030101010101" pitchFamily="2" charset="-122"/>
                <a:sym typeface="Symbol" panose="05050102010706020507" pitchFamily="18" charset="2"/>
              </a:rPr>
              <a:t></a:t>
            </a:r>
            <a:r>
              <a:rPr lang="en-US" altLang="zh-CN" b="1" baseline="-25000">
                <a:ea typeface="宋体" panose="02010600030101010101" pitchFamily="2" charset="-122"/>
              </a:rPr>
              <a:t>L</a:t>
            </a:r>
            <a:r>
              <a:rPr lang="en-US" altLang="zh-CN" b="1">
                <a:ea typeface="宋体" panose="02010600030101010101" pitchFamily="2" charset="-122"/>
              </a:rPr>
              <a:t> = </a:t>
            </a:r>
            <a:r>
              <a:rPr lang="en-US" altLang="zh-CN" b="1" i="1">
                <a:ea typeface="宋体" panose="02010600030101010101" pitchFamily="2" charset="-122"/>
              </a:rPr>
              <a:t>R</a:t>
            </a:r>
            <a:r>
              <a:rPr lang="en-US" altLang="zh-CN" b="1" baseline="-25000">
                <a:ea typeface="宋体" panose="02010600030101010101" pitchFamily="2" charset="-122"/>
              </a:rPr>
              <a:t>c</a:t>
            </a:r>
            <a:r>
              <a:rPr lang="en-US" altLang="zh-CN" b="1">
                <a:ea typeface="宋体" panose="02010600030101010101" pitchFamily="2" charset="-122"/>
              </a:rPr>
              <a:t>//</a:t>
            </a:r>
            <a:r>
              <a:rPr lang="en-US" altLang="zh-CN" b="1" i="1">
                <a:ea typeface="宋体" panose="02010600030101010101" pitchFamily="2" charset="-122"/>
              </a:rPr>
              <a:t>R</a:t>
            </a:r>
            <a:r>
              <a:rPr lang="en-US" altLang="zh-CN" b="1" baseline="-25000">
                <a:ea typeface="宋体" panose="02010600030101010101" pitchFamily="2" charset="-122"/>
              </a:rPr>
              <a:t>L</a:t>
            </a:r>
          </a:p>
        </p:txBody>
      </p:sp>
      <p:sp>
        <p:nvSpPr>
          <p:cNvPr id="18" name="Rectangle 17">
            <a:extLst>
              <a:ext uri="{FF2B5EF4-FFF2-40B4-BE49-F238E27FC236}">
                <a16:creationId xmlns:a16="http://schemas.microsoft.com/office/drawing/2014/main" id="{72B5E6C9-85AE-4187-A4A7-F0438F7A5176}"/>
              </a:ext>
            </a:extLst>
          </p:cNvPr>
          <p:cNvSpPr>
            <a:spLocks noChangeArrowheads="1"/>
          </p:cNvSpPr>
          <p:nvPr/>
        </p:nvSpPr>
        <p:spPr bwMode="auto">
          <a:xfrm>
            <a:off x="533400" y="900113"/>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marL="476250" indent="-4762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800000"/>
                </a:solidFill>
                <a:ea typeface="宋体" panose="02010600030101010101" pitchFamily="2" charset="-122"/>
              </a:rPr>
              <a:t>⑴  </a:t>
            </a:r>
            <a:r>
              <a:rPr lang="zh-CN" altLang="en-US" b="1">
                <a:solidFill>
                  <a:srgbClr val="800000"/>
                </a:solidFill>
                <a:ea typeface="宋体" panose="02010600030101010101" pitchFamily="2" charset="-122"/>
              </a:rPr>
              <a:t>交流通路及交流负载线</a:t>
            </a:r>
          </a:p>
        </p:txBody>
      </p:sp>
      <p:grpSp>
        <p:nvGrpSpPr>
          <p:cNvPr id="19" name="Group 18">
            <a:extLst>
              <a:ext uri="{FF2B5EF4-FFF2-40B4-BE49-F238E27FC236}">
                <a16:creationId xmlns:a16="http://schemas.microsoft.com/office/drawing/2014/main" id="{1787480A-0AF8-4A30-93B8-02703C081007}"/>
              </a:ext>
            </a:extLst>
          </p:cNvPr>
          <p:cNvGrpSpPr>
            <a:grpSpLocks/>
          </p:cNvGrpSpPr>
          <p:nvPr/>
        </p:nvGrpSpPr>
        <p:grpSpPr bwMode="auto">
          <a:xfrm>
            <a:off x="5057775" y="776288"/>
            <a:ext cx="3781425" cy="2957512"/>
            <a:chOff x="3186" y="489"/>
            <a:chExt cx="2382" cy="1863"/>
          </a:xfrm>
        </p:grpSpPr>
        <p:sp>
          <p:nvSpPr>
            <p:cNvPr id="20" name="AutoShape 19">
              <a:extLst>
                <a:ext uri="{FF2B5EF4-FFF2-40B4-BE49-F238E27FC236}">
                  <a16:creationId xmlns:a16="http://schemas.microsoft.com/office/drawing/2014/main" id="{90986AE8-2EFE-4974-8F3D-D4D077B5034A}"/>
                </a:ext>
              </a:extLst>
            </p:cNvPr>
            <p:cNvSpPr>
              <a:spLocks noChangeArrowheads="1"/>
            </p:cNvSpPr>
            <p:nvPr/>
          </p:nvSpPr>
          <p:spPr bwMode="auto">
            <a:xfrm>
              <a:off x="3186" y="489"/>
              <a:ext cx="2382" cy="1863"/>
            </a:xfrm>
            <a:prstGeom prst="roundRect">
              <a:avLst>
                <a:gd name="adj" fmla="val 16667"/>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21" name="Object 20">
              <a:extLst>
                <a:ext uri="{FF2B5EF4-FFF2-40B4-BE49-F238E27FC236}">
                  <a16:creationId xmlns:a16="http://schemas.microsoft.com/office/drawing/2014/main" id="{B624C31E-1DC1-4A30-B966-F1DDA4AB8201}"/>
                </a:ext>
              </a:extLst>
            </p:cNvPr>
            <p:cNvGraphicFramePr>
              <a:graphicFrameLocks noChangeAspect="1"/>
            </p:cNvGraphicFramePr>
            <p:nvPr/>
          </p:nvGraphicFramePr>
          <p:xfrm>
            <a:off x="3269" y="540"/>
            <a:ext cx="2251" cy="1730"/>
          </p:xfrm>
          <a:graphic>
            <a:graphicData uri="http://schemas.openxmlformats.org/presentationml/2006/ole">
              <mc:AlternateContent xmlns:mc="http://schemas.openxmlformats.org/markup-compatibility/2006">
                <mc:Choice xmlns:v="urn:schemas-microsoft-com:vml" Requires="v">
                  <p:oleObj spid="_x0000_s41199" name="图片" r:id="rId10" imgW="3190875" imgH="2457450" progId="Word.Picture.8">
                    <p:embed/>
                  </p:oleObj>
                </mc:Choice>
                <mc:Fallback>
                  <p:oleObj name="图片" r:id="rId10" imgW="3190875" imgH="2457450" progId="Word.Picture.8">
                    <p:embed/>
                    <p:pic>
                      <p:nvPicPr>
                        <p:cNvPr id="0" name="Picture 10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69" y="540"/>
                          <a:ext cx="2251" cy="1730"/>
                        </a:xfrm>
                        <a:prstGeom prst="rect">
                          <a:avLst/>
                        </a:prstGeom>
                        <a:solidFill>
                          <a:schemeClr val="bg1"/>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2" name="Object 21">
            <a:extLst>
              <a:ext uri="{FF2B5EF4-FFF2-40B4-BE49-F238E27FC236}">
                <a16:creationId xmlns:a16="http://schemas.microsoft.com/office/drawing/2014/main" id="{E93F13D1-6CF9-4805-994B-894D1FAD492A}"/>
              </a:ext>
            </a:extLst>
          </p:cNvPr>
          <p:cNvGraphicFramePr>
            <a:graphicFrameLocks noChangeAspect="1"/>
          </p:cNvGraphicFramePr>
          <p:nvPr/>
        </p:nvGraphicFramePr>
        <p:xfrm>
          <a:off x="5189538" y="857250"/>
          <a:ext cx="3573462" cy="2746375"/>
        </p:xfrm>
        <a:graphic>
          <a:graphicData uri="http://schemas.openxmlformats.org/presentationml/2006/ole">
            <mc:AlternateContent xmlns:mc="http://schemas.openxmlformats.org/markup-compatibility/2006">
              <mc:Choice xmlns:v="urn:schemas-microsoft-com:vml" Requires="v">
                <p:oleObj spid="_x0000_s41200" name="图片" r:id="rId12" imgW="3190875" imgH="2457450" progId="Word.Picture.8">
                  <p:embed/>
                </p:oleObj>
              </mc:Choice>
              <mc:Fallback>
                <p:oleObj name="图片" r:id="rId12" imgW="3190875" imgH="2457450" progId="Word.Picture.8">
                  <p:embed/>
                  <p:pic>
                    <p:nvPicPr>
                      <p:cNvPr id="0" name="Picture 1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9538" y="857250"/>
                        <a:ext cx="3573462"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22">
            <a:extLst>
              <a:ext uri="{FF2B5EF4-FFF2-40B4-BE49-F238E27FC236}">
                <a16:creationId xmlns:a16="http://schemas.microsoft.com/office/drawing/2014/main" id="{B5A72174-F71E-4B73-B6DF-35E3012885E1}"/>
              </a:ext>
            </a:extLst>
          </p:cNvPr>
          <p:cNvGraphicFramePr>
            <a:graphicFrameLocks noChangeAspect="1"/>
          </p:cNvGraphicFramePr>
          <p:nvPr/>
        </p:nvGraphicFramePr>
        <p:xfrm>
          <a:off x="5189538" y="857250"/>
          <a:ext cx="3573462" cy="2746375"/>
        </p:xfrm>
        <a:graphic>
          <a:graphicData uri="http://schemas.openxmlformats.org/presentationml/2006/ole">
            <mc:AlternateContent xmlns:mc="http://schemas.openxmlformats.org/markup-compatibility/2006">
              <mc:Choice xmlns:v="urn:schemas-microsoft-com:vml" Requires="v">
                <p:oleObj spid="_x0000_s41201" name="图片" r:id="rId14" imgW="3190875" imgH="2457450" progId="Word.Picture.8">
                  <p:embed/>
                </p:oleObj>
              </mc:Choice>
              <mc:Fallback>
                <p:oleObj name="图片" r:id="rId14" imgW="3190875" imgH="2457450" progId="Word.Picture.8">
                  <p:embed/>
                  <p:pic>
                    <p:nvPicPr>
                      <p:cNvPr id="0" name="Picture 1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89538" y="857250"/>
                        <a:ext cx="3573462"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4" name="Group 23">
            <a:extLst>
              <a:ext uri="{FF2B5EF4-FFF2-40B4-BE49-F238E27FC236}">
                <a16:creationId xmlns:a16="http://schemas.microsoft.com/office/drawing/2014/main" id="{ADC57FDB-CEB2-465D-9C7D-D313A92C4447}"/>
              </a:ext>
            </a:extLst>
          </p:cNvPr>
          <p:cNvGrpSpPr>
            <a:grpSpLocks/>
          </p:cNvGrpSpPr>
          <p:nvPr/>
        </p:nvGrpSpPr>
        <p:grpSpPr bwMode="auto">
          <a:xfrm>
            <a:off x="5076825" y="3860800"/>
            <a:ext cx="3635375" cy="2073275"/>
            <a:chOff x="3278" y="2438"/>
            <a:chExt cx="2290" cy="1306"/>
          </a:xfrm>
        </p:grpSpPr>
        <p:sp>
          <p:nvSpPr>
            <p:cNvPr id="25" name="AutoShape 24" descr="羊皮纸">
              <a:extLst>
                <a:ext uri="{FF2B5EF4-FFF2-40B4-BE49-F238E27FC236}">
                  <a16:creationId xmlns:a16="http://schemas.microsoft.com/office/drawing/2014/main" id="{D4C4B4C3-8538-4289-ABEE-5DAA102B98C6}"/>
                </a:ext>
              </a:extLst>
            </p:cNvPr>
            <p:cNvSpPr>
              <a:spLocks noChangeArrowheads="1"/>
            </p:cNvSpPr>
            <p:nvPr/>
          </p:nvSpPr>
          <p:spPr bwMode="auto">
            <a:xfrm>
              <a:off x="3278" y="2438"/>
              <a:ext cx="2290" cy="1306"/>
            </a:xfrm>
            <a:prstGeom prst="roundRect">
              <a:avLst>
                <a:gd name="adj" fmla="val 16667"/>
              </a:avLst>
            </a:prstGeom>
            <a:blipFill dpi="0" rotWithShape="0">
              <a:blip r:embed="rId16"/>
              <a:srcRect/>
              <a:tile tx="0" ty="0" sx="100000" sy="100000" flip="none" algn="tl"/>
            </a:bli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6" name="Rectangle 25">
              <a:extLst>
                <a:ext uri="{FF2B5EF4-FFF2-40B4-BE49-F238E27FC236}">
                  <a16:creationId xmlns:a16="http://schemas.microsoft.com/office/drawing/2014/main" id="{9DE7189B-93B7-4D48-8A28-8605436D83BF}"/>
                </a:ext>
              </a:extLst>
            </p:cNvPr>
            <p:cNvSpPr>
              <a:spLocks noChangeArrowheads="1"/>
            </p:cNvSpPr>
            <p:nvPr/>
          </p:nvSpPr>
          <p:spPr bwMode="auto">
            <a:xfrm>
              <a:off x="3326" y="2486"/>
              <a:ext cx="2160"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just" eaLnBrk="1" hangingPunct="1">
                <a:lnSpc>
                  <a:spcPct val="125000"/>
                </a:lnSpc>
                <a:spcBef>
                  <a:spcPct val="20000"/>
                </a:spcBef>
              </a:pPr>
              <a:r>
                <a:rPr lang="en-US" altLang="zh-CN" b="1">
                  <a:ea typeface="宋体" panose="02010600030101010101" pitchFamily="2" charset="-122"/>
                </a:rPr>
                <a:t>        </a:t>
              </a:r>
              <a:r>
                <a:rPr lang="zh-CN" altLang="en-US" b="1">
                  <a:ea typeface="宋体" panose="02010600030101010101" pitchFamily="2" charset="-122"/>
                </a:rPr>
                <a:t>过输出特性曲线上的</a:t>
              </a:r>
              <a:r>
                <a:rPr lang="en-US" altLang="zh-CN" b="1" i="1">
                  <a:ea typeface="宋体" panose="02010600030101010101" pitchFamily="2" charset="-122"/>
                </a:rPr>
                <a:t>Q</a:t>
              </a:r>
              <a:r>
                <a:rPr lang="zh-CN" altLang="en-US" b="1">
                  <a:ea typeface="宋体" panose="02010600030101010101" pitchFamily="2" charset="-122"/>
                </a:rPr>
                <a:t>点做一条斜率为</a:t>
              </a:r>
              <a:r>
                <a:rPr lang="en-US" altLang="zh-CN" b="1">
                  <a:latin typeface="宋体" panose="02010600030101010101" pitchFamily="2" charset="-122"/>
                  <a:ea typeface="宋体" panose="02010600030101010101" pitchFamily="2" charset="-122"/>
                </a:rPr>
                <a:t>-</a:t>
              </a:r>
              <a:r>
                <a:rPr lang="en-US" altLang="zh-CN" b="1">
                  <a:ea typeface="宋体" panose="02010600030101010101" pitchFamily="2" charset="-122"/>
                </a:rPr>
                <a:t>1/</a:t>
              </a:r>
              <a:r>
                <a:rPr lang="en-US" altLang="zh-CN" b="1" i="1">
                  <a:ea typeface="宋体" panose="02010600030101010101" pitchFamily="2" charset="-122"/>
                </a:rPr>
                <a:t>R</a:t>
              </a:r>
              <a:r>
                <a:rPr lang="en-US" altLang="zh-CN" b="1" i="1">
                  <a:ea typeface="宋体" panose="02010600030101010101" pitchFamily="2" charset="-122"/>
                  <a:sym typeface="Symbol" panose="05050102010706020507" pitchFamily="18" charset="2"/>
                </a:rPr>
                <a:t></a:t>
              </a:r>
              <a:r>
                <a:rPr lang="en-US" altLang="zh-CN" b="1" baseline="-25000">
                  <a:ea typeface="宋体" panose="02010600030101010101" pitchFamily="2" charset="-122"/>
                </a:rPr>
                <a:t>L </a:t>
              </a:r>
              <a:r>
                <a:rPr lang="en-US" altLang="zh-CN" b="1" baseline="-25000">
                  <a:ea typeface="宋体" panose="02010600030101010101" pitchFamily="2" charset="-122"/>
                  <a:sym typeface="Symbol" panose="05050102010706020507" pitchFamily="18" charset="2"/>
                </a:rPr>
                <a:t></a:t>
              </a:r>
              <a:r>
                <a:rPr lang="zh-CN" altLang="en-US" b="1">
                  <a:ea typeface="宋体" panose="02010600030101010101" pitchFamily="2" charset="-122"/>
                </a:rPr>
                <a:t>直线，该直线即为交流负载线。    </a:t>
              </a:r>
            </a:p>
          </p:txBody>
        </p:sp>
      </p:grpSp>
      <p:grpSp>
        <p:nvGrpSpPr>
          <p:cNvPr id="27" name="Group 26">
            <a:extLst>
              <a:ext uri="{FF2B5EF4-FFF2-40B4-BE49-F238E27FC236}">
                <a16:creationId xmlns:a16="http://schemas.microsoft.com/office/drawing/2014/main" id="{11492526-7D94-4428-BB31-0DDF6B3C1F7E}"/>
              </a:ext>
            </a:extLst>
          </p:cNvPr>
          <p:cNvGrpSpPr>
            <a:grpSpLocks/>
          </p:cNvGrpSpPr>
          <p:nvPr/>
        </p:nvGrpSpPr>
        <p:grpSpPr bwMode="auto">
          <a:xfrm>
            <a:off x="755650" y="2565400"/>
            <a:ext cx="3200400" cy="968375"/>
            <a:chOff x="1248" y="1152"/>
            <a:chExt cx="2016" cy="794"/>
          </a:xfrm>
        </p:grpSpPr>
        <p:sp>
          <p:nvSpPr>
            <p:cNvPr id="28" name="AutoShape 27" descr="羊皮纸">
              <a:extLst>
                <a:ext uri="{FF2B5EF4-FFF2-40B4-BE49-F238E27FC236}">
                  <a16:creationId xmlns:a16="http://schemas.microsoft.com/office/drawing/2014/main" id="{911BE5C2-272D-4C8F-9660-4CD8BFB51EE8}"/>
                </a:ext>
              </a:extLst>
            </p:cNvPr>
            <p:cNvSpPr>
              <a:spLocks noChangeArrowheads="1"/>
            </p:cNvSpPr>
            <p:nvPr/>
          </p:nvSpPr>
          <p:spPr bwMode="auto">
            <a:xfrm>
              <a:off x="1248" y="1185"/>
              <a:ext cx="2016" cy="735"/>
            </a:xfrm>
            <a:prstGeom prst="roundRect">
              <a:avLst>
                <a:gd name="adj" fmla="val 16667"/>
              </a:avLst>
            </a:prstGeom>
            <a:blipFill dpi="0" rotWithShape="0">
              <a:blip r:embed="rId16"/>
              <a:srcRect/>
              <a:tile tx="0" ty="0" sx="100000" sy="100000" flip="none" algn="tl"/>
            </a:bli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9" name="Text Box 28">
              <a:extLst>
                <a:ext uri="{FF2B5EF4-FFF2-40B4-BE49-F238E27FC236}">
                  <a16:creationId xmlns:a16="http://schemas.microsoft.com/office/drawing/2014/main" id="{E62F9105-F85A-4EA6-8925-0BA4FF1B2428}"/>
                </a:ext>
              </a:extLst>
            </p:cNvPr>
            <p:cNvSpPr txBox="1">
              <a:spLocks noChangeArrowheads="1"/>
            </p:cNvSpPr>
            <p:nvPr/>
          </p:nvSpPr>
          <p:spPr bwMode="auto">
            <a:xfrm>
              <a:off x="1344" y="1152"/>
              <a:ext cx="1920"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b="1" i="1">
                  <a:solidFill>
                    <a:srgbClr val="0000CC"/>
                  </a:solidFill>
                  <a:ea typeface="宋体" panose="02010600030101010101" pitchFamily="2" charset="-122"/>
                </a:rPr>
                <a:t>R</a:t>
              </a:r>
              <a:r>
                <a:rPr lang="en-US" altLang="zh-CN" b="1">
                  <a:solidFill>
                    <a:srgbClr val="0000CC"/>
                  </a:solidFill>
                  <a:ea typeface="宋体" panose="02010600030101010101" pitchFamily="2" charset="-122"/>
                </a:rPr>
                <a:t>'</a:t>
              </a:r>
              <a:r>
                <a:rPr lang="en-US" altLang="zh-CN" b="1" baseline="-25000">
                  <a:solidFill>
                    <a:srgbClr val="0000CC"/>
                  </a:solidFill>
                  <a:ea typeface="宋体" panose="02010600030101010101" pitchFamily="2" charset="-122"/>
                </a:rPr>
                <a:t>L</a:t>
              </a:r>
              <a:r>
                <a:rPr lang="en-US" altLang="zh-CN" b="1">
                  <a:solidFill>
                    <a:srgbClr val="0000CC"/>
                  </a:solidFill>
                  <a:ea typeface="宋体" panose="02010600030101010101" pitchFamily="2" charset="-122"/>
                </a:rPr>
                <a:t>=</a:t>
              </a:r>
              <a:r>
                <a:rPr lang="en-US" altLang="zh-CN" b="1" i="1">
                  <a:solidFill>
                    <a:srgbClr val="0000CC"/>
                  </a:solidFill>
                  <a:ea typeface="宋体" panose="02010600030101010101" pitchFamily="2" charset="-122"/>
                </a:rPr>
                <a:t> R</a:t>
              </a:r>
              <a:r>
                <a:rPr lang="en-US" altLang="zh-CN" b="1" baseline="-25000">
                  <a:solidFill>
                    <a:srgbClr val="0000CC"/>
                  </a:solidFill>
                  <a:ea typeface="宋体" panose="02010600030101010101" pitchFamily="2" charset="-122"/>
                </a:rPr>
                <a:t>L</a:t>
              </a:r>
              <a:r>
                <a:rPr lang="en-US" altLang="zh-CN" b="1">
                  <a:solidFill>
                    <a:srgbClr val="0000CC"/>
                  </a:solidFill>
                  <a:ea typeface="宋体" panose="02010600030101010101" pitchFamily="2" charset="-122"/>
                </a:rPr>
                <a:t>∥</a:t>
              </a:r>
              <a:r>
                <a:rPr lang="en-US" altLang="zh-CN" b="1" i="1">
                  <a:solidFill>
                    <a:srgbClr val="0000CC"/>
                  </a:solidFill>
                  <a:ea typeface="宋体" panose="02010600030101010101" pitchFamily="2" charset="-122"/>
                </a:rPr>
                <a:t>R</a:t>
              </a:r>
              <a:r>
                <a:rPr lang="en-US" altLang="zh-CN" b="1" baseline="-25000">
                  <a:solidFill>
                    <a:srgbClr val="0000CC"/>
                  </a:solidFill>
                  <a:ea typeface="宋体" panose="02010600030101010101" pitchFamily="2" charset="-122"/>
                </a:rPr>
                <a:t>c</a:t>
              </a:r>
              <a:r>
                <a:rPr lang="zh-CN" altLang="en-US" b="1">
                  <a:solidFill>
                    <a:srgbClr val="0000CC"/>
                  </a:solidFill>
                  <a:ea typeface="宋体" panose="02010600030101010101" pitchFamily="2" charset="-122"/>
                </a:rPr>
                <a:t>， 是交流负载电阻。</a:t>
              </a:r>
              <a:r>
                <a:rPr lang="zh-CN" altLang="en-US" b="1">
                  <a:solidFill>
                    <a:srgbClr val="000000"/>
                  </a:solidFill>
                  <a:ea typeface="宋体" panose="02010600030101010101" pitchFamily="2" charset="-122"/>
                </a:rPr>
                <a:t>    </a:t>
              </a:r>
            </a:p>
          </p:txBody>
        </p:sp>
      </p:grpSp>
      <p:grpSp>
        <p:nvGrpSpPr>
          <p:cNvPr id="30" name="Group 29">
            <a:extLst>
              <a:ext uri="{FF2B5EF4-FFF2-40B4-BE49-F238E27FC236}">
                <a16:creationId xmlns:a16="http://schemas.microsoft.com/office/drawing/2014/main" id="{88CE7E3B-8F28-4115-AF6C-D68272DA98A9}"/>
              </a:ext>
            </a:extLst>
          </p:cNvPr>
          <p:cNvGrpSpPr>
            <a:grpSpLocks/>
          </p:cNvGrpSpPr>
          <p:nvPr/>
        </p:nvGrpSpPr>
        <p:grpSpPr bwMode="auto">
          <a:xfrm>
            <a:off x="684213" y="4797425"/>
            <a:ext cx="3089275" cy="1277938"/>
            <a:chOff x="672" y="1856"/>
            <a:chExt cx="1968" cy="1195"/>
          </a:xfrm>
        </p:grpSpPr>
        <p:sp>
          <p:nvSpPr>
            <p:cNvPr id="31" name="AutoShape 30" descr="羊皮纸">
              <a:extLst>
                <a:ext uri="{FF2B5EF4-FFF2-40B4-BE49-F238E27FC236}">
                  <a16:creationId xmlns:a16="http://schemas.microsoft.com/office/drawing/2014/main" id="{98A18B20-62C1-44A8-83D7-FD62943C37A5}"/>
                </a:ext>
              </a:extLst>
            </p:cNvPr>
            <p:cNvSpPr>
              <a:spLocks noChangeArrowheads="1"/>
            </p:cNvSpPr>
            <p:nvPr/>
          </p:nvSpPr>
          <p:spPr bwMode="auto">
            <a:xfrm>
              <a:off x="672" y="1856"/>
              <a:ext cx="1968" cy="1120"/>
            </a:xfrm>
            <a:prstGeom prst="roundRect">
              <a:avLst>
                <a:gd name="adj" fmla="val 16667"/>
              </a:avLst>
            </a:prstGeom>
            <a:blipFill dpi="0" rotWithShape="0">
              <a:blip r:embed="rId16"/>
              <a:srcRect/>
              <a:tile tx="0" ty="0" sx="100000" sy="100000" flip="none" algn="tl"/>
            </a:bli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2" name="Text Box 31">
              <a:extLst>
                <a:ext uri="{FF2B5EF4-FFF2-40B4-BE49-F238E27FC236}">
                  <a16:creationId xmlns:a16="http://schemas.microsoft.com/office/drawing/2014/main" id="{ECB986C8-CB83-4D01-A7D5-75510316B3E6}"/>
                </a:ext>
              </a:extLst>
            </p:cNvPr>
            <p:cNvSpPr txBox="1">
              <a:spLocks noChangeArrowheads="1"/>
            </p:cNvSpPr>
            <p:nvPr/>
          </p:nvSpPr>
          <p:spPr bwMode="auto">
            <a:xfrm>
              <a:off x="672" y="1872"/>
              <a:ext cx="1920"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b="1">
                  <a:solidFill>
                    <a:srgbClr val="CC0000"/>
                  </a:solidFill>
                  <a:ea typeface="宋体" panose="02010600030101010101" pitchFamily="2" charset="-122"/>
                </a:rPr>
                <a:t>      </a:t>
              </a:r>
              <a:r>
                <a:rPr lang="zh-CN" altLang="en-US" sz="2000" b="1">
                  <a:solidFill>
                    <a:srgbClr val="0000CC"/>
                  </a:solidFill>
                  <a:ea typeface="宋体" panose="02010600030101010101" pitchFamily="2" charset="-122"/>
                </a:rPr>
                <a:t>交流负载线是有交流输入信号时</a:t>
              </a:r>
              <a:r>
                <a:rPr lang="en-US" altLang="zh-CN" sz="2000" b="1" i="1">
                  <a:solidFill>
                    <a:srgbClr val="0000CC"/>
                  </a:solidFill>
                  <a:ea typeface="宋体" panose="02010600030101010101" pitchFamily="2" charset="-122"/>
                </a:rPr>
                <a:t>Q</a:t>
              </a:r>
              <a:r>
                <a:rPr lang="zh-CN" altLang="en-US" sz="2000" b="1">
                  <a:solidFill>
                    <a:srgbClr val="0000CC"/>
                  </a:solidFill>
                  <a:ea typeface="宋体" panose="02010600030101010101" pitchFamily="2" charset="-122"/>
                </a:rPr>
                <a:t>点的运动轨迹。</a:t>
              </a:r>
              <a:r>
                <a:rPr lang="zh-CN" altLang="en-US" sz="2000" b="1">
                  <a:solidFill>
                    <a:srgbClr val="000000"/>
                  </a:solidFill>
                  <a:ea typeface="宋体" panose="02010600030101010101" pitchFamily="2" charset="-122"/>
                </a:rPr>
                <a:t>    </a:t>
              </a:r>
              <a:endParaRPr lang="zh-CN" altLang="en-US" sz="2000">
                <a:ea typeface="宋体" panose="02010600030101010101" pitchFamily="2" charset="-122"/>
              </a:endParaRPr>
            </a:p>
          </p:txBody>
        </p:sp>
      </p:grpSp>
      <p:sp>
        <p:nvSpPr>
          <p:cNvPr id="33" name="Rectangle 32">
            <a:extLst>
              <a:ext uri="{FF2B5EF4-FFF2-40B4-BE49-F238E27FC236}">
                <a16:creationId xmlns:a16="http://schemas.microsoft.com/office/drawing/2014/main" id="{3BA61751-FA92-4888-849A-723C23B2D00C}"/>
              </a:ext>
            </a:extLst>
          </p:cNvPr>
          <p:cNvSpPr txBox="1">
            <a:spLocks noChangeArrowheads="1"/>
          </p:cNvSpPr>
          <p:nvPr/>
        </p:nvSpPr>
        <p:spPr bwMode="auto">
          <a:xfrm>
            <a:off x="611188" y="188913"/>
            <a:ext cx="5410200" cy="468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2800" b="1">
                <a:solidFill>
                  <a:srgbClr val="FF0000"/>
                </a:solidFill>
                <a:latin typeface="黑体" panose="02010609060101010101" pitchFamily="49" charset="-122"/>
                <a:ea typeface="黑体" panose="02010609060101010101" pitchFamily="49" charset="-122"/>
              </a:rPr>
              <a:t>2 </a:t>
            </a:r>
            <a:r>
              <a:rPr lang="zh-CN" altLang="en-US" sz="2800" b="1">
                <a:solidFill>
                  <a:srgbClr val="FF0000"/>
                </a:solidFill>
                <a:latin typeface="黑体" panose="02010609060101010101" pitchFamily="49" charset="-122"/>
                <a:ea typeface="黑体" panose="02010609060101010101" pitchFamily="49" charset="-122"/>
              </a:rPr>
              <a:t>、动态工作情况分析</a:t>
            </a:r>
          </a:p>
        </p:txBody>
      </p:sp>
    </p:spTree>
    <p:extLst>
      <p:ext uri="{BB962C8B-B14F-4D97-AF65-F5344CB8AC3E}">
        <p14:creationId xmlns:p14="http://schemas.microsoft.com/office/powerpoint/2010/main" val="209633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3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30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3000"/>
                                        <p:tgtEl>
                                          <p:spTgt spid="7"/>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3000" fill="hold"/>
                                        <p:tgtEl>
                                          <p:spTgt spid="3"/>
                                        </p:tgtEl>
                                        <p:attrNameLst>
                                          <p:attrName>ppt_x</p:attrName>
                                        </p:attrNameLst>
                                      </p:cBhvr>
                                      <p:tavLst>
                                        <p:tav tm="0">
                                          <p:val>
                                            <p:strVal val="0-#ppt_w/2"/>
                                          </p:val>
                                        </p:tav>
                                        <p:tav tm="100000">
                                          <p:val>
                                            <p:strVal val="#ppt_x"/>
                                          </p:val>
                                        </p:tav>
                                      </p:tavLst>
                                    </p:anim>
                                    <p:anim calcmode="lin" valueType="num">
                                      <p:cBhvr additive="base">
                                        <p:cTn id="23" dur="30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4" name="type.wav"/>
                                        </p:tgtEl>
                                      </p:cMediaNode>
                                    </p:audio>
                                  </p:sub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3000"/>
                                        <p:tgtEl>
                                          <p:spTgt spid="16"/>
                                        </p:tgtEl>
                                      </p:cBhvr>
                                    </p:animEffect>
                                  </p:childTnLst>
                                  <p:subTnLst>
                                    <p:audio>
                                      <p:cMediaNode>
                                        <p:cTn display="0" masterRel="sameClick">
                                          <p:stCondLst>
                                            <p:cond evt="begin" delay="0">
                                              <p:tn val="26"/>
                                            </p:cond>
                                          </p:stCondLst>
                                          <p:endCondLst>
                                            <p:cond evt="onStopAudio" delay="0">
                                              <p:tgtEl>
                                                <p:sldTgt/>
                                              </p:tgtEl>
                                            </p:cond>
                                          </p:endCondLst>
                                        </p:cTn>
                                        <p:tgtEl>
                                          <p:sndTgt r:embed="rId4" name="type.wav"/>
                                        </p:tgtEl>
                                      </p:cMediaNode>
                                    </p:audio>
                                  </p:sub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ox(out)">
                                      <p:cBhvr>
                                        <p:cTn id="33" dur="3000"/>
                                        <p:tgtEl>
                                          <p:spTgt spid="19"/>
                                        </p:tgtEl>
                                      </p:cBhvr>
                                    </p:animEffect>
                                  </p:childTnLst>
                                  <p:subTnLst>
                                    <p:audio>
                                      <p:cMediaNode>
                                        <p:cTn display="0" masterRel="sameClick">
                                          <p:stCondLst>
                                            <p:cond evt="begin" delay="0">
                                              <p:tn val="31"/>
                                            </p:cond>
                                          </p:stCondLst>
                                          <p:endCondLst>
                                            <p:cond evt="onStopAudio" delay="0">
                                              <p:tgtEl>
                                                <p:sldTgt/>
                                              </p:tgtEl>
                                            </p:cond>
                                          </p:endCondLst>
                                        </p:cTn>
                                        <p:tgtEl>
                                          <p:sndTgt r:embed="rId3" name="CAMERA.WAV"/>
                                        </p:tgtEl>
                                      </p:cMediaNode>
                                    </p:audio>
                                  </p:sub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7">
                                            <p:txEl>
                                              <p:pRg st="0" end="0"/>
                                            </p:txEl>
                                          </p:spTgt>
                                        </p:tgtEl>
                                        <p:attrNameLst>
                                          <p:attrName>style.visibility</p:attrName>
                                        </p:attrNameLst>
                                      </p:cBhvr>
                                      <p:to>
                                        <p:strVal val="visible"/>
                                      </p:to>
                                    </p:set>
                                    <p:animEffect transition="in" filter="wipe(up)">
                                      <p:cBhvr>
                                        <p:cTn id="38" dur="3000"/>
                                        <p:tgtEl>
                                          <p:spTgt spid="17">
                                            <p:txEl>
                                              <p:pRg st="0" end="0"/>
                                            </p:txEl>
                                          </p:spTgt>
                                        </p:tgtEl>
                                      </p:cBhvr>
                                    </p:animEffect>
                                  </p:childTnLst>
                                  <p:subTnLst>
                                    <p:audio>
                                      <p:cMediaNode>
                                        <p:cTn display="0" masterRel="sameClick">
                                          <p:stCondLst>
                                            <p:cond evt="begin" delay="0">
                                              <p:tn val="36"/>
                                            </p:cond>
                                          </p:stCondLst>
                                          <p:endCondLst>
                                            <p:cond evt="onStopAudio" delay="0">
                                              <p:tgtEl>
                                                <p:sldTgt/>
                                              </p:tgtEl>
                                            </p:cond>
                                          </p:endCondLst>
                                        </p:cTn>
                                        <p:tgtEl>
                                          <p:sndTgt r:embed="rId5" name="CHIMES.WAV"/>
                                        </p:tgtEl>
                                      </p:cMediaNode>
                                    </p:audio>
                                  </p:sub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strips(downRight)">
                                      <p:cBhvr>
                                        <p:cTn id="43" dur="3000"/>
                                        <p:tgtEl>
                                          <p:spTgt spid="24"/>
                                        </p:tgtEl>
                                      </p:cBhvr>
                                    </p:animEffect>
                                  </p:childTnLst>
                                  <p:subTnLst>
                                    <p:audio>
                                      <p:cMediaNode>
                                        <p:cTn display="0" masterRel="sameClick">
                                          <p:stCondLst>
                                            <p:cond evt="begin" delay="0">
                                              <p:tn val="41"/>
                                            </p:cond>
                                          </p:stCondLst>
                                          <p:endCondLst>
                                            <p:cond evt="onStopAudio" delay="0">
                                              <p:tgtEl>
                                                <p:sldTgt/>
                                              </p:tgtEl>
                                            </p:cond>
                                          </p:endCondLst>
                                        </p:cTn>
                                        <p:tgtEl>
                                          <p:sndTgt r:embed="rId5" name="CHIMES.WAV"/>
                                        </p:tgtEl>
                                      </p:cMediaNode>
                                    </p:audio>
                                  </p:sub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strips(downRight)">
                                      <p:cBhvr>
                                        <p:cTn id="48" dur="3000"/>
                                        <p:tgtEl>
                                          <p:spTgt spid="22"/>
                                        </p:tgtEl>
                                      </p:cBhvr>
                                    </p:animEffect>
                                  </p:childTnLst>
                                  <p:subTnLst>
                                    <p:audio>
                                      <p:cMediaNode>
                                        <p:cTn display="0" masterRel="sameClick">
                                          <p:stCondLst>
                                            <p:cond evt="begin" delay="0">
                                              <p:tn val="46"/>
                                            </p:cond>
                                          </p:stCondLst>
                                          <p:endCondLst>
                                            <p:cond evt="onStopAudio" delay="0">
                                              <p:tgtEl>
                                                <p:sldTgt/>
                                              </p:tgtEl>
                                            </p:cond>
                                          </p:endCondLst>
                                        </p:cTn>
                                        <p:tgtEl>
                                          <p:sndTgt r:embed="rId5" name="CHIMES.WAV"/>
                                        </p:tgtEl>
                                      </p:cMediaNode>
                                    </p:audio>
                                  </p:sub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3000"/>
                                        <p:tgtEl>
                                          <p:spTgt spid="23"/>
                                        </p:tgtEl>
                                      </p:cBhvr>
                                    </p:animEffect>
                                  </p:childTnLst>
                                  <p:subTnLst>
                                    <p:audio>
                                      <p:cMediaNode>
                                        <p:cTn display="0" masterRel="sameClick">
                                          <p:stCondLst>
                                            <p:cond evt="begin" delay="0">
                                              <p:tn val="51"/>
                                            </p:cond>
                                          </p:stCondLst>
                                          <p:endCondLst>
                                            <p:cond evt="onStopAudio" delay="0">
                                              <p:tgtEl>
                                                <p:sldTgt/>
                                              </p:tgtEl>
                                            </p:cond>
                                          </p:endCondLst>
                                        </p:cTn>
                                        <p:tgtEl>
                                          <p:sndTgt r:embed="rId5" name="CHIMES.WAV"/>
                                        </p:tgtEl>
                                      </p:cMediaNode>
                                    </p:audio>
                                  </p:subTnLst>
                                </p:cTn>
                              </p:par>
                            </p:childTnLst>
                          </p:cTn>
                        </p:par>
                      </p:childTnLst>
                    </p:cTn>
                  </p:par>
                  <p:par>
                    <p:cTn id="54" fill="hold">
                      <p:stCondLst>
                        <p:cond delay="indefinite"/>
                      </p:stCondLst>
                      <p:childTnLst>
                        <p:par>
                          <p:cTn id="55" fill="hold">
                            <p:stCondLst>
                              <p:cond delay="0"/>
                            </p:stCondLst>
                            <p:childTnLst>
                              <p:par>
                                <p:cTn id="56" presetID="18" presetClass="entr" presetSubtype="6"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strips(downRight)">
                                      <p:cBhvr>
                                        <p:cTn id="58" dur="3000"/>
                                        <p:tgtEl>
                                          <p:spTgt spid="27"/>
                                        </p:tgtEl>
                                      </p:cBhvr>
                                    </p:animEffect>
                                  </p:childTnLst>
                                  <p:subTnLst>
                                    <p:audio>
                                      <p:cMediaNode>
                                        <p:cTn display="0" masterRel="sameClick">
                                          <p:stCondLst>
                                            <p:cond evt="begin" delay="0">
                                              <p:tn val="56"/>
                                            </p:cond>
                                          </p:stCondLst>
                                          <p:endCondLst>
                                            <p:cond evt="onStopAudio" delay="0">
                                              <p:tgtEl>
                                                <p:sldTgt/>
                                              </p:tgtEl>
                                            </p:cond>
                                          </p:endCondLst>
                                        </p:cTn>
                                        <p:tgtEl>
                                          <p:sndTgt r:embed="rId4" name="type.wav"/>
                                        </p:tgtEl>
                                      </p:cMediaNode>
                                    </p:audio>
                                  </p:sub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strips(downRight)">
                                      <p:cBhvr>
                                        <p:cTn id="63" dur="3000"/>
                                        <p:tgtEl>
                                          <p:spTgt spid="30"/>
                                        </p:tgtEl>
                                      </p:cBhvr>
                                    </p:animEffect>
                                  </p:childTnLst>
                                  <p:subTnLst>
                                    <p:audio>
                                      <p:cMediaNode>
                                        <p:cTn display="0" masterRel="sameClick">
                                          <p:stCondLst>
                                            <p:cond evt="begin" delay="0">
                                              <p:tn val="61"/>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16" grpId="0" autoUpdateAnimBg="0"/>
      <p:bldP spid="17" grpId="0" build="p" autoUpdateAnimBg="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813AD-F594-4B93-BFC3-9465A4B9BADE}"/>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1707EDA4-AA2E-4ECC-A1A1-1BDDAA676466}"/>
              </a:ext>
            </a:extLst>
          </p:cNvPr>
          <p:cNvSpPr>
            <a:spLocks noChangeArrowheads="1"/>
          </p:cNvSpPr>
          <p:nvPr/>
        </p:nvSpPr>
        <p:spPr bwMode="auto">
          <a:xfrm>
            <a:off x="1403350" y="898525"/>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marL="476250" indent="-4762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800000"/>
                </a:solidFill>
                <a:ea typeface="宋体" panose="02010600030101010101" pitchFamily="2" charset="-122"/>
              </a:rPr>
              <a:t>2.  </a:t>
            </a:r>
            <a:r>
              <a:rPr lang="zh-CN" altLang="en-US" b="1">
                <a:solidFill>
                  <a:srgbClr val="800000"/>
                </a:solidFill>
                <a:ea typeface="宋体" panose="02010600030101010101" pitchFamily="2" charset="-122"/>
              </a:rPr>
              <a:t>输入交流信号时的图解分析</a:t>
            </a:r>
          </a:p>
        </p:txBody>
      </p:sp>
      <p:sp>
        <p:nvSpPr>
          <p:cNvPr id="4" name="Rectangle 3">
            <a:extLst>
              <a:ext uri="{FF2B5EF4-FFF2-40B4-BE49-F238E27FC236}">
                <a16:creationId xmlns:a16="http://schemas.microsoft.com/office/drawing/2014/main" id="{3815A0A5-9908-4A55-A0EA-BD5046B46A80}"/>
              </a:ext>
            </a:extLst>
          </p:cNvPr>
          <p:cNvSpPr>
            <a:spLocks noChangeArrowheads="1"/>
          </p:cNvSpPr>
          <p:nvPr/>
        </p:nvSpPr>
        <p:spPr bwMode="auto">
          <a:xfrm>
            <a:off x="2124075" y="115888"/>
            <a:ext cx="487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chemeClr val="accent2"/>
                </a:solidFill>
                <a:latin typeface="宋体" panose="02010600030101010101" pitchFamily="2" charset="-122"/>
                <a:ea typeface="宋体" panose="02010600030101010101" pitchFamily="2" charset="-122"/>
              </a:rPr>
              <a:t> 3.3.2 </a:t>
            </a:r>
            <a:r>
              <a:rPr lang="zh-CN" altLang="en-US" sz="2800" b="1">
                <a:solidFill>
                  <a:schemeClr val="accent2"/>
                </a:solidFill>
                <a:latin typeface="宋体" panose="02010600030101010101" pitchFamily="2" charset="-122"/>
                <a:ea typeface="宋体" panose="02010600030101010101" pitchFamily="2" charset="-122"/>
              </a:rPr>
              <a:t>动态工作情况分析</a:t>
            </a:r>
          </a:p>
        </p:txBody>
      </p:sp>
      <p:grpSp>
        <p:nvGrpSpPr>
          <p:cNvPr id="5" name="Group 4">
            <a:extLst>
              <a:ext uri="{FF2B5EF4-FFF2-40B4-BE49-F238E27FC236}">
                <a16:creationId xmlns:a16="http://schemas.microsoft.com/office/drawing/2014/main" id="{6A715D7B-94D3-40E5-92D1-623F3D758EF7}"/>
              </a:ext>
            </a:extLst>
          </p:cNvPr>
          <p:cNvGrpSpPr>
            <a:grpSpLocks/>
          </p:cNvGrpSpPr>
          <p:nvPr/>
        </p:nvGrpSpPr>
        <p:grpSpPr bwMode="auto">
          <a:xfrm>
            <a:off x="2590800" y="1524000"/>
            <a:ext cx="3629025" cy="2987675"/>
            <a:chOff x="960" y="1488"/>
            <a:chExt cx="2286" cy="1882"/>
          </a:xfrm>
        </p:grpSpPr>
        <p:graphicFrame>
          <p:nvGraphicFramePr>
            <p:cNvPr id="6" name="Object 5">
              <a:extLst>
                <a:ext uri="{FF2B5EF4-FFF2-40B4-BE49-F238E27FC236}">
                  <a16:creationId xmlns:a16="http://schemas.microsoft.com/office/drawing/2014/main" id="{3F021A46-7938-457C-B85A-40D41BA35ECC}"/>
                </a:ext>
              </a:extLst>
            </p:cNvPr>
            <p:cNvGraphicFramePr>
              <a:graphicFrameLocks noChangeAspect="1"/>
            </p:cNvGraphicFramePr>
            <p:nvPr/>
          </p:nvGraphicFramePr>
          <p:xfrm>
            <a:off x="960" y="1488"/>
            <a:ext cx="2286" cy="1620"/>
          </p:xfrm>
          <a:graphic>
            <a:graphicData uri="http://schemas.openxmlformats.org/presentationml/2006/ole">
              <mc:AlternateContent xmlns:mc="http://schemas.openxmlformats.org/markup-compatibility/2006">
                <mc:Choice xmlns:v="urn:schemas-microsoft-com:vml" Requires="v">
                  <p:oleObj spid="_x0000_s42362" name="BMP 图象" r:id="rId6" imgW="3629111" imgH="2572127" progId="PBrush">
                    <p:embed/>
                  </p:oleObj>
                </mc:Choice>
                <mc:Fallback>
                  <p:oleObj name="BMP 图象" r:id="rId6" imgW="3629111" imgH="2572127" progId="PBrush">
                    <p:embed/>
                    <p:pic>
                      <p:nvPicPr>
                        <p:cNvPr id="0" name="Picture 1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1488"/>
                          <a:ext cx="2286" cy="1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6">
              <a:extLst>
                <a:ext uri="{FF2B5EF4-FFF2-40B4-BE49-F238E27FC236}">
                  <a16:creationId xmlns:a16="http://schemas.microsoft.com/office/drawing/2014/main" id="{9946475F-764F-447A-A35E-E4F5D7C6ECB2}"/>
                </a:ext>
              </a:extLst>
            </p:cNvPr>
            <p:cNvSpPr txBox="1">
              <a:spLocks noChangeArrowheads="1"/>
            </p:cNvSpPr>
            <p:nvPr/>
          </p:nvSpPr>
          <p:spPr bwMode="auto">
            <a:xfrm>
              <a:off x="1344" y="3120"/>
              <a:ext cx="16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b="1">
                  <a:solidFill>
                    <a:schemeClr val="accent2"/>
                  </a:solidFill>
                  <a:ea typeface="宋体" panose="02010600030101010101" pitchFamily="2" charset="-122"/>
                </a:rPr>
                <a:t>  </a:t>
              </a:r>
              <a:r>
                <a:rPr lang="zh-CN" altLang="en-US" sz="2000" b="1">
                  <a:solidFill>
                    <a:schemeClr val="accent2"/>
                  </a:solidFill>
                  <a:ea typeface="宋体" panose="02010600030101010101" pitchFamily="2" charset="-122"/>
                </a:rPr>
                <a:t>共射极放大电路</a:t>
              </a:r>
              <a:endParaRPr lang="zh-CN" altLang="en-US">
                <a:solidFill>
                  <a:srgbClr val="FF0066"/>
                </a:solidFill>
                <a:ea typeface="宋体" panose="02010600030101010101" pitchFamily="2" charset="-122"/>
              </a:endParaRPr>
            </a:p>
          </p:txBody>
        </p:sp>
      </p:grpSp>
      <p:grpSp>
        <p:nvGrpSpPr>
          <p:cNvPr id="8" name="Group 7">
            <a:extLst>
              <a:ext uri="{FF2B5EF4-FFF2-40B4-BE49-F238E27FC236}">
                <a16:creationId xmlns:a16="http://schemas.microsoft.com/office/drawing/2014/main" id="{A529C807-CB61-4635-AD84-26740B0C59EC}"/>
              </a:ext>
            </a:extLst>
          </p:cNvPr>
          <p:cNvGrpSpPr>
            <a:grpSpLocks/>
          </p:cNvGrpSpPr>
          <p:nvPr/>
        </p:nvGrpSpPr>
        <p:grpSpPr bwMode="auto">
          <a:xfrm>
            <a:off x="304800" y="1828800"/>
            <a:ext cx="3886200" cy="3505200"/>
            <a:chOff x="336" y="1152"/>
            <a:chExt cx="2448" cy="2208"/>
          </a:xfrm>
        </p:grpSpPr>
        <p:sp>
          <p:nvSpPr>
            <p:cNvPr id="9" name="AutoShape 8" descr="羊皮纸">
              <a:extLst>
                <a:ext uri="{FF2B5EF4-FFF2-40B4-BE49-F238E27FC236}">
                  <a16:creationId xmlns:a16="http://schemas.microsoft.com/office/drawing/2014/main" id="{740F8682-8763-4A08-A589-07FD65FB36D6}"/>
                </a:ext>
              </a:extLst>
            </p:cNvPr>
            <p:cNvSpPr>
              <a:spLocks noChangeArrowheads="1"/>
            </p:cNvSpPr>
            <p:nvPr/>
          </p:nvSpPr>
          <p:spPr bwMode="auto">
            <a:xfrm>
              <a:off x="336" y="1152"/>
              <a:ext cx="2448" cy="2208"/>
            </a:xfrm>
            <a:prstGeom prst="roundRect">
              <a:avLst>
                <a:gd name="adj" fmla="val 16667"/>
              </a:avLst>
            </a:prstGeom>
            <a:blipFill dpi="0" rotWithShape="0">
              <a:blip r:embed="rId8"/>
              <a:srcRect/>
              <a:tile tx="0" ty="0" sx="100000" sy="100000" flip="none" algn="tl"/>
            </a:bli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0" name="Object 9">
              <a:extLst>
                <a:ext uri="{FF2B5EF4-FFF2-40B4-BE49-F238E27FC236}">
                  <a16:creationId xmlns:a16="http://schemas.microsoft.com/office/drawing/2014/main" id="{4F457721-A12A-44A6-B5BB-05DC8D2DE019}"/>
                </a:ext>
              </a:extLst>
            </p:cNvPr>
            <p:cNvGraphicFramePr>
              <a:graphicFrameLocks noChangeAspect="1"/>
            </p:cNvGraphicFramePr>
            <p:nvPr/>
          </p:nvGraphicFramePr>
          <p:xfrm>
            <a:off x="432" y="1200"/>
            <a:ext cx="2260" cy="2117"/>
          </p:xfrm>
          <a:graphic>
            <a:graphicData uri="http://schemas.openxmlformats.org/presentationml/2006/ole">
              <mc:AlternateContent xmlns:mc="http://schemas.openxmlformats.org/markup-compatibility/2006">
                <mc:Choice xmlns:v="urn:schemas-microsoft-com:vml" Requires="v">
                  <p:oleObj spid="_x0000_s42363" name="图片" r:id="rId9" imgW="3200400" imgH="3000375" progId="Word.Picture.8">
                    <p:embed/>
                  </p:oleObj>
                </mc:Choice>
                <mc:Fallback>
                  <p:oleObj name="图片" r:id="rId9" imgW="3200400" imgH="3000375" progId="Word.Picture.8">
                    <p:embed/>
                    <p:pic>
                      <p:nvPicPr>
                        <p:cNvPr id="0" name="Picture 1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 y="1200"/>
                          <a:ext cx="2260" cy="211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1" name="Object 10">
            <a:extLst>
              <a:ext uri="{FF2B5EF4-FFF2-40B4-BE49-F238E27FC236}">
                <a16:creationId xmlns:a16="http://schemas.microsoft.com/office/drawing/2014/main" id="{8280A32E-02AF-4DA5-9986-D8EC71996437}"/>
              </a:ext>
            </a:extLst>
          </p:cNvPr>
          <p:cNvGraphicFramePr>
            <a:graphicFrameLocks noChangeAspect="1"/>
          </p:cNvGraphicFramePr>
          <p:nvPr/>
        </p:nvGraphicFramePr>
        <p:xfrm>
          <a:off x="457200" y="1905000"/>
          <a:ext cx="3587750" cy="3360738"/>
        </p:xfrm>
        <a:graphic>
          <a:graphicData uri="http://schemas.openxmlformats.org/presentationml/2006/ole">
            <mc:AlternateContent xmlns:mc="http://schemas.openxmlformats.org/markup-compatibility/2006">
              <mc:Choice xmlns:v="urn:schemas-microsoft-com:vml" Requires="v">
                <p:oleObj spid="_x0000_s42364" name="图片" r:id="rId11" imgW="3200400" imgH="3000375" progId="Word.Picture.8">
                  <p:embed/>
                </p:oleObj>
              </mc:Choice>
              <mc:Fallback>
                <p:oleObj name="图片" r:id="rId11" imgW="3200400" imgH="3000375" progId="Word.Picture.8">
                  <p:embed/>
                  <p:pic>
                    <p:nvPicPr>
                      <p:cNvPr id="0" name="Picture 1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1905000"/>
                        <a:ext cx="3587750" cy="336073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1">
            <a:extLst>
              <a:ext uri="{FF2B5EF4-FFF2-40B4-BE49-F238E27FC236}">
                <a16:creationId xmlns:a16="http://schemas.microsoft.com/office/drawing/2014/main" id="{4421A030-EF0E-4263-B770-FB7D544E8267}"/>
              </a:ext>
            </a:extLst>
          </p:cNvPr>
          <p:cNvGraphicFramePr>
            <a:graphicFrameLocks noChangeAspect="1"/>
          </p:cNvGraphicFramePr>
          <p:nvPr>
            <p:extLst>
              <p:ext uri="{D42A27DB-BD31-4B8C-83A1-F6EECF244321}">
                <p14:modId xmlns:p14="http://schemas.microsoft.com/office/powerpoint/2010/main" val="1289068974"/>
              </p:ext>
            </p:extLst>
          </p:nvPr>
        </p:nvGraphicFramePr>
        <p:xfrm>
          <a:off x="431800" y="1898650"/>
          <a:ext cx="3587750" cy="3360738"/>
        </p:xfrm>
        <a:graphic>
          <a:graphicData uri="http://schemas.openxmlformats.org/presentationml/2006/ole">
            <mc:AlternateContent xmlns:mc="http://schemas.openxmlformats.org/markup-compatibility/2006">
              <mc:Choice xmlns:v="urn:schemas-microsoft-com:vml" Requires="v">
                <p:oleObj spid="_x0000_s42365" name="图片" r:id="rId13" imgW="3200400" imgH="3000375" progId="Word.Picture.8">
                  <p:embed/>
                </p:oleObj>
              </mc:Choice>
              <mc:Fallback>
                <p:oleObj name="图片" r:id="rId13" imgW="3200400" imgH="3000375" progId="Word.Picture.8">
                  <p:embed/>
                  <p:pic>
                    <p:nvPicPr>
                      <p:cNvPr id="0" name="Picture 1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800" y="1898650"/>
                        <a:ext cx="3587750" cy="3360738"/>
                      </a:xfrm>
                      <a:prstGeom prst="rect">
                        <a:avLst/>
                      </a:prstGeom>
                      <a:solidFill>
                        <a:srgbClr val="B4DFFE"/>
                      </a:solidFill>
                    </p:spPr>
                  </p:pic>
                </p:oleObj>
              </mc:Fallback>
            </mc:AlternateContent>
          </a:graphicData>
        </a:graphic>
      </p:graphicFrame>
      <p:grpSp>
        <p:nvGrpSpPr>
          <p:cNvPr id="13" name="Group 12">
            <a:extLst>
              <a:ext uri="{FF2B5EF4-FFF2-40B4-BE49-F238E27FC236}">
                <a16:creationId xmlns:a16="http://schemas.microsoft.com/office/drawing/2014/main" id="{B9D05939-028D-460F-88E7-9EBC8E579DCB}"/>
              </a:ext>
            </a:extLst>
          </p:cNvPr>
          <p:cNvGrpSpPr>
            <a:grpSpLocks/>
          </p:cNvGrpSpPr>
          <p:nvPr/>
        </p:nvGrpSpPr>
        <p:grpSpPr bwMode="auto">
          <a:xfrm>
            <a:off x="4191000" y="1760538"/>
            <a:ext cx="4724400" cy="3505200"/>
            <a:chOff x="2640" y="1109"/>
            <a:chExt cx="2976" cy="2208"/>
          </a:xfrm>
        </p:grpSpPr>
        <p:sp>
          <p:nvSpPr>
            <p:cNvPr id="14" name="AutoShape 13" descr="羊皮纸">
              <a:extLst>
                <a:ext uri="{FF2B5EF4-FFF2-40B4-BE49-F238E27FC236}">
                  <a16:creationId xmlns:a16="http://schemas.microsoft.com/office/drawing/2014/main" id="{8608E870-EB45-48A0-9567-D8BC294D1277}"/>
                </a:ext>
              </a:extLst>
            </p:cNvPr>
            <p:cNvSpPr>
              <a:spLocks noChangeArrowheads="1"/>
            </p:cNvSpPr>
            <p:nvPr/>
          </p:nvSpPr>
          <p:spPr bwMode="auto">
            <a:xfrm>
              <a:off x="2640" y="1109"/>
              <a:ext cx="2976" cy="2208"/>
            </a:xfrm>
            <a:prstGeom prst="roundRect">
              <a:avLst>
                <a:gd name="adj" fmla="val 16667"/>
              </a:avLst>
            </a:prstGeom>
            <a:blipFill dpi="0" rotWithShape="0">
              <a:blip r:embed="rId8"/>
              <a:srcRect/>
              <a:tile tx="0" ty="0" sx="100000" sy="100000" flip="none" algn="tl"/>
            </a:bli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5" name="Object 14">
              <a:extLst>
                <a:ext uri="{FF2B5EF4-FFF2-40B4-BE49-F238E27FC236}">
                  <a16:creationId xmlns:a16="http://schemas.microsoft.com/office/drawing/2014/main" id="{1E381A8D-D0E2-4AF7-AEC9-9A94A3A549DF}"/>
                </a:ext>
              </a:extLst>
            </p:cNvPr>
            <p:cNvGraphicFramePr>
              <a:graphicFrameLocks noChangeAspect="1"/>
            </p:cNvGraphicFramePr>
            <p:nvPr/>
          </p:nvGraphicFramePr>
          <p:xfrm>
            <a:off x="2830" y="1152"/>
            <a:ext cx="2587" cy="2134"/>
          </p:xfrm>
          <a:graphic>
            <a:graphicData uri="http://schemas.openxmlformats.org/presentationml/2006/ole">
              <mc:AlternateContent xmlns:mc="http://schemas.openxmlformats.org/markup-compatibility/2006">
                <mc:Choice xmlns:v="urn:schemas-microsoft-com:vml" Requires="v">
                  <p:oleObj spid="_x0000_s42366" name="图片" r:id="rId15" imgW="3667125" imgH="3028950" progId="Word.Picture.8">
                    <p:embed/>
                  </p:oleObj>
                </mc:Choice>
                <mc:Fallback>
                  <p:oleObj name="图片" r:id="rId15" imgW="3667125" imgH="3028950" progId="Word.Picture.8">
                    <p:embed/>
                    <p:pic>
                      <p:nvPicPr>
                        <p:cNvPr id="0" name="Picture 1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0" y="1152"/>
                          <a:ext cx="2587" cy="2134"/>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6" name="Object 15">
            <a:extLst>
              <a:ext uri="{FF2B5EF4-FFF2-40B4-BE49-F238E27FC236}">
                <a16:creationId xmlns:a16="http://schemas.microsoft.com/office/drawing/2014/main" id="{16117CD2-53F9-4349-9BA4-9DD6A851E9A7}"/>
              </a:ext>
            </a:extLst>
          </p:cNvPr>
          <p:cNvGraphicFramePr>
            <a:graphicFrameLocks noChangeAspect="1"/>
          </p:cNvGraphicFramePr>
          <p:nvPr/>
        </p:nvGraphicFramePr>
        <p:xfrm>
          <a:off x="4492625" y="1828800"/>
          <a:ext cx="4106863" cy="3387725"/>
        </p:xfrm>
        <a:graphic>
          <a:graphicData uri="http://schemas.openxmlformats.org/presentationml/2006/ole">
            <mc:AlternateContent xmlns:mc="http://schemas.openxmlformats.org/markup-compatibility/2006">
              <mc:Choice xmlns:v="urn:schemas-microsoft-com:vml" Requires="v">
                <p:oleObj spid="_x0000_s42367" name="图片" r:id="rId17" imgW="3667125" imgH="3028950" progId="Word.Picture.8">
                  <p:embed/>
                </p:oleObj>
              </mc:Choice>
              <mc:Fallback>
                <p:oleObj name="图片" r:id="rId17" imgW="3667125" imgH="3028950" progId="Word.Picture.8">
                  <p:embed/>
                  <p:pic>
                    <p:nvPicPr>
                      <p:cNvPr id="0" name="Picture 17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92625" y="1828800"/>
                        <a:ext cx="4106863" cy="338772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6">
            <a:extLst>
              <a:ext uri="{FF2B5EF4-FFF2-40B4-BE49-F238E27FC236}">
                <a16:creationId xmlns:a16="http://schemas.microsoft.com/office/drawing/2014/main" id="{CC604CB7-F76E-4BA0-88C5-AA7276A0C4C0}"/>
              </a:ext>
            </a:extLst>
          </p:cNvPr>
          <p:cNvGraphicFramePr>
            <a:graphicFrameLocks noChangeAspect="1"/>
          </p:cNvGraphicFramePr>
          <p:nvPr/>
        </p:nvGraphicFramePr>
        <p:xfrm>
          <a:off x="4492625" y="1828800"/>
          <a:ext cx="4106863" cy="3387725"/>
        </p:xfrm>
        <a:graphic>
          <a:graphicData uri="http://schemas.openxmlformats.org/presentationml/2006/ole">
            <mc:AlternateContent xmlns:mc="http://schemas.openxmlformats.org/markup-compatibility/2006">
              <mc:Choice xmlns:v="urn:schemas-microsoft-com:vml" Requires="v">
                <p:oleObj spid="_x0000_s42368" name="图片" r:id="rId19" imgW="3667125" imgH="3028950" progId="Word.Picture.8">
                  <p:embed/>
                </p:oleObj>
              </mc:Choice>
              <mc:Fallback>
                <p:oleObj name="图片" r:id="rId19" imgW="3667125" imgH="3028950" progId="Word.Picture.8">
                  <p:embed/>
                  <p:pic>
                    <p:nvPicPr>
                      <p:cNvPr id="0" name="Picture 17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92625" y="1828800"/>
                        <a:ext cx="4106863" cy="3387725"/>
                      </a:xfrm>
                      <a:prstGeom prst="rect">
                        <a:avLst/>
                      </a:prstGeom>
                      <a:solidFill>
                        <a:schemeClr val="bg1"/>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Rectangle 17">
            <a:extLst>
              <a:ext uri="{FF2B5EF4-FFF2-40B4-BE49-F238E27FC236}">
                <a16:creationId xmlns:a16="http://schemas.microsoft.com/office/drawing/2014/main" id="{82D14C66-0446-4332-B3F5-7030F87E83C8}"/>
              </a:ext>
            </a:extLst>
          </p:cNvPr>
          <p:cNvSpPr>
            <a:spLocks noChangeArrowheads="1"/>
          </p:cNvSpPr>
          <p:nvPr/>
        </p:nvSpPr>
        <p:spPr bwMode="auto">
          <a:xfrm>
            <a:off x="1476375" y="908050"/>
            <a:ext cx="410368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a:ea typeface="宋体" panose="02010600030101010101" pitchFamily="2" charset="-122"/>
              </a:rPr>
              <a:t>2.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o</a:t>
            </a:r>
            <a:r>
              <a:rPr lang="zh-CN" altLang="en-US" b="1">
                <a:ea typeface="宋体" panose="02010600030101010101" pitchFamily="2" charset="-122"/>
              </a:rPr>
              <a:t>与</a:t>
            </a:r>
            <a:r>
              <a:rPr lang="en-US" altLang="zh-CN" b="1" i="1">
                <a:latin typeface="Book Antiqua" panose="02040602050305030304" pitchFamily="18" charset="0"/>
                <a:ea typeface="宋体" panose="02010600030101010101" pitchFamily="2" charset="-122"/>
              </a:rPr>
              <a:t>v</a:t>
            </a:r>
            <a:r>
              <a:rPr lang="en-US" altLang="zh-CN" b="1" i="1" baseline="-25000">
                <a:ea typeface="宋体" panose="02010600030101010101" pitchFamily="2" charset="-122"/>
              </a:rPr>
              <a:t>i</a:t>
            </a:r>
            <a:r>
              <a:rPr lang="zh-CN" altLang="en-US" b="1">
                <a:ea typeface="宋体" panose="02010600030101010101" pitchFamily="2" charset="-122"/>
              </a:rPr>
              <a:t>相位相反；</a:t>
            </a:r>
          </a:p>
        </p:txBody>
      </p:sp>
      <p:sp>
        <p:nvSpPr>
          <p:cNvPr id="19" name="Rectangle 18">
            <a:extLst>
              <a:ext uri="{FF2B5EF4-FFF2-40B4-BE49-F238E27FC236}">
                <a16:creationId xmlns:a16="http://schemas.microsoft.com/office/drawing/2014/main" id="{5941F54A-7AF2-454F-973A-DE144C90115B}"/>
              </a:ext>
            </a:extLst>
          </p:cNvPr>
          <p:cNvSpPr>
            <a:spLocks noChangeArrowheads="1"/>
          </p:cNvSpPr>
          <p:nvPr/>
        </p:nvSpPr>
        <p:spPr bwMode="auto">
          <a:xfrm>
            <a:off x="1476375" y="1341438"/>
            <a:ext cx="569753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a:ea typeface="宋体" panose="02010600030101010101" pitchFamily="2" charset="-122"/>
              </a:rPr>
              <a:t>3. </a:t>
            </a:r>
            <a:r>
              <a:rPr lang="zh-CN" altLang="en-US" b="1">
                <a:ea typeface="宋体" panose="02010600030101010101" pitchFamily="2" charset="-122"/>
              </a:rPr>
              <a:t>可以测量出放大电路的电压放大倍数；</a:t>
            </a:r>
          </a:p>
        </p:txBody>
      </p:sp>
      <p:sp>
        <p:nvSpPr>
          <p:cNvPr id="20" name="Rectangle 19">
            <a:extLst>
              <a:ext uri="{FF2B5EF4-FFF2-40B4-BE49-F238E27FC236}">
                <a16:creationId xmlns:a16="http://schemas.microsoft.com/office/drawing/2014/main" id="{986DAC8A-CD08-49BE-B91F-B5755D046BD5}"/>
              </a:ext>
            </a:extLst>
          </p:cNvPr>
          <p:cNvSpPr>
            <a:spLocks noChangeArrowheads="1"/>
          </p:cNvSpPr>
          <p:nvPr/>
        </p:nvSpPr>
        <p:spPr bwMode="auto">
          <a:xfrm>
            <a:off x="1466850" y="5499100"/>
            <a:ext cx="56880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a:solidFill>
                  <a:srgbClr val="0000CC"/>
                </a:solidFill>
                <a:ea typeface="宋体" panose="02010600030101010101" pitchFamily="2" charset="-122"/>
              </a:rPr>
              <a:t>4. </a:t>
            </a:r>
            <a:r>
              <a:rPr lang="zh-CN" altLang="en-US" b="1">
                <a:solidFill>
                  <a:srgbClr val="0000CC"/>
                </a:solidFill>
                <a:ea typeface="宋体" panose="02010600030101010101" pitchFamily="2" charset="-122"/>
              </a:rPr>
              <a:t>可以确定最大不失真输出幅度</a:t>
            </a:r>
            <a:r>
              <a:rPr lang="zh-CN" altLang="en-US">
                <a:solidFill>
                  <a:srgbClr val="0000CC"/>
                </a:solidFill>
                <a:ea typeface="宋体" panose="02010600030101010101" pitchFamily="2" charset="-122"/>
              </a:rPr>
              <a:t>。</a:t>
            </a:r>
          </a:p>
        </p:txBody>
      </p:sp>
      <p:sp>
        <p:nvSpPr>
          <p:cNvPr id="21" name="Rectangle 20">
            <a:extLst>
              <a:ext uri="{FF2B5EF4-FFF2-40B4-BE49-F238E27FC236}">
                <a16:creationId xmlns:a16="http://schemas.microsoft.com/office/drawing/2014/main" id="{75E99874-0658-4F57-8487-84FD91A4E768}"/>
              </a:ext>
            </a:extLst>
          </p:cNvPr>
          <p:cNvSpPr>
            <a:spLocks noChangeArrowheads="1"/>
          </p:cNvSpPr>
          <p:nvPr/>
        </p:nvSpPr>
        <p:spPr bwMode="auto">
          <a:xfrm>
            <a:off x="1511300" y="0"/>
            <a:ext cx="511333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a:solidFill>
                  <a:srgbClr val="FF0000"/>
                </a:solidFill>
                <a:ea typeface="宋体" panose="02010600030101010101" pitchFamily="2" charset="-122"/>
              </a:rPr>
              <a:t>☆</a:t>
            </a:r>
            <a:r>
              <a:rPr lang="zh-CN" altLang="en-US" b="1">
                <a:solidFill>
                  <a:srgbClr val="FF0000"/>
                </a:solidFill>
                <a:ea typeface="宋体" panose="02010600030101010101" pitchFamily="2" charset="-122"/>
              </a:rPr>
              <a:t>通过图解分析，可得如下结论：</a:t>
            </a:r>
          </a:p>
        </p:txBody>
      </p:sp>
      <p:sp>
        <p:nvSpPr>
          <p:cNvPr id="22" name="Rectangle 21">
            <a:extLst>
              <a:ext uri="{FF2B5EF4-FFF2-40B4-BE49-F238E27FC236}">
                <a16:creationId xmlns:a16="http://schemas.microsoft.com/office/drawing/2014/main" id="{DA07AAA4-FA38-4B0C-868A-84170C41268F}"/>
              </a:ext>
            </a:extLst>
          </p:cNvPr>
          <p:cNvSpPr>
            <a:spLocks noChangeArrowheads="1"/>
          </p:cNvSpPr>
          <p:nvPr/>
        </p:nvSpPr>
        <p:spPr bwMode="auto">
          <a:xfrm>
            <a:off x="1476375" y="476250"/>
            <a:ext cx="212725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a:ea typeface="宋体" panose="02010600030101010101" pitchFamily="2" charset="-122"/>
              </a:rPr>
              <a:t>1.</a:t>
            </a:r>
            <a:r>
              <a:rPr lang="en-US" altLang="zh-CN" b="1" i="1">
                <a:latin typeface="Book Antiqua" panose="02040602050305030304" pitchFamily="18" charset="0"/>
                <a:ea typeface="宋体" panose="02010600030101010101" pitchFamily="2" charset="-122"/>
              </a:rPr>
              <a:t>v</a:t>
            </a:r>
            <a:r>
              <a:rPr lang="en-US" altLang="zh-CN" b="1" i="1" baseline="-25000">
                <a:ea typeface="宋体" panose="02010600030101010101" pitchFamily="2" charset="-122"/>
              </a:rPr>
              <a:t>i</a:t>
            </a:r>
            <a:r>
              <a:rPr lang="en-US" altLang="zh-CN" b="1">
                <a:ea typeface="宋体" panose="02010600030101010101" pitchFamily="2" charset="-122"/>
                <a:sym typeface="Symbol" panose="05050102010706020507" pitchFamily="18" charset="2"/>
              </a:rPr>
              <a:t></a:t>
            </a:r>
            <a:r>
              <a:rPr lang="en-US" altLang="zh-CN" b="1" i="1">
                <a:ea typeface="宋体" panose="02010600030101010101" pitchFamily="2" charset="-122"/>
              </a:rPr>
              <a:t>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BE</a:t>
            </a:r>
            <a:r>
              <a:rPr lang="en-US" altLang="zh-CN" b="1">
                <a:ea typeface="宋体" panose="02010600030101010101" pitchFamily="2" charset="-122"/>
                <a:sym typeface="Symbol" panose="05050102010706020507" pitchFamily="18" charset="2"/>
              </a:rPr>
              <a:t></a:t>
            </a:r>
          </a:p>
        </p:txBody>
      </p:sp>
      <p:sp>
        <p:nvSpPr>
          <p:cNvPr id="23" name="Rectangle 22">
            <a:extLst>
              <a:ext uri="{FF2B5EF4-FFF2-40B4-BE49-F238E27FC236}">
                <a16:creationId xmlns:a16="http://schemas.microsoft.com/office/drawing/2014/main" id="{9A4C6938-ACF4-4D99-B8B9-53DEACBB8EFD}"/>
              </a:ext>
            </a:extLst>
          </p:cNvPr>
          <p:cNvSpPr>
            <a:spLocks noChangeArrowheads="1"/>
          </p:cNvSpPr>
          <p:nvPr/>
        </p:nvSpPr>
        <p:spPr bwMode="auto">
          <a:xfrm>
            <a:off x="3563938" y="476250"/>
            <a:ext cx="1681162"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i="1">
                <a:ea typeface="宋体" panose="02010600030101010101" pitchFamily="2" charset="-122"/>
              </a:rPr>
              <a:t>i</a:t>
            </a:r>
            <a:r>
              <a:rPr lang="en-US" altLang="zh-CN" b="1" baseline="-25000">
                <a:ea typeface="宋体" panose="02010600030101010101" pitchFamily="2" charset="-122"/>
              </a:rPr>
              <a:t>B</a:t>
            </a:r>
            <a:r>
              <a:rPr lang="en-US" altLang="zh-CN" b="1">
                <a:ea typeface="宋体" panose="02010600030101010101" pitchFamily="2" charset="-122"/>
                <a:sym typeface="Symbol" panose="05050102010706020507" pitchFamily="18" charset="2"/>
              </a:rPr>
              <a:t></a:t>
            </a:r>
            <a:r>
              <a:rPr lang="en-US" altLang="zh-CN" b="1" i="1">
                <a:ea typeface="宋体" panose="02010600030101010101" pitchFamily="2" charset="-122"/>
              </a:rPr>
              <a:t> i</a:t>
            </a:r>
            <a:r>
              <a:rPr lang="en-US" altLang="zh-CN" b="1" baseline="-25000">
                <a:ea typeface="宋体" panose="02010600030101010101" pitchFamily="2" charset="-122"/>
              </a:rPr>
              <a:t>C</a:t>
            </a:r>
            <a:r>
              <a:rPr lang="en-US" altLang="zh-CN" b="1">
                <a:ea typeface="宋体" panose="02010600030101010101" pitchFamily="2" charset="-122"/>
                <a:sym typeface="Symbol" panose="05050102010706020507" pitchFamily="18" charset="2"/>
              </a:rPr>
              <a:t></a:t>
            </a:r>
          </a:p>
        </p:txBody>
      </p:sp>
      <p:sp>
        <p:nvSpPr>
          <p:cNvPr id="24" name="Rectangle 23">
            <a:extLst>
              <a:ext uri="{FF2B5EF4-FFF2-40B4-BE49-F238E27FC236}">
                <a16:creationId xmlns:a16="http://schemas.microsoft.com/office/drawing/2014/main" id="{BB57D55A-36B5-4698-BBFD-F95E4E6E25D2}"/>
              </a:ext>
            </a:extLst>
          </p:cNvPr>
          <p:cNvSpPr>
            <a:spLocks noChangeArrowheads="1"/>
          </p:cNvSpPr>
          <p:nvPr/>
        </p:nvSpPr>
        <p:spPr bwMode="auto">
          <a:xfrm>
            <a:off x="5219700" y="476250"/>
            <a:ext cx="216058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CE</a:t>
            </a:r>
            <a:r>
              <a:rPr lang="en-US" altLang="zh-CN" b="1">
                <a:ea typeface="宋体" panose="02010600030101010101" pitchFamily="2" charset="-122"/>
                <a:sym typeface="Symbol" panose="05050102010706020507" pitchFamily="18" charset="2"/>
              </a:rPr>
              <a:t></a:t>
            </a:r>
            <a:r>
              <a:rPr lang="en-US" altLang="zh-CN" b="1" i="1">
                <a:ea typeface="宋体" panose="02010600030101010101" pitchFamily="2" charset="-122"/>
              </a:rPr>
              <a:t> |-</a:t>
            </a:r>
            <a:r>
              <a:rPr lang="en-US" altLang="zh-CN" b="1" i="1">
                <a:latin typeface="Book Antiqua" panose="02040602050305030304" pitchFamily="18" charset="0"/>
                <a:ea typeface="宋体" panose="02010600030101010101" pitchFamily="2" charset="-122"/>
              </a:rPr>
              <a:t>v</a:t>
            </a:r>
            <a:r>
              <a:rPr lang="en-US" altLang="zh-CN" b="1" baseline="-25000">
                <a:ea typeface="宋体" panose="02010600030101010101" pitchFamily="2" charset="-122"/>
              </a:rPr>
              <a:t>o</a:t>
            </a:r>
            <a:r>
              <a:rPr lang="en-US" altLang="zh-CN" b="1" i="1">
                <a:ea typeface="宋体" panose="02010600030101010101" pitchFamily="2" charset="-122"/>
              </a:rPr>
              <a:t>|</a:t>
            </a:r>
            <a:r>
              <a:rPr lang="en-US" altLang="zh-CN" b="1">
                <a:ea typeface="宋体" panose="02010600030101010101" pitchFamily="2" charset="-122"/>
              </a:rPr>
              <a:t> </a:t>
            </a:r>
            <a:r>
              <a:rPr lang="en-US" altLang="zh-CN" b="1">
                <a:ea typeface="宋体" panose="02010600030101010101" pitchFamily="2" charset="-122"/>
                <a:sym typeface="Symbol" panose="05050102010706020507" pitchFamily="18" charset="2"/>
              </a:rPr>
              <a:t></a:t>
            </a:r>
          </a:p>
        </p:txBody>
      </p:sp>
      <p:graphicFrame>
        <p:nvGraphicFramePr>
          <p:cNvPr id="25" name="Object 24">
            <a:extLst>
              <a:ext uri="{FF2B5EF4-FFF2-40B4-BE49-F238E27FC236}">
                <a16:creationId xmlns:a16="http://schemas.microsoft.com/office/drawing/2014/main" id="{38E722A1-1CAA-45F1-ADA2-FF94AA84A646}"/>
              </a:ext>
            </a:extLst>
          </p:cNvPr>
          <p:cNvGraphicFramePr>
            <a:graphicFrameLocks noChangeAspect="1"/>
          </p:cNvGraphicFramePr>
          <p:nvPr>
            <p:extLst>
              <p:ext uri="{D42A27DB-BD31-4B8C-83A1-F6EECF244321}">
                <p14:modId xmlns:p14="http://schemas.microsoft.com/office/powerpoint/2010/main" val="3900126275"/>
              </p:ext>
            </p:extLst>
          </p:nvPr>
        </p:nvGraphicFramePr>
        <p:xfrm>
          <a:off x="4481513" y="1808163"/>
          <a:ext cx="4106862" cy="3387725"/>
        </p:xfrm>
        <a:graphic>
          <a:graphicData uri="http://schemas.openxmlformats.org/presentationml/2006/ole">
            <mc:AlternateContent xmlns:mc="http://schemas.openxmlformats.org/markup-compatibility/2006">
              <mc:Choice xmlns:v="urn:schemas-microsoft-com:vml" Requires="v">
                <p:oleObj spid="_x0000_s42369" name="图片" r:id="rId21" imgW="3667125" imgH="3028950" progId="Word.Picture.8">
                  <p:embed/>
                </p:oleObj>
              </mc:Choice>
              <mc:Fallback>
                <p:oleObj name="图片" r:id="rId21" imgW="3667125" imgH="3028950" progId="Word.Picture.8">
                  <p:embed/>
                  <p:pic>
                    <p:nvPicPr>
                      <p:cNvPr id="0" name="Picture 17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81513" y="1808163"/>
                        <a:ext cx="4106862" cy="3387725"/>
                      </a:xfrm>
                      <a:prstGeom prst="rect">
                        <a:avLst/>
                      </a:prstGeom>
                      <a:solidFill>
                        <a:srgbClr val="B4DFFE"/>
                      </a:solidFill>
                    </p:spPr>
                  </p:pic>
                </p:oleObj>
              </mc:Fallback>
            </mc:AlternateContent>
          </a:graphicData>
        </a:graphic>
      </p:graphicFrame>
    </p:spTree>
    <p:extLst>
      <p:ext uri="{BB962C8B-B14F-4D97-AF65-F5344CB8AC3E}">
        <p14:creationId xmlns:p14="http://schemas.microsoft.com/office/powerpoint/2010/main" val="268406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3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out)">
                                      <p:cBhvr>
                                        <p:cTn id="17" dur="3000"/>
                                        <p:tgtEl>
                                          <p:spTgt spid="8"/>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3000"/>
                                        <p:tgtEl>
                                          <p:spTgt spid="11"/>
                                        </p:tgtEl>
                                      </p:cBhvr>
                                    </p:animEffect>
                                  </p:childTnLst>
                                  <p:subTnLst>
                                    <p:audio>
                                      <p:cMediaNode>
                                        <p:cTn display="0" masterRel="sameClick">
                                          <p:stCondLst>
                                            <p:cond evt="begin" delay="0">
                                              <p:tn val="20"/>
                                            </p:cond>
                                          </p:stCondLst>
                                          <p:endCondLst>
                                            <p:cond evt="onStopAudio" delay="0">
                                              <p:tgtEl>
                                                <p:sldTgt/>
                                              </p:tgtEl>
                                            </p:cond>
                                          </p:endCondLst>
                                        </p:cTn>
                                        <p:tgtEl>
                                          <p:sndTgt r:embed="rId4"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3000"/>
                                        <p:tgtEl>
                                          <p:spTgt spid="12"/>
                                        </p:tgtEl>
                                      </p:cBhvr>
                                    </p:animEffect>
                                  </p:childTnLst>
                                  <p:subTnLst>
                                    <p:audio>
                                      <p:cMediaNode>
                                        <p:cTn display="0" masterRel="sameClick">
                                          <p:stCondLst>
                                            <p:cond evt="begin" delay="0">
                                              <p:tn val="25"/>
                                            </p:cond>
                                          </p:stCondLst>
                                          <p:endCondLst>
                                            <p:cond evt="onStopAudio" delay="0">
                                              <p:tgtEl>
                                                <p:sldTgt/>
                                              </p:tgtEl>
                                            </p:cond>
                                          </p:endCondLst>
                                        </p:cTn>
                                        <p:tgtEl>
                                          <p:sndTgt r:embed="rId4" name="type.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out)">
                                      <p:cBhvr>
                                        <p:cTn id="32" dur="3000"/>
                                        <p:tgtEl>
                                          <p:spTgt spid="13"/>
                                        </p:tgtEl>
                                      </p:cBhvr>
                                    </p:animEffect>
                                  </p:childTnLst>
                                  <p:subTnLst>
                                    <p:audio>
                                      <p:cMediaNode>
                                        <p:cTn display="0" masterRel="sameClick">
                                          <p:stCondLst>
                                            <p:cond evt="begin" delay="0">
                                              <p:tn val="30"/>
                                            </p:cond>
                                          </p:stCondLst>
                                          <p:endCondLst>
                                            <p:cond evt="onStopAudio" delay="0">
                                              <p:tgtEl>
                                                <p:sldTgt/>
                                              </p:tgtEl>
                                            </p:cond>
                                          </p:endCondLst>
                                        </p:cTn>
                                        <p:tgtEl>
                                          <p:sndTgt r:embed="rId4" name="type.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3000"/>
                                        <p:tgtEl>
                                          <p:spTgt spid="16"/>
                                        </p:tgtEl>
                                      </p:cBhvr>
                                    </p:animEffect>
                                  </p:childTnLst>
                                  <p:subTnLst>
                                    <p:audio>
                                      <p:cMediaNode>
                                        <p:cTn display="0" masterRel="sameClick">
                                          <p:stCondLst>
                                            <p:cond evt="begin" delay="0">
                                              <p:tn val="35"/>
                                            </p:cond>
                                          </p:stCondLst>
                                          <p:endCondLst>
                                            <p:cond evt="onStopAudio" delay="0">
                                              <p:tgtEl>
                                                <p:sldTgt/>
                                              </p:tgtEl>
                                            </p:cond>
                                          </p:endCondLst>
                                        </p:cTn>
                                        <p:tgtEl>
                                          <p:sndTgt r:embed="rId4" name="type.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3000"/>
                                        <p:tgtEl>
                                          <p:spTgt spid="17"/>
                                        </p:tgtEl>
                                      </p:cBhvr>
                                    </p:animEffect>
                                  </p:childTnLst>
                                  <p:subTnLst>
                                    <p:audio>
                                      <p:cMediaNode>
                                        <p:cTn display="0" masterRel="sameClick">
                                          <p:stCondLst>
                                            <p:cond evt="begin" delay="0">
                                              <p:tn val="40"/>
                                            </p:cond>
                                          </p:stCondLst>
                                          <p:endCondLst>
                                            <p:cond evt="onStopAudio" delay="0">
                                              <p:tgtEl>
                                                <p:sldTgt/>
                                              </p:tgtEl>
                                            </p:cond>
                                          </p:endCondLst>
                                        </p:cTn>
                                        <p:tgtEl>
                                          <p:sndTgt r:embed="rId4" name="type.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3000"/>
                                        <p:tgtEl>
                                          <p:spTgt spid="25"/>
                                        </p:tgtEl>
                                      </p:cBhvr>
                                    </p:animEffect>
                                  </p:childTnLst>
                                  <p:subTnLst>
                                    <p:audio>
                                      <p:cMediaNode>
                                        <p:cTn display="0" masterRel="sameClick">
                                          <p:stCondLst>
                                            <p:cond evt="begin" delay="0">
                                              <p:tn val="45"/>
                                            </p:cond>
                                          </p:stCondLst>
                                          <p:endCondLst>
                                            <p:cond evt="onStopAudio" delay="0">
                                              <p:tgtEl>
                                                <p:sldTgt/>
                                              </p:tgtEl>
                                            </p:cond>
                                          </p:endCondLst>
                                        </p:cTn>
                                        <p:tgtEl>
                                          <p:sndTgt r:embed="rId4" name="type.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3000"/>
                                        <p:tgtEl>
                                          <p:spTgt spid="21"/>
                                        </p:tgtEl>
                                      </p:cBhvr>
                                    </p:animEffect>
                                  </p:childTnLst>
                                  <p:subTnLst>
                                    <p:audio>
                                      <p:cMediaNode>
                                        <p:cTn display="0" masterRel="sameClick">
                                          <p:stCondLst>
                                            <p:cond evt="begin" delay="0">
                                              <p:tn val="50"/>
                                            </p:cond>
                                          </p:stCondLst>
                                          <p:endCondLst>
                                            <p:cond evt="onStopAudio" delay="0">
                                              <p:tgtEl>
                                                <p:sldTgt/>
                                              </p:tgtEl>
                                            </p:cond>
                                          </p:endCondLst>
                                        </p:cTn>
                                        <p:tgtEl>
                                          <p:sndTgt r:embed="rId5" name="PROJCTOR.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3000"/>
                                        <p:tgtEl>
                                          <p:spTgt spid="22"/>
                                        </p:tgtEl>
                                      </p:cBhvr>
                                    </p:animEffect>
                                  </p:childTnLst>
                                  <p:subTnLst>
                                    <p:audio>
                                      <p:cMediaNode>
                                        <p:cTn display="0" masterRel="sameClick">
                                          <p:stCondLst>
                                            <p:cond evt="begin" delay="0">
                                              <p:tn val="55"/>
                                            </p:cond>
                                          </p:stCondLst>
                                          <p:endCondLst>
                                            <p:cond evt="onStopAudio" delay="0">
                                              <p:tgtEl>
                                                <p:sldTgt/>
                                              </p:tgtEl>
                                            </p:cond>
                                          </p:endCondLst>
                                        </p:cTn>
                                        <p:tgtEl>
                                          <p:sndTgt r:embed="rId4" name="type.wav"/>
                                        </p:tgtEl>
                                      </p:cMediaNode>
                                    </p:audio>
                                  </p:sub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3000"/>
                                        <p:tgtEl>
                                          <p:spTgt spid="23"/>
                                        </p:tgtEl>
                                      </p:cBhvr>
                                    </p:animEffect>
                                  </p:childTnLst>
                                  <p:subTnLst>
                                    <p:audio>
                                      <p:cMediaNode>
                                        <p:cTn display="0" masterRel="sameClick">
                                          <p:stCondLst>
                                            <p:cond evt="begin" delay="0">
                                              <p:tn val="60"/>
                                            </p:cond>
                                          </p:stCondLst>
                                          <p:endCondLst>
                                            <p:cond evt="onStopAudio" delay="0">
                                              <p:tgtEl>
                                                <p:sldTgt/>
                                              </p:tgtEl>
                                            </p:cond>
                                          </p:endCondLst>
                                        </p:cTn>
                                        <p:tgtEl>
                                          <p:sndTgt r:embed="rId4" name="type.wav"/>
                                        </p:tgtEl>
                                      </p:cMediaNode>
                                    </p:audio>
                                  </p:sub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0"/>
                                        <p:tgtEl>
                                          <p:spTgt spid="24"/>
                                        </p:tgtEl>
                                      </p:cBhvr>
                                    </p:animEffect>
                                  </p:childTnLst>
                                  <p:subTnLst>
                                    <p:audio>
                                      <p:cMediaNode>
                                        <p:cTn display="0" masterRel="sameClick">
                                          <p:stCondLst>
                                            <p:cond evt="begin" delay="0">
                                              <p:tn val="65"/>
                                            </p:cond>
                                          </p:stCondLst>
                                          <p:endCondLst>
                                            <p:cond evt="onStopAudio" delay="0">
                                              <p:tgtEl>
                                                <p:sldTgt/>
                                              </p:tgtEl>
                                            </p:cond>
                                          </p:endCondLst>
                                        </p:cTn>
                                        <p:tgtEl>
                                          <p:sndTgt r:embed="rId4" name="type.wav"/>
                                        </p:tgtEl>
                                      </p:cMediaNode>
                                    </p:audio>
                                  </p:sub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3000"/>
                                        <p:tgtEl>
                                          <p:spTgt spid="18"/>
                                        </p:tgtEl>
                                      </p:cBhvr>
                                    </p:animEffect>
                                  </p:childTnLst>
                                  <p:subTnLst>
                                    <p:audio>
                                      <p:cMediaNode>
                                        <p:cTn display="0" masterRel="sameClick">
                                          <p:stCondLst>
                                            <p:cond evt="begin" delay="0">
                                              <p:tn val="70"/>
                                            </p:cond>
                                          </p:stCondLst>
                                          <p:endCondLst>
                                            <p:cond evt="onStopAudio" delay="0">
                                              <p:tgtEl>
                                                <p:sldTgt/>
                                              </p:tgtEl>
                                            </p:cond>
                                          </p:endCondLst>
                                        </p:cTn>
                                        <p:tgtEl>
                                          <p:sndTgt r:embed="rId4" name="type.wav"/>
                                        </p:tgtEl>
                                      </p:cMediaNode>
                                    </p:audio>
                                  </p:sub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left)">
                                      <p:cBhvr>
                                        <p:cTn id="77" dur="3000"/>
                                        <p:tgtEl>
                                          <p:spTgt spid="19"/>
                                        </p:tgtEl>
                                      </p:cBhvr>
                                    </p:animEffect>
                                  </p:childTnLst>
                                  <p:subTnLst>
                                    <p:audio>
                                      <p:cMediaNode>
                                        <p:cTn display="0" masterRel="sameClick">
                                          <p:stCondLst>
                                            <p:cond evt="begin" delay="0">
                                              <p:tn val="75"/>
                                            </p:cond>
                                          </p:stCondLst>
                                          <p:endCondLst>
                                            <p:cond evt="onStopAudio" delay="0">
                                              <p:tgtEl>
                                                <p:sldTgt/>
                                              </p:tgtEl>
                                            </p:cond>
                                          </p:endCondLst>
                                        </p:cTn>
                                        <p:tgtEl>
                                          <p:sndTgt r:embed="rId4" name="type.wav"/>
                                        </p:tgtEl>
                                      </p:cMediaNode>
                                    </p:audio>
                                  </p:sub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3000"/>
                                        <p:tgtEl>
                                          <p:spTgt spid="20"/>
                                        </p:tgtEl>
                                      </p:cBhvr>
                                    </p:animEffect>
                                  </p:childTnLst>
                                  <p:subTnLst>
                                    <p:audio>
                                      <p:cMediaNode>
                                        <p:cTn display="0" masterRel="sameClick">
                                          <p:stCondLst>
                                            <p:cond evt="begin" delay="0">
                                              <p:tn val="80"/>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animBg="1"/>
      <p:bldP spid="19" grpId="0" animBg="1"/>
      <p:bldP spid="20" grpId="0" animBg="1"/>
      <p:bldP spid="21" grpId="0" animBg="1"/>
      <p:bldP spid="22" grpId="0" animBg="1"/>
      <p:bldP spid="23" grpId="0" animBg="1"/>
      <p:bldP spid="2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92CBB-0EDE-41A3-91A3-C4D09B141982}"/>
              </a:ext>
            </a:extLst>
          </p:cNvPr>
          <p:cNvSpPr>
            <a:spLocks noGrp="1"/>
          </p:cNvSpPr>
          <p:nvPr>
            <p:ph type="title"/>
          </p:nvPr>
        </p:nvSpPr>
        <p:spPr/>
        <p:txBody>
          <a:bodyPr/>
          <a:lstStyle/>
          <a:p>
            <a:endParaRPr lang="zh-CN" altLang="en-US"/>
          </a:p>
        </p:txBody>
      </p:sp>
      <p:sp>
        <p:nvSpPr>
          <p:cNvPr id="3" name="Rectangle 2">
            <a:hlinkClick r:id="rId3" action="ppaction://hlinksldjump"/>
            <a:extLst>
              <a:ext uri="{FF2B5EF4-FFF2-40B4-BE49-F238E27FC236}">
                <a16:creationId xmlns:a16="http://schemas.microsoft.com/office/drawing/2014/main" id="{CA8CC957-FB06-4B62-B53F-6FCE94EF5525}"/>
              </a:ext>
            </a:extLst>
          </p:cNvPr>
          <p:cNvSpPr>
            <a:spLocks noChangeArrowheads="1"/>
          </p:cNvSpPr>
          <p:nvPr/>
        </p:nvSpPr>
        <p:spPr bwMode="auto">
          <a:xfrm>
            <a:off x="539750" y="419100"/>
            <a:ext cx="3446463" cy="946150"/>
          </a:xfrm>
          <a:prstGeom prst="rect">
            <a:avLst/>
          </a:prstGeom>
          <a:solidFill>
            <a:srgbClr val="FFC000"/>
          </a:solidFill>
          <a:ln>
            <a:noFill/>
          </a:ln>
        </p:spPr>
        <p:txBody>
          <a:bodyPr lIns="92075" tIns="46038" rIns="92075"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dirty="0">
                <a:solidFill>
                  <a:srgbClr val="800000"/>
                </a:solidFill>
                <a:ea typeface="黑体" panose="02010609060101010101" pitchFamily="49" charset="-122"/>
              </a:rPr>
              <a:t>2. </a:t>
            </a:r>
            <a:r>
              <a:rPr lang="zh-CN" altLang="en-US" sz="2800" b="1" dirty="0">
                <a:solidFill>
                  <a:srgbClr val="800000"/>
                </a:solidFill>
                <a:ea typeface="黑体" panose="02010609060101010101" pitchFamily="49" charset="-122"/>
              </a:rPr>
              <a:t>动态工作情况的</a:t>
            </a:r>
            <a:br>
              <a:rPr lang="zh-CN" altLang="en-US" sz="2800" b="1" dirty="0">
                <a:solidFill>
                  <a:srgbClr val="800000"/>
                </a:solidFill>
                <a:ea typeface="黑体" panose="02010609060101010101" pitchFamily="49" charset="-122"/>
              </a:rPr>
            </a:br>
            <a:r>
              <a:rPr lang="zh-CN" altLang="en-US" sz="2800" b="1" dirty="0">
                <a:solidFill>
                  <a:srgbClr val="800000"/>
                </a:solidFill>
                <a:ea typeface="黑体" panose="02010609060101010101" pitchFamily="49" charset="-122"/>
              </a:rPr>
              <a:t>    图解分析</a:t>
            </a:r>
          </a:p>
        </p:txBody>
      </p:sp>
      <p:pic>
        <p:nvPicPr>
          <p:cNvPr id="4" name="Picture 3" descr="424">
            <a:extLst>
              <a:ext uri="{FF2B5EF4-FFF2-40B4-BE49-F238E27FC236}">
                <a16:creationId xmlns:a16="http://schemas.microsoft.com/office/drawing/2014/main" id="{33ABB1DD-8FF3-4B4F-AC44-7CBD14C35E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70651"/>
          <a:stretch>
            <a:fillRect/>
          </a:stretch>
        </p:blipFill>
        <p:spPr bwMode="auto">
          <a:xfrm>
            <a:off x="4724400" y="115888"/>
            <a:ext cx="25812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ED93474-F881-4A94-875F-864211E4269E}"/>
              </a:ext>
            </a:extLst>
          </p:cNvPr>
          <p:cNvSpPr>
            <a:spLocks noChangeArrowheads="1"/>
          </p:cNvSpPr>
          <p:nvPr/>
        </p:nvSpPr>
        <p:spPr bwMode="auto">
          <a:xfrm>
            <a:off x="755650" y="1773238"/>
            <a:ext cx="374491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buFont typeface="Symbol" panose="05050102010706020507" pitchFamily="18" charset="2"/>
              <a:buNone/>
            </a:pPr>
            <a:r>
              <a:rPr lang="zh-CN" altLang="en-US" b="1">
                <a:solidFill>
                  <a:srgbClr val="000099"/>
                </a:solidFill>
              </a:rPr>
              <a:t>共射极放大</a:t>
            </a:r>
            <a:r>
              <a:rPr lang="zh-CN" altLang="en-US" b="1"/>
              <a:t>电路中的</a:t>
            </a:r>
          </a:p>
          <a:p>
            <a:pPr algn="l" eaLnBrk="1" hangingPunct="1">
              <a:lnSpc>
                <a:spcPct val="120000"/>
              </a:lnSpc>
              <a:buFont typeface="Symbol" panose="05050102010706020507" pitchFamily="18" charset="2"/>
              <a:buNone/>
            </a:pPr>
            <a:r>
              <a:rPr lang="zh-CN" altLang="en-US" b="1"/>
              <a:t>     电压、电流波形</a:t>
            </a:r>
          </a:p>
        </p:txBody>
      </p:sp>
      <p:pic>
        <p:nvPicPr>
          <p:cNvPr id="6" name="Picture 5" descr="424">
            <a:extLst>
              <a:ext uri="{FF2B5EF4-FFF2-40B4-BE49-F238E27FC236}">
                <a16:creationId xmlns:a16="http://schemas.microsoft.com/office/drawing/2014/main" id="{8324B581-9D6C-4D17-99F3-321096A959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29349" b="35864"/>
          <a:stretch>
            <a:fillRect/>
          </a:stretch>
        </p:blipFill>
        <p:spPr bwMode="auto">
          <a:xfrm>
            <a:off x="4724400" y="2060575"/>
            <a:ext cx="25812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424">
            <a:extLst>
              <a:ext uri="{FF2B5EF4-FFF2-40B4-BE49-F238E27FC236}">
                <a16:creationId xmlns:a16="http://schemas.microsoft.com/office/drawing/2014/main" id="{0FAC8CEE-CE2C-46E0-BB13-63E13A4D95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64136"/>
          <a:stretch>
            <a:fillRect/>
          </a:stretch>
        </p:blipFill>
        <p:spPr bwMode="auto">
          <a:xfrm>
            <a:off x="4724400" y="4365625"/>
            <a:ext cx="25812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732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3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edge">
                                      <p:cBhvr>
                                        <p:cTn id="17" dur="2000"/>
                                        <p:tgtEl>
                                          <p:spTgt spid="6"/>
                                        </p:tgtEl>
                                      </p:cBhvr>
                                    </p:animEffect>
                                  </p:childTnLst>
                                  <p:subTnLst>
                                    <p:audio>
                                      <p:cMediaNode>
                                        <p:cTn display="0" masterRel="sameClick">
                                          <p:stCondLst>
                                            <p:cond evt="begin" delay="0">
                                              <p:tn val="15"/>
                                            </p:cond>
                                          </p:stCondLst>
                                          <p:endCondLst>
                                            <p:cond evt="onStopAudio" delay="0">
                                              <p:tgtEl>
                                                <p:sldTgt/>
                                              </p:tgtEl>
                                            </p:cond>
                                          </p:endCondLst>
                                        </p:cTn>
                                        <p:tgtEl>
                                          <p:sndTgt r:embed="rId2" name="PROJCTOR.WAV"/>
                                        </p:tgtEl>
                                      </p:cMediaNode>
                                    </p:audio>
                                  </p:sub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edge">
                                      <p:cBhvr>
                                        <p:cTn id="22" dur="2000"/>
                                        <p:tgtEl>
                                          <p:spTgt spid="7"/>
                                        </p:tgtEl>
                                      </p:cBhvr>
                                    </p:animEffect>
                                  </p:childTnLst>
                                  <p:subTnLst>
                                    <p:audio>
                                      <p:cMediaNode>
                                        <p:cTn display="0" masterRel="sameClick">
                                          <p:stCondLst>
                                            <p:cond evt="begin" delay="0">
                                              <p:tn val="20"/>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C206E-8D44-4149-9C8B-DD802237071A}"/>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4EE805D5-06BF-4FCE-8D37-7716E2E1A4F5}"/>
              </a:ext>
            </a:extLst>
          </p:cNvPr>
          <p:cNvGrpSpPr>
            <a:grpSpLocks/>
          </p:cNvGrpSpPr>
          <p:nvPr/>
        </p:nvGrpSpPr>
        <p:grpSpPr bwMode="auto">
          <a:xfrm>
            <a:off x="2124075" y="773857"/>
            <a:ext cx="4419600" cy="3352800"/>
            <a:chOff x="1440" y="912"/>
            <a:chExt cx="2784" cy="2112"/>
          </a:xfrm>
        </p:grpSpPr>
        <p:sp>
          <p:nvSpPr>
            <p:cNvPr id="4" name="AutoShape 3">
              <a:extLst>
                <a:ext uri="{FF2B5EF4-FFF2-40B4-BE49-F238E27FC236}">
                  <a16:creationId xmlns:a16="http://schemas.microsoft.com/office/drawing/2014/main" id="{EB8C8D5D-3FEE-4FA8-8921-1D511492FCF5}"/>
                </a:ext>
              </a:extLst>
            </p:cNvPr>
            <p:cNvSpPr>
              <a:spLocks noChangeArrowheads="1"/>
            </p:cNvSpPr>
            <p:nvPr/>
          </p:nvSpPr>
          <p:spPr bwMode="auto">
            <a:xfrm>
              <a:off x="1440" y="912"/>
              <a:ext cx="2784" cy="2112"/>
            </a:xfrm>
            <a:prstGeom prst="roundRect">
              <a:avLst>
                <a:gd name="adj" fmla="val 16667"/>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5" name="Object 4">
              <a:extLst>
                <a:ext uri="{FF2B5EF4-FFF2-40B4-BE49-F238E27FC236}">
                  <a16:creationId xmlns:a16="http://schemas.microsoft.com/office/drawing/2014/main" id="{F4CD2C8E-E2F0-4E80-A126-4698E8347201}"/>
                </a:ext>
              </a:extLst>
            </p:cNvPr>
            <p:cNvGraphicFramePr>
              <a:graphicFrameLocks noChangeAspect="1"/>
            </p:cNvGraphicFramePr>
            <p:nvPr/>
          </p:nvGraphicFramePr>
          <p:xfrm>
            <a:off x="1776" y="960"/>
            <a:ext cx="2294" cy="2064"/>
          </p:xfrm>
          <a:graphic>
            <a:graphicData uri="http://schemas.openxmlformats.org/presentationml/2006/ole">
              <mc:AlternateContent xmlns:mc="http://schemas.openxmlformats.org/markup-compatibility/2006">
                <mc:Choice xmlns:v="urn:schemas-microsoft-com:vml" Requires="v">
                  <p:oleObj spid="_x0000_s43148" name="图片" r:id="rId6" imgW="2276475" imgH="2047875" progId="Word.Picture.8">
                    <p:embed/>
                  </p:oleObj>
                </mc:Choice>
                <mc:Fallback>
                  <p:oleObj name="图片" r:id="rId6" imgW="2276475" imgH="2047875" progId="Word.Picture.8">
                    <p:embed/>
                    <p:pic>
                      <p:nvPicPr>
                        <p:cNvPr id="0" name="Picture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960"/>
                          <a:ext cx="2294" cy="2064"/>
                        </a:xfrm>
                        <a:prstGeom prst="rect">
                          <a:avLst/>
                        </a:prstGeom>
                        <a:solidFill>
                          <a:schemeClr val="bg1"/>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Text Box 5">
            <a:extLst>
              <a:ext uri="{FF2B5EF4-FFF2-40B4-BE49-F238E27FC236}">
                <a16:creationId xmlns:a16="http://schemas.microsoft.com/office/drawing/2014/main" id="{E78B5EEA-4581-46EF-9B75-FA1308A62DC0}"/>
              </a:ext>
            </a:extLst>
          </p:cNvPr>
          <p:cNvSpPr txBox="1">
            <a:spLocks noChangeArrowheads="1"/>
          </p:cNvSpPr>
          <p:nvPr/>
        </p:nvSpPr>
        <p:spPr bwMode="auto">
          <a:xfrm>
            <a:off x="539750" y="4734670"/>
            <a:ext cx="57912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10000"/>
              </a:lnSpc>
            </a:pPr>
            <a:r>
              <a:rPr lang="zh-CN" altLang="en-US" sz="2000" b="1">
                <a:solidFill>
                  <a:srgbClr val="FF0000"/>
                </a:solidFill>
                <a:ea typeface="宋体" panose="02010600030101010101" pitchFamily="2" charset="-122"/>
              </a:rPr>
              <a:t>饱和区特点：</a:t>
            </a:r>
            <a:r>
              <a:rPr lang="zh-CN" altLang="en-US" sz="2000" b="1">
                <a:solidFill>
                  <a:srgbClr val="0000CC"/>
                </a:solidFill>
                <a:ea typeface="宋体" panose="02010600030101010101" pitchFamily="2" charset="-122"/>
              </a:rPr>
              <a:t> </a:t>
            </a:r>
            <a:r>
              <a:rPr lang="en-US" altLang="zh-CN" sz="2000" b="1" i="1">
                <a:solidFill>
                  <a:srgbClr val="0000CC"/>
                </a:solidFill>
                <a:ea typeface="宋体" panose="02010600030101010101" pitchFamily="2" charset="-122"/>
              </a:rPr>
              <a:t>i</a:t>
            </a:r>
            <a:r>
              <a:rPr lang="en-US" altLang="zh-CN" sz="2000" b="1" baseline="-25000">
                <a:solidFill>
                  <a:srgbClr val="0000CC"/>
                </a:solidFill>
                <a:ea typeface="宋体" panose="02010600030101010101" pitchFamily="2" charset="-122"/>
              </a:rPr>
              <a:t>C</a:t>
            </a:r>
            <a:r>
              <a:rPr lang="zh-CN" altLang="en-US" sz="2000" b="1">
                <a:solidFill>
                  <a:srgbClr val="0000CC"/>
                </a:solidFill>
                <a:ea typeface="宋体" panose="02010600030101010101" pitchFamily="2" charset="-122"/>
              </a:rPr>
              <a:t>不再随</a:t>
            </a:r>
            <a:r>
              <a:rPr lang="en-US" altLang="zh-CN" sz="2000" b="1" i="1">
                <a:solidFill>
                  <a:srgbClr val="0000CC"/>
                </a:solidFill>
                <a:ea typeface="宋体" panose="02010600030101010101" pitchFamily="2" charset="-122"/>
              </a:rPr>
              <a:t>i</a:t>
            </a:r>
            <a:r>
              <a:rPr lang="en-US" altLang="zh-CN" sz="2000" b="1" baseline="-25000">
                <a:solidFill>
                  <a:srgbClr val="0000CC"/>
                </a:solidFill>
                <a:ea typeface="宋体" panose="02010600030101010101" pitchFamily="2" charset="-122"/>
              </a:rPr>
              <a:t>B</a:t>
            </a:r>
            <a:r>
              <a:rPr lang="zh-CN" altLang="en-US" sz="2000" b="1">
                <a:solidFill>
                  <a:srgbClr val="0000CC"/>
                </a:solidFill>
                <a:ea typeface="宋体" panose="02010600030101010101" pitchFamily="2" charset="-122"/>
              </a:rPr>
              <a:t>的增加而线性增加，即</a:t>
            </a:r>
            <a:endParaRPr lang="zh-CN" altLang="en-US" sz="2000">
              <a:solidFill>
                <a:srgbClr val="0000CC"/>
              </a:solidFill>
              <a:latin typeface="宋体" panose="02010600030101010101" pitchFamily="2" charset="-122"/>
              <a:ea typeface="宋体" panose="02010600030101010101" pitchFamily="2" charset="-122"/>
            </a:endParaRPr>
          </a:p>
        </p:txBody>
      </p:sp>
      <p:graphicFrame>
        <p:nvGraphicFramePr>
          <p:cNvPr id="7" name="Object 6">
            <a:extLst>
              <a:ext uri="{FF2B5EF4-FFF2-40B4-BE49-F238E27FC236}">
                <a16:creationId xmlns:a16="http://schemas.microsoft.com/office/drawing/2014/main" id="{3629BA75-8040-4C37-A8E4-42F414CB8A3B}"/>
              </a:ext>
            </a:extLst>
          </p:cNvPr>
          <p:cNvGraphicFramePr>
            <a:graphicFrameLocks noChangeAspect="1"/>
          </p:cNvGraphicFramePr>
          <p:nvPr>
            <p:extLst>
              <p:ext uri="{D42A27DB-BD31-4B8C-83A1-F6EECF244321}">
                <p14:modId xmlns:p14="http://schemas.microsoft.com/office/powerpoint/2010/main" val="1674664764"/>
              </p:ext>
            </p:extLst>
          </p:nvPr>
        </p:nvGraphicFramePr>
        <p:xfrm>
          <a:off x="6019800" y="4731495"/>
          <a:ext cx="1011238" cy="365125"/>
        </p:xfrm>
        <a:graphic>
          <a:graphicData uri="http://schemas.openxmlformats.org/presentationml/2006/ole">
            <mc:AlternateContent xmlns:mc="http://schemas.openxmlformats.org/markup-compatibility/2006">
              <mc:Choice xmlns:v="urn:schemas-microsoft-com:vml" Requires="v">
                <p:oleObj spid="_x0000_s43149" name="公式" r:id="rId8" imgW="15240000" imgH="5486400" progId="Equation.3">
                  <p:embed/>
                </p:oleObj>
              </mc:Choice>
              <mc:Fallback>
                <p:oleObj name="公式" r:id="rId8" imgW="15240000" imgH="5486400" progId="Equation.3">
                  <p:embed/>
                  <p:pic>
                    <p:nvPicPr>
                      <p:cNvPr id="0" name="Picture 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9800" y="4731495"/>
                        <a:ext cx="1011238"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7">
            <a:extLst>
              <a:ext uri="{FF2B5EF4-FFF2-40B4-BE49-F238E27FC236}">
                <a16:creationId xmlns:a16="http://schemas.microsoft.com/office/drawing/2014/main" id="{86F302B5-1DBC-4467-8AA5-AEED11209913}"/>
              </a:ext>
            </a:extLst>
          </p:cNvPr>
          <p:cNvGrpSpPr>
            <a:grpSpLocks/>
          </p:cNvGrpSpPr>
          <p:nvPr/>
        </p:nvGrpSpPr>
        <p:grpSpPr bwMode="auto">
          <a:xfrm>
            <a:off x="7162800" y="4699745"/>
            <a:ext cx="1625600" cy="427037"/>
            <a:chOff x="4512" y="3091"/>
            <a:chExt cx="1024" cy="269"/>
          </a:xfrm>
        </p:grpSpPr>
        <p:sp>
          <p:nvSpPr>
            <p:cNvPr id="9" name="Text Box 8">
              <a:extLst>
                <a:ext uri="{FF2B5EF4-FFF2-40B4-BE49-F238E27FC236}">
                  <a16:creationId xmlns:a16="http://schemas.microsoft.com/office/drawing/2014/main" id="{3CEA7992-B479-4E60-9202-48D72583BCFD}"/>
                </a:ext>
              </a:extLst>
            </p:cNvPr>
            <p:cNvSpPr txBox="1">
              <a:spLocks noChangeArrowheads="1"/>
            </p:cNvSpPr>
            <p:nvPr/>
          </p:nvSpPr>
          <p:spPr bwMode="auto">
            <a:xfrm>
              <a:off x="4512" y="3091"/>
              <a:ext cx="52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10000"/>
                </a:lnSpc>
              </a:pPr>
              <a:r>
                <a:rPr lang="zh-CN" altLang="en-US" sz="2000" b="1">
                  <a:solidFill>
                    <a:srgbClr val="0000CC"/>
                  </a:solidFill>
                  <a:ea typeface="宋体" panose="02010600030101010101" pitchFamily="2" charset="-122"/>
                </a:rPr>
                <a:t>此时</a:t>
              </a:r>
              <a:endParaRPr lang="zh-CN" altLang="en-US" sz="2000">
                <a:solidFill>
                  <a:srgbClr val="0000CC"/>
                </a:solidFill>
                <a:latin typeface="宋体" panose="02010600030101010101" pitchFamily="2" charset="-122"/>
                <a:ea typeface="宋体" panose="02010600030101010101" pitchFamily="2" charset="-122"/>
              </a:endParaRPr>
            </a:p>
          </p:txBody>
        </p:sp>
        <p:graphicFrame>
          <p:nvGraphicFramePr>
            <p:cNvPr id="10" name="Object 9">
              <a:extLst>
                <a:ext uri="{FF2B5EF4-FFF2-40B4-BE49-F238E27FC236}">
                  <a16:creationId xmlns:a16="http://schemas.microsoft.com/office/drawing/2014/main" id="{F02B8316-D4A2-4D6E-B242-0144FDE88DB1}"/>
                </a:ext>
              </a:extLst>
            </p:cNvPr>
            <p:cNvGraphicFramePr>
              <a:graphicFrameLocks noChangeAspect="1"/>
            </p:cNvGraphicFramePr>
            <p:nvPr/>
          </p:nvGraphicFramePr>
          <p:xfrm>
            <a:off x="4962" y="3124"/>
            <a:ext cx="574" cy="203"/>
          </p:xfrm>
          <a:graphic>
            <a:graphicData uri="http://schemas.openxmlformats.org/presentationml/2006/ole">
              <mc:AlternateContent xmlns:mc="http://schemas.openxmlformats.org/markup-compatibility/2006">
                <mc:Choice xmlns:v="urn:schemas-microsoft-com:vml" Requires="v">
                  <p:oleObj spid="_x0000_s43150" name="公式" r:id="rId10" imgW="13716000" imgH="4876800" progId="Equation.3">
                    <p:embed/>
                  </p:oleObj>
                </mc:Choice>
                <mc:Fallback>
                  <p:oleObj name="公式" r:id="rId10" imgW="13716000" imgH="4876800" progId="Equation.3">
                    <p:embed/>
                    <p:pic>
                      <p:nvPicPr>
                        <p:cNvPr id="0" name="Picture 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2" y="3124"/>
                          <a:ext cx="574"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Text Box 10">
            <a:extLst>
              <a:ext uri="{FF2B5EF4-FFF2-40B4-BE49-F238E27FC236}">
                <a16:creationId xmlns:a16="http://schemas.microsoft.com/office/drawing/2014/main" id="{C1AFDC4C-C778-4350-9B13-4654ED2313A7}"/>
              </a:ext>
            </a:extLst>
          </p:cNvPr>
          <p:cNvSpPr txBox="1">
            <a:spLocks noChangeArrowheads="1"/>
          </p:cNvSpPr>
          <p:nvPr/>
        </p:nvSpPr>
        <p:spPr bwMode="auto">
          <a:xfrm>
            <a:off x="533400" y="5507782"/>
            <a:ext cx="3581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10000"/>
              </a:lnSpc>
            </a:pPr>
            <a:r>
              <a:rPr lang="zh-CN" altLang="en-US" sz="2000" b="1">
                <a:solidFill>
                  <a:srgbClr val="FF0000"/>
                </a:solidFill>
                <a:ea typeface="宋体" panose="02010600030101010101" pitchFamily="2" charset="-122"/>
              </a:rPr>
              <a:t>截止区特点：</a:t>
            </a:r>
            <a:r>
              <a:rPr lang="en-US" altLang="zh-CN" sz="2000" b="1" i="1">
                <a:solidFill>
                  <a:srgbClr val="0000CC"/>
                </a:solidFill>
                <a:ea typeface="宋体" panose="02010600030101010101" pitchFamily="2" charset="-122"/>
              </a:rPr>
              <a:t>i</a:t>
            </a:r>
            <a:r>
              <a:rPr lang="en-US" altLang="zh-CN" sz="2000" b="1" baseline="-25000">
                <a:solidFill>
                  <a:srgbClr val="0000CC"/>
                </a:solidFill>
                <a:ea typeface="宋体" panose="02010600030101010101" pitchFamily="2" charset="-122"/>
              </a:rPr>
              <a:t>B</a:t>
            </a:r>
            <a:r>
              <a:rPr lang="en-US" altLang="zh-CN" sz="2000" b="1">
                <a:solidFill>
                  <a:srgbClr val="0000CC"/>
                </a:solidFill>
                <a:ea typeface="宋体" panose="02010600030101010101" pitchFamily="2" charset="-122"/>
              </a:rPr>
              <a:t>=0</a:t>
            </a:r>
            <a:r>
              <a:rPr lang="zh-CN" altLang="en-US" sz="2000" b="1">
                <a:solidFill>
                  <a:srgbClr val="0000CC"/>
                </a:solidFill>
                <a:ea typeface="宋体" panose="02010600030101010101" pitchFamily="2" charset="-122"/>
              </a:rPr>
              <a:t>， </a:t>
            </a:r>
            <a:r>
              <a:rPr lang="en-US" altLang="zh-CN" sz="2000" b="1" i="1">
                <a:solidFill>
                  <a:srgbClr val="0000CC"/>
                </a:solidFill>
                <a:ea typeface="宋体" panose="02010600030101010101" pitchFamily="2" charset="-122"/>
              </a:rPr>
              <a:t>i</a:t>
            </a:r>
            <a:r>
              <a:rPr lang="en-US" altLang="zh-CN" sz="2000" b="1" baseline="-25000">
                <a:solidFill>
                  <a:srgbClr val="0000CC"/>
                </a:solidFill>
                <a:ea typeface="宋体" panose="02010600030101010101" pitchFamily="2" charset="-122"/>
              </a:rPr>
              <a:t>C</a:t>
            </a:r>
            <a:r>
              <a:rPr lang="en-US" altLang="zh-CN" sz="2000" b="1">
                <a:solidFill>
                  <a:srgbClr val="0000CC"/>
                </a:solidFill>
                <a:ea typeface="宋体" panose="02010600030101010101" pitchFamily="2" charset="-122"/>
              </a:rPr>
              <a:t>= </a:t>
            </a:r>
            <a:r>
              <a:rPr lang="en-US" altLang="zh-CN" sz="2000" b="1" i="1">
                <a:solidFill>
                  <a:srgbClr val="0000CC"/>
                </a:solidFill>
                <a:ea typeface="宋体" panose="02010600030101010101" pitchFamily="2" charset="-122"/>
              </a:rPr>
              <a:t>I</a:t>
            </a:r>
            <a:r>
              <a:rPr lang="en-US" altLang="zh-CN" sz="2000" b="1" baseline="-25000">
                <a:solidFill>
                  <a:srgbClr val="0000CC"/>
                </a:solidFill>
                <a:ea typeface="宋体" panose="02010600030101010101" pitchFamily="2" charset="-122"/>
              </a:rPr>
              <a:t>CEO</a:t>
            </a:r>
            <a:endParaRPr lang="en-US" altLang="zh-CN" sz="2000" b="1">
              <a:solidFill>
                <a:srgbClr val="0000CC"/>
              </a:solidFill>
              <a:ea typeface="宋体" panose="02010600030101010101" pitchFamily="2" charset="-122"/>
            </a:endParaRPr>
          </a:p>
        </p:txBody>
      </p:sp>
      <p:sp>
        <p:nvSpPr>
          <p:cNvPr id="12" name="Text Box 11">
            <a:extLst>
              <a:ext uri="{FF2B5EF4-FFF2-40B4-BE49-F238E27FC236}">
                <a16:creationId xmlns:a16="http://schemas.microsoft.com/office/drawing/2014/main" id="{CA173F35-FF25-48A7-BA80-B34756FD3F6A}"/>
              </a:ext>
            </a:extLst>
          </p:cNvPr>
          <p:cNvSpPr txBox="1">
            <a:spLocks noChangeArrowheads="1"/>
          </p:cNvSpPr>
          <p:nvPr/>
        </p:nvSpPr>
        <p:spPr bwMode="auto">
          <a:xfrm>
            <a:off x="2133600" y="5050582"/>
            <a:ext cx="330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10000"/>
              </a:lnSpc>
            </a:pPr>
            <a:r>
              <a:rPr lang="en-US" altLang="zh-CN" sz="2000" b="1" i="1">
                <a:solidFill>
                  <a:srgbClr val="0000CC"/>
                </a:solidFill>
                <a:latin typeface="Book Antiqua" panose="02040602050305030304" pitchFamily="18" charset="0"/>
                <a:ea typeface="宋体" panose="02010600030101010101" pitchFamily="2" charset="-122"/>
              </a:rPr>
              <a:t>v</a:t>
            </a:r>
            <a:r>
              <a:rPr lang="en-US" altLang="zh-CN" sz="2000" b="1" baseline="-25000">
                <a:solidFill>
                  <a:srgbClr val="0000CC"/>
                </a:solidFill>
                <a:ea typeface="宋体" panose="02010600030101010101" pitchFamily="2" charset="-122"/>
              </a:rPr>
              <a:t>CE</a:t>
            </a:r>
            <a:r>
              <a:rPr lang="en-US" altLang="zh-CN" sz="2000" b="1">
                <a:solidFill>
                  <a:srgbClr val="0000CC"/>
                </a:solidFill>
                <a:ea typeface="宋体" panose="02010600030101010101" pitchFamily="2" charset="-122"/>
              </a:rPr>
              <a:t>= </a:t>
            </a:r>
            <a:r>
              <a:rPr lang="en-US" altLang="zh-CN" sz="2000" b="1" i="1">
                <a:solidFill>
                  <a:srgbClr val="0000CC"/>
                </a:solidFill>
                <a:ea typeface="宋体" panose="02010600030101010101" pitchFamily="2" charset="-122"/>
              </a:rPr>
              <a:t>V</a:t>
            </a:r>
            <a:r>
              <a:rPr lang="en-US" altLang="zh-CN" sz="2000" b="1" baseline="-25000">
                <a:solidFill>
                  <a:srgbClr val="0000CC"/>
                </a:solidFill>
                <a:ea typeface="宋体" panose="02010600030101010101" pitchFamily="2" charset="-122"/>
              </a:rPr>
              <a:t>CES  </a:t>
            </a:r>
            <a:r>
              <a:rPr lang="zh-CN" altLang="en-US" sz="2000" b="1">
                <a:solidFill>
                  <a:srgbClr val="0000CC"/>
                </a:solidFill>
                <a:ea typeface="宋体" panose="02010600030101010101" pitchFamily="2" charset="-122"/>
              </a:rPr>
              <a:t>，典型值为</a:t>
            </a:r>
            <a:r>
              <a:rPr lang="en-US" altLang="zh-CN" sz="2000" b="1">
                <a:solidFill>
                  <a:srgbClr val="0000CC"/>
                </a:solidFill>
                <a:ea typeface="宋体" panose="02010600030101010101" pitchFamily="2" charset="-122"/>
              </a:rPr>
              <a:t>0.3V</a:t>
            </a:r>
          </a:p>
        </p:txBody>
      </p:sp>
      <p:sp>
        <p:nvSpPr>
          <p:cNvPr id="13" name="Rectangle 12">
            <a:extLst>
              <a:ext uri="{FF2B5EF4-FFF2-40B4-BE49-F238E27FC236}">
                <a16:creationId xmlns:a16="http://schemas.microsoft.com/office/drawing/2014/main" id="{A8E137E6-D9B3-435D-96B7-2CCF4335C908}"/>
              </a:ext>
            </a:extLst>
          </p:cNvPr>
          <p:cNvSpPr txBox="1">
            <a:spLocks noChangeArrowheads="1"/>
          </p:cNvSpPr>
          <p:nvPr/>
        </p:nvSpPr>
        <p:spPr bwMode="auto">
          <a:xfrm>
            <a:off x="1331913" y="116632"/>
            <a:ext cx="4205287" cy="6334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algn="l" eaLnBrk="1" hangingPunct="1"/>
            <a:r>
              <a:rPr lang="en-US" altLang="zh-CN" sz="3200" b="1">
                <a:solidFill>
                  <a:srgbClr val="FF0000"/>
                </a:solidFill>
                <a:latin typeface="黑体" panose="02010609060101010101" pitchFamily="49" charset="-122"/>
                <a:ea typeface="黑体" panose="02010609060101010101" pitchFamily="49" charset="-122"/>
              </a:rPr>
              <a:t>3. BJT</a:t>
            </a:r>
            <a:r>
              <a:rPr lang="zh-CN" altLang="en-US" sz="3200" b="1">
                <a:solidFill>
                  <a:srgbClr val="FF0000"/>
                </a:solidFill>
                <a:latin typeface="黑体" panose="02010609060101010101" pitchFamily="49" charset="-122"/>
                <a:ea typeface="黑体" panose="02010609060101010101" pitchFamily="49" charset="-122"/>
              </a:rPr>
              <a:t>的三个工作区</a:t>
            </a:r>
          </a:p>
        </p:txBody>
      </p:sp>
      <p:sp>
        <p:nvSpPr>
          <p:cNvPr id="14" name="Text Box 13">
            <a:extLst>
              <a:ext uri="{FF2B5EF4-FFF2-40B4-BE49-F238E27FC236}">
                <a16:creationId xmlns:a16="http://schemas.microsoft.com/office/drawing/2014/main" id="{7FA48D76-1DD1-469B-9553-8C7704CE482C}"/>
              </a:ext>
            </a:extLst>
          </p:cNvPr>
          <p:cNvSpPr txBox="1">
            <a:spLocks noChangeArrowheads="1"/>
          </p:cNvSpPr>
          <p:nvPr/>
        </p:nvSpPr>
        <p:spPr bwMode="auto">
          <a:xfrm>
            <a:off x="539750" y="4229845"/>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sz="2000" b="1">
                <a:solidFill>
                  <a:srgbClr val="FF0000"/>
                </a:solidFill>
                <a:ea typeface="宋体" panose="02010600030101010101" pitchFamily="2" charset="-122"/>
              </a:rPr>
              <a:t>放大区特点：</a:t>
            </a:r>
          </a:p>
        </p:txBody>
      </p:sp>
      <p:sp>
        <p:nvSpPr>
          <p:cNvPr id="15" name="Text Box 14">
            <a:extLst>
              <a:ext uri="{FF2B5EF4-FFF2-40B4-BE49-F238E27FC236}">
                <a16:creationId xmlns:a16="http://schemas.microsoft.com/office/drawing/2014/main" id="{2E9CB1AD-3D01-47C2-8AC4-640B1BEE480F}"/>
              </a:ext>
            </a:extLst>
          </p:cNvPr>
          <p:cNvSpPr txBox="1">
            <a:spLocks noChangeArrowheads="1"/>
          </p:cNvSpPr>
          <p:nvPr/>
        </p:nvSpPr>
        <p:spPr bwMode="auto">
          <a:xfrm>
            <a:off x="2124075" y="4229845"/>
            <a:ext cx="5276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i="1">
                <a:solidFill>
                  <a:schemeClr val="accent2"/>
                </a:solidFill>
                <a:ea typeface="宋体" panose="02010600030101010101" pitchFamily="2" charset="-122"/>
              </a:rPr>
              <a:t>i</a:t>
            </a:r>
            <a:r>
              <a:rPr kumimoji="0" lang="en-US" altLang="zh-CN" sz="2000" b="1" i="1" baseline="-25000">
                <a:solidFill>
                  <a:schemeClr val="accent2"/>
                </a:solidFill>
                <a:ea typeface="宋体" panose="02010600030101010101" pitchFamily="2" charset="-122"/>
              </a:rPr>
              <a:t>C</a:t>
            </a:r>
            <a:r>
              <a:rPr kumimoji="0" lang="en-US" altLang="zh-CN" sz="2000" b="1" i="1">
                <a:solidFill>
                  <a:schemeClr val="accent2"/>
                </a:solidFill>
                <a:ea typeface="宋体" panose="02010600030101010101" pitchFamily="2" charset="-122"/>
              </a:rPr>
              <a:t>=</a:t>
            </a:r>
            <a:r>
              <a:rPr kumimoji="0" lang="en-US" altLang="zh-CN" sz="2000" b="1" i="1">
                <a:solidFill>
                  <a:schemeClr val="accent2"/>
                </a:solidFill>
                <a:ea typeface="宋体" panose="02010600030101010101" pitchFamily="2" charset="-122"/>
                <a:sym typeface="Symbol" panose="05050102010706020507" pitchFamily="18" charset="2"/>
              </a:rPr>
              <a:t> i</a:t>
            </a:r>
            <a:r>
              <a:rPr kumimoji="0" lang="en-US" altLang="zh-CN" sz="2000" b="1" i="1" baseline="-25000">
                <a:solidFill>
                  <a:schemeClr val="accent2"/>
                </a:solidFill>
                <a:ea typeface="宋体" panose="02010600030101010101" pitchFamily="2" charset="-122"/>
                <a:sym typeface="Symbol" panose="05050102010706020507" pitchFamily="18" charset="2"/>
              </a:rPr>
              <a:t>B</a:t>
            </a:r>
            <a:r>
              <a:rPr kumimoji="0" lang="zh-CN" altLang="en-US" b="1" i="1">
                <a:solidFill>
                  <a:schemeClr val="accent2"/>
                </a:solidFill>
                <a:ea typeface="宋体" panose="02010600030101010101" pitchFamily="2" charset="-122"/>
                <a:sym typeface="Symbol" panose="05050102010706020507" pitchFamily="18" charset="2"/>
              </a:rPr>
              <a:t>， </a:t>
            </a:r>
            <a:r>
              <a:rPr kumimoji="0" lang="en-US" altLang="zh-CN" sz="2000" b="1" i="1">
                <a:solidFill>
                  <a:schemeClr val="accent2"/>
                </a:solidFill>
                <a:ea typeface="宋体" panose="02010600030101010101" pitchFamily="2" charset="-122"/>
              </a:rPr>
              <a:t>i</a:t>
            </a:r>
            <a:r>
              <a:rPr kumimoji="0" lang="en-US" altLang="zh-CN" sz="2000" b="1" i="1" baseline="-25000">
                <a:solidFill>
                  <a:schemeClr val="accent2"/>
                </a:solidFill>
                <a:ea typeface="宋体" panose="02010600030101010101" pitchFamily="2" charset="-122"/>
              </a:rPr>
              <a:t>C</a:t>
            </a:r>
            <a:r>
              <a:rPr kumimoji="0" lang="zh-CN" altLang="en-US" sz="2000" b="1">
                <a:solidFill>
                  <a:schemeClr val="accent2"/>
                </a:solidFill>
                <a:ea typeface="宋体" panose="02010600030101010101" pitchFamily="2" charset="-122"/>
              </a:rPr>
              <a:t>与</a:t>
            </a:r>
            <a:r>
              <a:rPr kumimoji="0" lang="en-US" altLang="zh-CN" sz="2000" b="1" i="1">
                <a:solidFill>
                  <a:schemeClr val="accent2"/>
                </a:solidFill>
                <a:ea typeface="宋体" panose="02010600030101010101" pitchFamily="2" charset="-122"/>
              </a:rPr>
              <a:t>i</a:t>
            </a:r>
            <a:r>
              <a:rPr kumimoji="0" lang="en-US" altLang="zh-CN" sz="2000" b="1" baseline="-25000">
                <a:solidFill>
                  <a:schemeClr val="accent2"/>
                </a:solidFill>
                <a:ea typeface="宋体" panose="02010600030101010101" pitchFamily="2" charset="-122"/>
              </a:rPr>
              <a:t>B</a:t>
            </a:r>
            <a:r>
              <a:rPr kumimoji="0" lang="zh-CN" altLang="en-US" sz="2000" b="1">
                <a:solidFill>
                  <a:schemeClr val="accent2"/>
                </a:solidFill>
                <a:ea typeface="宋体" panose="02010600030101010101" pitchFamily="2" charset="-122"/>
              </a:rPr>
              <a:t>成线性关系</a:t>
            </a:r>
            <a:r>
              <a:rPr kumimoji="0" lang="en-US" altLang="zh-CN" sz="2000" b="1">
                <a:solidFill>
                  <a:schemeClr val="accent2"/>
                </a:solidFill>
                <a:ea typeface="宋体" panose="02010600030101010101" pitchFamily="2" charset="-122"/>
              </a:rPr>
              <a:t>,</a:t>
            </a:r>
            <a:r>
              <a:rPr kumimoji="0" lang="zh-CN" altLang="en-US" sz="2000" b="1">
                <a:solidFill>
                  <a:schemeClr val="accent2"/>
                </a:solidFill>
                <a:ea typeface="宋体" panose="02010600030101010101" pitchFamily="2" charset="-122"/>
              </a:rPr>
              <a:t>故又称线性区</a:t>
            </a:r>
            <a:r>
              <a:rPr kumimoji="0" lang="zh-CN" altLang="en-US" b="1">
                <a:solidFill>
                  <a:schemeClr val="accent2"/>
                </a:solidFill>
                <a:ea typeface="宋体" panose="02010600030101010101" pitchFamily="2" charset="-122"/>
              </a:rPr>
              <a:t>。</a:t>
            </a:r>
          </a:p>
        </p:txBody>
      </p:sp>
      <p:sp>
        <p:nvSpPr>
          <p:cNvPr id="16" name="Rectangle 15">
            <a:extLst>
              <a:ext uri="{FF2B5EF4-FFF2-40B4-BE49-F238E27FC236}">
                <a16:creationId xmlns:a16="http://schemas.microsoft.com/office/drawing/2014/main" id="{C1062EEF-71F1-4104-B8AC-186B71692982}"/>
              </a:ext>
            </a:extLst>
          </p:cNvPr>
          <p:cNvSpPr>
            <a:spLocks noChangeArrowheads="1"/>
          </p:cNvSpPr>
          <p:nvPr/>
        </p:nvSpPr>
        <p:spPr bwMode="auto">
          <a:xfrm>
            <a:off x="3995738" y="5463332"/>
            <a:ext cx="4248150" cy="720725"/>
          </a:xfrm>
          <a:prstGeom prst="rect">
            <a:avLst/>
          </a:prstGeom>
          <a:solidFill>
            <a:schemeClr val="bg1"/>
          </a:solidFill>
          <a:ln w="19050">
            <a:solidFill>
              <a:srgbClr val="FF0000"/>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sz="2000" b="1">
                <a:solidFill>
                  <a:srgbClr val="0000CC"/>
                </a:solidFill>
                <a:ea typeface="宋体" panose="02010600030101010101" pitchFamily="2" charset="-122"/>
              </a:rPr>
              <a:t>当工作点进入饱和区或截止区时，</a:t>
            </a:r>
          </a:p>
          <a:p>
            <a:pPr algn="l"/>
            <a:r>
              <a:rPr lang="zh-CN" altLang="en-US" sz="2000" b="1">
                <a:solidFill>
                  <a:srgbClr val="0000CC"/>
                </a:solidFill>
                <a:ea typeface="宋体" panose="02010600030101010101" pitchFamily="2" charset="-122"/>
              </a:rPr>
              <a:t>信号将产生非线性失真</a:t>
            </a:r>
            <a:r>
              <a:rPr lang="zh-CN" altLang="en-US" sz="2000">
                <a:solidFill>
                  <a:srgbClr val="0000CC"/>
                </a:solidFill>
                <a:ea typeface="宋体" panose="02010600030101010101" pitchFamily="2" charset="-122"/>
              </a:rPr>
              <a:t>。</a:t>
            </a:r>
          </a:p>
        </p:txBody>
      </p:sp>
    </p:spTree>
    <p:extLst>
      <p:ext uri="{BB962C8B-B14F-4D97-AF65-F5344CB8AC3E}">
        <p14:creationId xmlns:p14="http://schemas.microsoft.com/office/powerpoint/2010/main" val="39281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30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3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3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3000"/>
                                        <p:tgtEl>
                                          <p:spTgt spid="6">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4"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subTnLst>
                                    <p:audio>
                                      <p:cMediaNode>
                                        <p:cTn display="0" masterRel="sameClick">
                                          <p:stCondLst>
                                            <p:cond evt="begin" delay="0">
                                              <p:tn val="25"/>
                                            </p:cond>
                                          </p:stCondLst>
                                          <p:endCondLst>
                                            <p:cond evt="onStopAudio" delay="0">
                                              <p:tgtEl>
                                                <p:sldTgt/>
                                              </p:tgtEl>
                                            </p:cond>
                                          </p:endCondLst>
                                        </p:cTn>
                                        <p:tgtEl>
                                          <p:sndTgt r:embed="rId5" name="CHIMES.WAV"/>
                                        </p:tgtEl>
                                      </p:cMediaNode>
                                    </p:audio>
                                  </p:sub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trips(downRight)">
                                      <p:cBhvr>
                                        <p:cTn id="32" dur="500"/>
                                        <p:tgtEl>
                                          <p:spTgt spid="8"/>
                                        </p:tgtEl>
                                      </p:cBhvr>
                                    </p:animEffect>
                                  </p:childTnLst>
                                  <p:subTnLst>
                                    <p:audio>
                                      <p:cMediaNode>
                                        <p:cTn display="0" masterRel="sameClick">
                                          <p:stCondLst>
                                            <p:cond evt="begin" delay="0">
                                              <p:tn val="30"/>
                                            </p:cond>
                                          </p:stCondLst>
                                          <p:endCondLst>
                                            <p:cond evt="onStopAudio" delay="0">
                                              <p:tgtEl>
                                                <p:sldTgt/>
                                              </p:tgtEl>
                                            </p:cond>
                                          </p:endCondLst>
                                        </p:cTn>
                                        <p:tgtEl>
                                          <p:sndTgt r:embed="rId5"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wipe(up)">
                                      <p:cBhvr>
                                        <p:cTn id="37" dur="500"/>
                                        <p:tgtEl>
                                          <p:spTgt spid="12">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5" name="CHIMES.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wipe(up)">
                                      <p:cBhvr>
                                        <p:cTn id="42" dur="500"/>
                                        <p:tgtEl>
                                          <p:spTgt spid="11">
                                            <p:txEl>
                                              <p:pRg st="0" end="0"/>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5" name="CHIMES.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0"/>
                                        <p:tgtEl>
                                          <p:spTgt spid="16"/>
                                        </p:tgtEl>
                                      </p:cBhvr>
                                    </p:animEffect>
                                  </p:childTnLst>
                                  <p:subTnLst>
                                    <p:audio>
                                      <p:cMediaNode>
                                        <p:cTn display="0" masterRel="sameClick">
                                          <p:stCondLst>
                                            <p:cond evt="begin" delay="0">
                                              <p:tn val="45"/>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11" grpId="0" build="p" autoUpdateAnimBg="0"/>
      <p:bldP spid="12" grpId="0" build="p" autoUpdateAnimBg="0"/>
      <p:bldP spid="14" grpId="0"/>
      <p:bldP spid="15" grpId="0"/>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3787E-993F-4463-9EA7-8F783033907C}"/>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812FEF98-776D-49B0-9EC5-EE0440869A0F}"/>
              </a:ext>
            </a:extLst>
          </p:cNvPr>
          <p:cNvSpPr>
            <a:spLocks noChangeArrowheads="1"/>
          </p:cNvSpPr>
          <p:nvPr/>
        </p:nvSpPr>
        <p:spPr bwMode="auto">
          <a:xfrm>
            <a:off x="827088" y="430957"/>
            <a:ext cx="3097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endParaRPr lang="zh-CN" altLang="zh-CN" sz="2800">
              <a:solidFill>
                <a:schemeClr val="tx2"/>
              </a:solidFill>
              <a:ea typeface="黑体" panose="02010609060101010101" pitchFamily="49" charset="-122"/>
            </a:endParaRPr>
          </a:p>
        </p:txBody>
      </p:sp>
      <p:sp>
        <p:nvSpPr>
          <p:cNvPr id="4" name="Text Box 3">
            <a:extLst>
              <a:ext uri="{FF2B5EF4-FFF2-40B4-BE49-F238E27FC236}">
                <a16:creationId xmlns:a16="http://schemas.microsoft.com/office/drawing/2014/main" id="{3644636A-E9DC-4006-B056-6666F08B303F}"/>
              </a:ext>
            </a:extLst>
          </p:cNvPr>
          <p:cNvSpPr txBox="1">
            <a:spLocks noChangeArrowheads="1"/>
          </p:cNvSpPr>
          <p:nvPr/>
        </p:nvSpPr>
        <p:spPr bwMode="auto">
          <a:xfrm>
            <a:off x="684213" y="2015282"/>
            <a:ext cx="1655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800" b="1">
                <a:solidFill>
                  <a:srgbClr val="0033CC"/>
                </a:solidFill>
                <a:ea typeface="宋体" panose="02010600030101010101" pitchFamily="2" charset="-122"/>
              </a:rPr>
              <a:t>饱和失真</a:t>
            </a:r>
            <a:endParaRPr lang="zh-CN" altLang="en-US" b="1">
              <a:solidFill>
                <a:srgbClr val="0033CC"/>
              </a:solidFill>
              <a:ea typeface="宋体" panose="02010600030101010101" pitchFamily="2" charset="-122"/>
            </a:endParaRPr>
          </a:p>
        </p:txBody>
      </p:sp>
      <p:sp>
        <p:nvSpPr>
          <p:cNvPr id="5" name="Text Box 4">
            <a:extLst>
              <a:ext uri="{FF2B5EF4-FFF2-40B4-BE49-F238E27FC236}">
                <a16:creationId xmlns:a16="http://schemas.microsoft.com/office/drawing/2014/main" id="{4B72A159-69E0-4D4B-B59E-1BFE9EF909BA}"/>
              </a:ext>
            </a:extLst>
          </p:cNvPr>
          <p:cNvSpPr txBox="1">
            <a:spLocks noChangeArrowheads="1"/>
          </p:cNvSpPr>
          <p:nvPr/>
        </p:nvSpPr>
        <p:spPr bwMode="auto">
          <a:xfrm>
            <a:off x="611188" y="3959970"/>
            <a:ext cx="1800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800" b="1">
                <a:solidFill>
                  <a:srgbClr val="0033CC"/>
                </a:solidFill>
                <a:ea typeface="宋体" panose="02010600030101010101" pitchFamily="2" charset="-122"/>
              </a:rPr>
              <a:t>截止失真</a:t>
            </a:r>
          </a:p>
        </p:txBody>
      </p:sp>
      <p:sp>
        <p:nvSpPr>
          <p:cNvPr id="6" name="AutoShape 5">
            <a:extLst>
              <a:ext uri="{FF2B5EF4-FFF2-40B4-BE49-F238E27FC236}">
                <a16:creationId xmlns:a16="http://schemas.microsoft.com/office/drawing/2014/main" id="{757A95D7-8ADE-4446-AD83-64ACC7A4BBEC}"/>
              </a:ext>
            </a:extLst>
          </p:cNvPr>
          <p:cNvSpPr>
            <a:spLocks noChangeArrowheads="1"/>
          </p:cNvSpPr>
          <p:nvPr/>
        </p:nvSpPr>
        <p:spPr bwMode="auto">
          <a:xfrm>
            <a:off x="2411413" y="1080245"/>
            <a:ext cx="5329237" cy="1092200"/>
          </a:xfrm>
          <a:prstGeom prst="wedgeRoundRectCallout">
            <a:avLst>
              <a:gd name="adj1" fmla="val -52292"/>
              <a:gd name="adj2" fmla="val 75583"/>
              <a:gd name="adj3" fmla="val 16667"/>
            </a:avLst>
          </a:prstGeom>
          <a:solidFill>
            <a:srgbClr val="FFCCCC"/>
          </a:solidFill>
          <a:ln w="12700" cap="sq">
            <a:solidFill>
              <a:schemeClr val="tx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990099"/>
                </a:solidFill>
                <a:ea typeface="宋体" panose="02010600030101010101" pitchFamily="2" charset="-122"/>
              </a:rPr>
              <a:t>      </a:t>
            </a:r>
            <a:r>
              <a:rPr lang="zh-CN" altLang="en-US" sz="2000" b="1">
                <a:solidFill>
                  <a:schemeClr val="accent2"/>
                </a:solidFill>
                <a:ea typeface="宋体" panose="02010600030101010101" pitchFamily="2" charset="-122"/>
              </a:rPr>
              <a:t>由于放大电路的工作点达到了三极管</a:t>
            </a:r>
          </a:p>
          <a:p>
            <a:pPr algn="l" eaLnBrk="1" hangingPunct="1"/>
            <a:r>
              <a:rPr lang="zh-CN" altLang="en-US" sz="2000" b="1">
                <a:solidFill>
                  <a:schemeClr val="accent2"/>
                </a:solidFill>
                <a:ea typeface="宋体" panose="02010600030101010101" pitchFamily="2" charset="-122"/>
              </a:rPr>
              <a:t>的饱和区而引起的非线性失真。对于</a:t>
            </a:r>
            <a:r>
              <a:rPr lang="en-US" altLang="zh-CN" sz="2000" b="1">
                <a:solidFill>
                  <a:schemeClr val="tx2"/>
                </a:solidFill>
                <a:ea typeface="宋体" panose="02010600030101010101" pitchFamily="2" charset="-122"/>
              </a:rPr>
              <a:t>NPN</a:t>
            </a:r>
            <a:r>
              <a:rPr lang="zh-CN" altLang="en-US" sz="2000" b="1">
                <a:solidFill>
                  <a:schemeClr val="accent2"/>
                </a:solidFill>
                <a:ea typeface="宋体" panose="02010600030101010101" pitchFamily="2" charset="-122"/>
              </a:rPr>
              <a:t>管，</a:t>
            </a:r>
          </a:p>
          <a:p>
            <a:pPr algn="l" eaLnBrk="1" hangingPunct="1"/>
            <a:r>
              <a:rPr lang="zh-CN" altLang="en-US" sz="2000" b="1">
                <a:solidFill>
                  <a:schemeClr val="accent2"/>
                </a:solidFill>
                <a:ea typeface="宋体" panose="02010600030101010101" pitchFamily="2" charset="-122"/>
              </a:rPr>
              <a:t>输出电压表现为底部失真。</a:t>
            </a:r>
            <a:endParaRPr lang="zh-CN" altLang="en-US" sz="2000">
              <a:solidFill>
                <a:schemeClr val="accent2"/>
              </a:solidFill>
              <a:ea typeface="宋体" panose="02010600030101010101" pitchFamily="2" charset="-122"/>
            </a:endParaRPr>
          </a:p>
        </p:txBody>
      </p:sp>
      <p:sp>
        <p:nvSpPr>
          <p:cNvPr id="7" name="Text Box 6">
            <a:extLst>
              <a:ext uri="{FF2B5EF4-FFF2-40B4-BE49-F238E27FC236}">
                <a16:creationId xmlns:a16="http://schemas.microsoft.com/office/drawing/2014/main" id="{3025C07E-9F83-4520-9A35-150C6BDB4EAC}"/>
              </a:ext>
            </a:extLst>
          </p:cNvPr>
          <p:cNvSpPr txBox="1">
            <a:spLocks noChangeArrowheads="1"/>
          </p:cNvSpPr>
          <p:nvPr/>
        </p:nvSpPr>
        <p:spPr bwMode="auto">
          <a:xfrm>
            <a:off x="2268538" y="4752132"/>
            <a:ext cx="5867400" cy="841375"/>
          </a:xfrm>
          <a:prstGeom prst="rect">
            <a:avLst/>
          </a:prstGeom>
          <a:solidFill>
            <a:schemeClr val="bg1"/>
          </a:solidFill>
          <a:ln w="19050">
            <a:solidFill>
              <a:schemeClr val="accent2"/>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a:solidFill>
                  <a:srgbClr val="FF0000"/>
                </a:solidFill>
                <a:ea typeface="宋体" panose="02010600030101010101" pitchFamily="2" charset="-122"/>
              </a:rPr>
              <a:t>        </a:t>
            </a:r>
            <a:r>
              <a:rPr lang="zh-CN" altLang="en-US" b="1">
                <a:solidFill>
                  <a:srgbClr val="FF0000"/>
                </a:solidFill>
                <a:ea typeface="宋体" panose="02010600030101010101" pitchFamily="2" charset="-122"/>
              </a:rPr>
              <a:t>注意：对于</a:t>
            </a:r>
            <a:r>
              <a:rPr lang="en-US" altLang="zh-CN" b="1">
                <a:solidFill>
                  <a:srgbClr val="FF0000"/>
                </a:solidFill>
                <a:ea typeface="宋体" panose="02010600030101010101" pitchFamily="2" charset="-122"/>
              </a:rPr>
              <a:t>PNP</a:t>
            </a:r>
            <a:r>
              <a:rPr lang="zh-CN" altLang="en-US" b="1">
                <a:solidFill>
                  <a:srgbClr val="FF0000"/>
                </a:solidFill>
                <a:ea typeface="宋体" panose="02010600030101010101" pitchFamily="2" charset="-122"/>
              </a:rPr>
              <a:t>管，由于是负电源供电，失真的表现形式，与</a:t>
            </a:r>
            <a:r>
              <a:rPr lang="en-US" altLang="zh-CN" b="1">
                <a:solidFill>
                  <a:srgbClr val="FF0000"/>
                </a:solidFill>
                <a:ea typeface="宋体" panose="02010600030101010101" pitchFamily="2" charset="-122"/>
              </a:rPr>
              <a:t>NPN</a:t>
            </a:r>
            <a:r>
              <a:rPr lang="zh-CN" altLang="en-US" b="1">
                <a:solidFill>
                  <a:srgbClr val="FF0000"/>
                </a:solidFill>
                <a:ea typeface="宋体" panose="02010600030101010101" pitchFamily="2" charset="-122"/>
              </a:rPr>
              <a:t>管正好相反。</a:t>
            </a:r>
            <a:endParaRPr lang="zh-CN" altLang="en-US" b="1">
              <a:ea typeface="宋体" panose="02010600030101010101" pitchFamily="2" charset="-122"/>
            </a:endParaRPr>
          </a:p>
        </p:txBody>
      </p:sp>
      <p:sp>
        <p:nvSpPr>
          <p:cNvPr id="8" name="Text Box 7">
            <a:extLst>
              <a:ext uri="{FF2B5EF4-FFF2-40B4-BE49-F238E27FC236}">
                <a16:creationId xmlns:a16="http://schemas.microsoft.com/office/drawing/2014/main" id="{B33E39E9-2EB9-4757-BDB5-F4EF853A39B3}"/>
              </a:ext>
            </a:extLst>
          </p:cNvPr>
          <p:cNvSpPr txBox="1">
            <a:spLocks noChangeArrowheads="1"/>
          </p:cNvSpPr>
          <p:nvPr/>
        </p:nvSpPr>
        <p:spPr bwMode="auto">
          <a:xfrm>
            <a:off x="1908175" y="5688757"/>
            <a:ext cx="4648200" cy="457200"/>
          </a:xfrm>
          <a:prstGeom prst="rect">
            <a:avLst/>
          </a:prstGeom>
          <a:noFill/>
          <a:ln w="9525">
            <a:noFill/>
            <a:miter lim="800000"/>
            <a:headEnd/>
            <a:tailEnd/>
          </a:ln>
        </p:spPr>
        <p:txBody>
          <a:bodyPr anchor="ctr">
            <a:spAutoFit/>
          </a:bodyPr>
          <a:lstStyle/>
          <a:p>
            <a:pPr algn="l">
              <a:defRPr/>
            </a:pPr>
            <a:r>
              <a:rPr lang="en-US" altLang="zh-CN" b="1">
                <a:solidFill>
                  <a:srgbClr val="FF3399"/>
                </a:solidFill>
                <a:effectLst>
                  <a:outerShdw blurRad="38100" dist="38100" dir="2700000" algn="tl">
                    <a:srgbClr val="000000"/>
                  </a:outerShdw>
                </a:effectLst>
                <a:ea typeface="宋体" pitchFamily="2" charset="-122"/>
              </a:rPr>
              <a:t>#</a:t>
            </a:r>
            <a:r>
              <a:rPr lang="en-US" altLang="zh-CN" b="1">
                <a:solidFill>
                  <a:schemeClr val="accent2"/>
                </a:solidFill>
                <a:effectLst>
                  <a:outerShdw blurRad="38100" dist="38100" dir="2700000" algn="tl">
                    <a:srgbClr val="000000"/>
                  </a:outerShdw>
                </a:effectLst>
                <a:ea typeface="宋体" pitchFamily="2" charset="-122"/>
              </a:rPr>
              <a:t> </a:t>
            </a:r>
            <a:r>
              <a:rPr lang="zh-CN" altLang="en-US" b="1">
                <a:solidFill>
                  <a:schemeClr val="accent2"/>
                </a:solidFill>
                <a:effectLst>
                  <a:outerShdw blurRad="38100" dist="38100" dir="2700000" algn="tl">
                    <a:srgbClr val="000000"/>
                  </a:outerShdw>
                </a:effectLst>
                <a:ea typeface="宋体" pitchFamily="2" charset="-122"/>
              </a:rPr>
              <a:t>放大区是否为绝对的线性区？</a:t>
            </a:r>
            <a:endParaRPr lang="zh-CN" altLang="en-US" b="1">
              <a:ea typeface="宋体" pitchFamily="2" charset="-122"/>
            </a:endParaRPr>
          </a:p>
        </p:txBody>
      </p:sp>
      <p:sp>
        <p:nvSpPr>
          <p:cNvPr id="9" name="Rectangle 8">
            <a:extLst>
              <a:ext uri="{FF2B5EF4-FFF2-40B4-BE49-F238E27FC236}">
                <a16:creationId xmlns:a16="http://schemas.microsoft.com/office/drawing/2014/main" id="{C7D3BA32-32A3-4450-9EA0-06E982A3BE5E}"/>
              </a:ext>
            </a:extLst>
          </p:cNvPr>
          <p:cNvSpPr txBox="1">
            <a:spLocks noChangeArrowheads="1"/>
          </p:cNvSpPr>
          <p:nvPr/>
        </p:nvSpPr>
        <p:spPr bwMode="auto">
          <a:xfrm>
            <a:off x="2592388" y="116632"/>
            <a:ext cx="3213100" cy="4635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b="1">
                <a:solidFill>
                  <a:srgbClr val="800000"/>
                </a:solidFill>
                <a:ea typeface="黑体" panose="02010609060101010101" pitchFamily="49" charset="-122"/>
              </a:rPr>
              <a:t>波形的失真</a:t>
            </a:r>
          </a:p>
        </p:txBody>
      </p:sp>
      <p:sp>
        <p:nvSpPr>
          <p:cNvPr id="10" name="AutoShape 9">
            <a:extLst>
              <a:ext uri="{FF2B5EF4-FFF2-40B4-BE49-F238E27FC236}">
                <a16:creationId xmlns:a16="http://schemas.microsoft.com/office/drawing/2014/main" id="{148727AF-8B0C-40AC-AA50-C7F53B5F5506}"/>
              </a:ext>
            </a:extLst>
          </p:cNvPr>
          <p:cNvSpPr>
            <a:spLocks noChangeArrowheads="1"/>
          </p:cNvSpPr>
          <p:nvPr/>
        </p:nvSpPr>
        <p:spPr bwMode="auto">
          <a:xfrm>
            <a:off x="2484438" y="2880470"/>
            <a:ext cx="5759450" cy="1008062"/>
          </a:xfrm>
          <a:prstGeom prst="wedgeRoundRectCallout">
            <a:avLst>
              <a:gd name="adj1" fmla="val -55898"/>
              <a:gd name="adj2" fmla="val 109528"/>
              <a:gd name="adj3" fmla="val 16667"/>
            </a:avLst>
          </a:prstGeom>
          <a:solidFill>
            <a:schemeClr val="tx2">
              <a:lumMod val="20000"/>
              <a:lumOff val="80000"/>
            </a:schemeClr>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sz="2000" b="1">
                <a:solidFill>
                  <a:schemeClr val="accent2"/>
                </a:solidFill>
                <a:ea typeface="宋体" panose="02010600030101010101" pitchFamily="2" charset="-122"/>
              </a:rPr>
              <a:t>         </a:t>
            </a:r>
            <a:r>
              <a:rPr lang="zh-CN" altLang="en-US" sz="2000" b="1">
                <a:solidFill>
                  <a:schemeClr val="accent2"/>
                </a:solidFill>
                <a:ea typeface="宋体" panose="02010600030101010101" pitchFamily="2" charset="-122"/>
              </a:rPr>
              <a:t>由于放大电路的工作点达到了三极管</a:t>
            </a:r>
          </a:p>
          <a:p>
            <a:pPr algn="l"/>
            <a:r>
              <a:rPr lang="zh-CN" altLang="en-US" sz="2000" b="1">
                <a:solidFill>
                  <a:schemeClr val="accent2"/>
                </a:solidFill>
                <a:ea typeface="宋体" panose="02010600030101010101" pitchFamily="2" charset="-122"/>
              </a:rPr>
              <a:t>的截止区而引起的非线性失真。对于</a:t>
            </a:r>
            <a:r>
              <a:rPr lang="en-US" altLang="zh-CN" sz="2000" b="1">
                <a:solidFill>
                  <a:schemeClr val="tx2"/>
                </a:solidFill>
                <a:ea typeface="宋体" panose="02010600030101010101" pitchFamily="2" charset="-122"/>
              </a:rPr>
              <a:t>NPN</a:t>
            </a:r>
            <a:r>
              <a:rPr lang="zh-CN" altLang="en-US" sz="2000" b="1">
                <a:solidFill>
                  <a:schemeClr val="accent2"/>
                </a:solidFill>
                <a:ea typeface="宋体" panose="02010600030101010101" pitchFamily="2" charset="-122"/>
              </a:rPr>
              <a:t>管，</a:t>
            </a:r>
          </a:p>
          <a:p>
            <a:pPr algn="l"/>
            <a:r>
              <a:rPr lang="zh-CN" altLang="en-US" sz="2000" b="1">
                <a:solidFill>
                  <a:schemeClr val="accent2"/>
                </a:solidFill>
                <a:ea typeface="宋体" panose="02010600030101010101" pitchFamily="2" charset="-122"/>
              </a:rPr>
              <a:t>输出电压表现为顶部失真。</a:t>
            </a:r>
            <a:endParaRPr lang="zh-CN" altLang="en-US" sz="2000">
              <a:solidFill>
                <a:schemeClr val="accent2"/>
              </a:solidFill>
              <a:ea typeface="宋体" panose="02010600030101010101" pitchFamily="2" charset="-122"/>
            </a:endParaRPr>
          </a:p>
          <a:p>
            <a:pPr algn="l"/>
            <a:endParaRPr kumimoji="0" lang="en-US" altLang="zh-CN" sz="2000" b="1">
              <a:ea typeface="宋体" panose="02010600030101010101" pitchFamily="2" charset="-122"/>
            </a:endParaRPr>
          </a:p>
        </p:txBody>
      </p:sp>
    </p:spTree>
    <p:extLst>
      <p:ext uri="{BB962C8B-B14F-4D97-AF65-F5344CB8AC3E}">
        <p14:creationId xmlns:p14="http://schemas.microsoft.com/office/powerpoint/2010/main" val="224390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0-#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3000" fill="hold"/>
                                        <p:tgtEl>
                                          <p:spTgt spid="6"/>
                                        </p:tgtEl>
                                        <p:attrNameLst>
                                          <p:attrName>ppt_x</p:attrName>
                                        </p:attrNameLst>
                                      </p:cBhvr>
                                      <p:tavLst>
                                        <p:tav tm="0">
                                          <p:val>
                                            <p:strVal val="1+#ppt_w/2"/>
                                          </p:val>
                                        </p:tav>
                                        <p:tav tm="100000">
                                          <p:val>
                                            <p:strVal val="#ppt_x"/>
                                          </p:val>
                                        </p:tav>
                                      </p:tavLst>
                                    </p:anim>
                                    <p:anim calcmode="lin" valueType="num">
                                      <p:cBhvr additive="base">
                                        <p:cTn id="20" dur="30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ype.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0" fill="hold"/>
                                        <p:tgtEl>
                                          <p:spTgt spid="5"/>
                                        </p:tgtEl>
                                        <p:attrNameLst>
                                          <p:attrName>ppt_x</p:attrName>
                                        </p:attrNameLst>
                                      </p:cBhvr>
                                      <p:tavLst>
                                        <p:tav tm="0">
                                          <p:val>
                                            <p:strVal val="0-#ppt_w/2"/>
                                          </p:val>
                                        </p:tav>
                                        <p:tav tm="100000">
                                          <p:val>
                                            <p:strVal val="#ppt_x"/>
                                          </p:val>
                                        </p:tav>
                                      </p:tavLst>
                                    </p:anim>
                                    <p:anim calcmode="lin" valueType="num">
                                      <p:cBhvr additive="base">
                                        <p:cTn id="26" dur="30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CHIMES.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3000" fill="hold"/>
                                        <p:tgtEl>
                                          <p:spTgt spid="10"/>
                                        </p:tgtEl>
                                        <p:attrNameLst>
                                          <p:attrName>ppt_x</p:attrName>
                                        </p:attrNameLst>
                                      </p:cBhvr>
                                      <p:tavLst>
                                        <p:tav tm="0">
                                          <p:val>
                                            <p:strVal val="1+#ppt_w/2"/>
                                          </p:val>
                                        </p:tav>
                                        <p:tav tm="100000">
                                          <p:val>
                                            <p:strVal val="#ppt_x"/>
                                          </p:val>
                                        </p:tav>
                                      </p:tavLst>
                                    </p:anim>
                                    <p:anim calcmode="lin" valueType="num">
                                      <p:cBhvr additive="base">
                                        <p:cTn id="32" dur="30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type.wav"/>
                                        </p:tgtEl>
                                      </p:cMediaNode>
                                    </p:audio>
                                  </p:sub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edge">
                                      <p:cBhvr>
                                        <p:cTn id="37" dur="2000"/>
                                        <p:tgtEl>
                                          <p:spTgt spid="7"/>
                                        </p:tgtEl>
                                      </p:cBhvr>
                                    </p:animEffect>
                                  </p:childTnLst>
                                  <p:subTnLst>
                                    <p:audio>
                                      <p:cMediaNode>
                                        <p:cTn display="0" masterRel="sameClick">
                                          <p:stCondLst>
                                            <p:cond evt="begin" delay="0">
                                              <p:tn val="35"/>
                                            </p:cond>
                                          </p:stCondLst>
                                          <p:endCondLst>
                                            <p:cond evt="onStopAudio" delay="0">
                                              <p:tgtEl>
                                                <p:sldTgt/>
                                              </p:tgtEl>
                                            </p:cond>
                                          </p:endCondLst>
                                        </p:cTn>
                                        <p:tgtEl>
                                          <p:sndTgt r:embed="rId3" name="CHIMES.WAV"/>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vertical)">
                                      <p:cBhvr>
                                        <p:cTn id="42" dur="500"/>
                                        <p:tgtEl>
                                          <p:spTgt spid="8"/>
                                        </p:tgtEl>
                                      </p:cBhvr>
                                    </p:animEffect>
                                  </p:childTnLst>
                                  <p:subTnLst>
                                    <p:audio>
                                      <p:cMediaNode>
                                        <p:cTn display="0" masterRel="sameClick">
                                          <p:stCondLst>
                                            <p:cond evt="begin" delay="0">
                                              <p:tn val="4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nimBg="1" autoUpdateAnimBg="0"/>
      <p:bldP spid="7" grpId="0" animBg="1" autoUpdateAnimBg="0"/>
      <p:bldP spid="8" grpId="0" autoUpdateAnimBg="0"/>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1E2AC-B226-44EB-9BF6-99A2F52C1DE3}"/>
              </a:ext>
            </a:extLst>
          </p:cNvPr>
          <p:cNvSpPr>
            <a:spLocks noGrp="1"/>
          </p:cNvSpPr>
          <p:nvPr>
            <p:ph type="title"/>
          </p:nvPr>
        </p:nvSpPr>
        <p:spPr/>
        <p:txBody>
          <a:bodyPr/>
          <a:lstStyle/>
          <a:p>
            <a:endParaRPr lang="zh-CN" altLang="en-US"/>
          </a:p>
        </p:txBody>
      </p:sp>
      <p:pic>
        <p:nvPicPr>
          <p:cNvPr id="3" name="Picture 2" descr="未标题-1 拷贝">
            <a:extLst>
              <a:ext uri="{FF2B5EF4-FFF2-40B4-BE49-F238E27FC236}">
                <a16:creationId xmlns:a16="http://schemas.microsoft.com/office/drawing/2014/main" id="{0F238A6E-4FE2-4398-B2B9-E21CE2FD30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7919"/>
          <a:stretch>
            <a:fillRect/>
          </a:stretch>
        </p:blipFill>
        <p:spPr bwMode="auto">
          <a:xfrm>
            <a:off x="4500563" y="1610470"/>
            <a:ext cx="4211637"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a:extLst>
              <a:ext uri="{FF2B5EF4-FFF2-40B4-BE49-F238E27FC236}">
                <a16:creationId xmlns:a16="http://schemas.microsoft.com/office/drawing/2014/main" id="{2C070B5B-BEEB-4DC0-8AF7-3409A78EB5E4}"/>
              </a:ext>
            </a:extLst>
          </p:cNvPr>
          <p:cNvSpPr txBox="1">
            <a:spLocks noChangeArrowheads="1"/>
          </p:cNvSpPr>
          <p:nvPr/>
        </p:nvSpPr>
        <p:spPr bwMode="auto">
          <a:xfrm>
            <a:off x="3402013" y="926257"/>
            <a:ext cx="3775075" cy="538163"/>
          </a:xfrm>
          <a:prstGeom prst="rect">
            <a:avLst/>
          </a:prstGeom>
          <a:solidFill>
            <a:schemeClr val="bg1"/>
          </a:solidFill>
          <a:ln w="19050">
            <a:solidFill>
              <a:srgbClr val="FF0000"/>
            </a:solidFill>
            <a:miter lim="800000"/>
            <a:headEnd/>
            <a:tailEnd/>
          </a:ln>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2800" b="1">
                <a:ea typeface="宋体" panose="02010600030101010101" pitchFamily="2" charset="-122"/>
              </a:rPr>
              <a:t>静态工作点偏低引起的</a:t>
            </a:r>
            <a:endParaRPr lang="zh-CN" altLang="en-US" sz="2800" b="1">
              <a:solidFill>
                <a:srgbClr val="FF00FF"/>
              </a:solidFill>
              <a:ea typeface="宋体" panose="02010600030101010101" pitchFamily="2" charset="-122"/>
            </a:endParaRPr>
          </a:p>
        </p:txBody>
      </p:sp>
      <p:sp>
        <p:nvSpPr>
          <p:cNvPr id="5" name="Rectangle 4">
            <a:extLst>
              <a:ext uri="{FF2B5EF4-FFF2-40B4-BE49-F238E27FC236}">
                <a16:creationId xmlns:a16="http://schemas.microsoft.com/office/drawing/2014/main" id="{A0056DAB-A24C-4938-BED3-E8AF353BD0A1}"/>
              </a:ext>
            </a:extLst>
          </p:cNvPr>
          <p:cNvSpPr txBox="1">
            <a:spLocks noChangeArrowheads="1"/>
          </p:cNvSpPr>
          <p:nvPr/>
        </p:nvSpPr>
        <p:spPr bwMode="auto">
          <a:xfrm>
            <a:off x="1196975" y="116632"/>
            <a:ext cx="6254750" cy="533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algn="l" eaLnBrk="1" hangingPunct="1"/>
            <a:r>
              <a:rPr lang="en-US" altLang="zh-CN" sz="3200" b="1">
                <a:solidFill>
                  <a:srgbClr val="FF0000"/>
                </a:solidFill>
                <a:latin typeface="黑体" panose="02010609060101010101" pitchFamily="49" charset="-122"/>
                <a:ea typeface="黑体" panose="02010609060101010101" pitchFamily="49" charset="-122"/>
              </a:rPr>
              <a:t>4.</a:t>
            </a:r>
            <a:r>
              <a:rPr lang="zh-CN" altLang="en-US" sz="3200" b="1">
                <a:solidFill>
                  <a:srgbClr val="FF0000"/>
                </a:solidFill>
                <a:latin typeface="黑体" panose="02010609060101010101" pitchFamily="49" charset="-122"/>
                <a:ea typeface="黑体" panose="02010609060101010101" pitchFamily="49" charset="-122"/>
              </a:rPr>
              <a:t>工作点不合适引起</a:t>
            </a:r>
            <a:r>
              <a:rPr lang="en-US" altLang="zh-CN" sz="3200" b="1" i="1">
                <a:solidFill>
                  <a:srgbClr val="FF0000"/>
                </a:solidFill>
                <a:latin typeface="Book Antiqua" panose="02040602050305030304" pitchFamily="18" charset="0"/>
                <a:ea typeface="黑体" panose="02010609060101010101" pitchFamily="49" charset="-122"/>
              </a:rPr>
              <a:t>v</a:t>
            </a:r>
            <a:r>
              <a:rPr lang="en-US" altLang="zh-CN" sz="3200" b="1" baseline="-14000">
                <a:solidFill>
                  <a:srgbClr val="FF0000"/>
                </a:solidFill>
                <a:latin typeface="Book Antiqua" panose="02040602050305030304" pitchFamily="18" charset="0"/>
                <a:ea typeface="黑体" panose="02010609060101010101" pitchFamily="49" charset="-122"/>
              </a:rPr>
              <a:t>o</a:t>
            </a:r>
            <a:r>
              <a:rPr lang="zh-CN" altLang="en-US" sz="3200" b="1">
                <a:solidFill>
                  <a:srgbClr val="FF0000"/>
                </a:solidFill>
                <a:latin typeface="黑体" panose="02010609060101010101" pitchFamily="49" charset="-122"/>
                <a:ea typeface="黑体" panose="02010609060101010101" pitchFamily="49" charset="-122"/>
              </a:rPr>
              <a:t>的失真</a:t>
            </a:r>
          </a:p>
        </p:txBody>
      </p:sp>
      <p:sp>
        <p:nvSpPr>
          <p:cNvPr id="6" name="AutoShape 5">
            <a:extLst>
              <a:ext uri="{FF2B5EF4-FFF2-40B4-BE49-F238E27FC236}">
                <a16:creationId xmlns:a16="http://schemas.microsoft.com/office/drawing/2014/main" id="{C43278BF-52CE-4658-969A-6F346BA20613}"/>
              </a:ext>
            </a:extLst>
          </p:cNvPr>
          <p:cNvSpPr>
            <a:spLocks noChangeArrowheads="1"/>
          </p:cNvSpPr>
          <p:nvPr/>
        </p:nvSpPr>
        <p:spPr bwMode="auto">
          <a:xfrm>
            <a:off x="4572000" y="4418757"/>
            <a:ext cx="1873250" cy="1152525"/>
          </a:xfrm>
          <a:prstGeom prst="wedgeRoundRectCallout">
            <a:avLst>
              <a:gd name="adj1" fmla="val 98134"/>
              <a:gd name="adj2" fmla="val -62671"/>
              <a:gd name="adj3" fmla="val 16667"/>
            </a:avLst>
          </a:prstGeom>
          <a:solidFill>
            <a:srgbClr val="FFC000"/>
          </a:solidFill>
          <a:ln w="19050">
            <a:solidFill>
              <a:srgbClr val="000099"/>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kumimoji="0" lang="zh-CN" altLang="en-US" sz="2000" b="1" dirty="0">
                <a:ea typeface="宋体" panose="02010600030101010101" pitchFamily="2" charset="-122"/>
              </a:rPr>
              <a:t>（共射</a:t>
            </a:r>
            <a:r>
              <a:rPr kumimoji="0" lang="en-US" altLang="zh-CN" sz="2000" b="1" dirty="0">
                <a:ea typeface="宋体" panose="02010600030101010101" pitchFamily="2" charset="-122"/>
              </a:rPr>
              <a:t>NPN</a:t>
            </a:r>
            <a:r>
              <a:rPr kumimoji="0" lang="zh-CN" altLang="en-US" sz="2000" b="1" dirty="0">
                <a:ea typeface="宋体" panose="02010600030101010101" pitchFamily="2" charset="-122"/>
              </a:rPr>
              <a:t>）截止失真</a:t>
            </a:r>
            <a:r>
              <a:rPr kumimoji="0" lang="en-US" altLang="en-US" b="1" dirty="0">
                <a:ea typeface="宋体" panose="02010600030101010101" pitchFamily="2" charset="-122"/>
              </a:rPr>
              <a:t>，</a:t>
            </a:r>
            <a:r>
              <a:rPr kumimoji="0" lang="en-US" altLang="zh-CN" sz="2800" b="1" i="1" dirty="0" err="1">
                <a:latin typeface="Book Antiqua" panose="02040602050305030304" pitchFamily="18" charset="0"/>
                <a:ea typeface="宋体" panose="02010600030101010101" pitchFamily="2" charset="-122"/>
              </a:rPr>
              <a:t>v</a:t>
            </a:r>
            <a:r>
              <a:rPr kumimoji="0" lang="en-US" altLang="zh-CN" sz="2000" b="1" baseline="-25000" dirty="0" err="1">
                <a:ea typeface="宋体" panose="02010600030101010101" pitchFamily="2" charset="-122"/>
              </a:rPr>
              <a:t>O</a:t>
            </a:r>
            <a:r>
              <a:rPr kumimoji="0" lang="zh-CN" altLang="en-US" sz="2000" b="1" dirty="0">
                <a:ea typeface="宋体" panose="02010600030101010101" pitchFamily="2" charset="-122"/>
              </a:rPr>
              <a:t>被削顶</a:t>
            </a:r>
          </a:p>
        </p:txBody>
      </p:sp>
      <p:pic>
        <p:nvPicPr>
          <p:cNvPr id="7" name="Picture 6" descr="未标题-1 拷贝">
            <a:extLst>
              <a:ext uri="{FF2B5EF4-FFF2-40B4-BE49-F238E27FC236}">
                <a16:creationId xmlns:a16="http://schemas.microsoft.com/office/drawing/2014/main" id="{12539720-8213-4472-B0B2-76078062AC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51924"/>
          <a:stretch>
            <a:fillRect/>
          </a:stretch>
        </p:blipFill>
        <p:spPr bwMode="auto">
          <a:xfrm>
            <a:off x="468313" y="1610470"/>
            <a:ext cx="3887787"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95A337E-9797-4949-B886-75E759614B79}"/>
              </a:ext>
            </a:extLst>
          </p:cNvPr>
          <p:cNvSpPr>
            <a:spLocks noChangeArrowheads="1"/>
          </p:cNvSpPr>
          <p:nvPr/>
        </p:nvSpPr>
        <p:spPr bwMode="auto">
          <a:xfrm>
            <a:off x="1736725" y="926257"/>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sz="2800" b="1">
                <a:solidFill>
                  <a:srgbClr val="0033CC"/>
                </a:solidFill>
                <a:ea typeface="黑体" panose="02010609060101010101" pitchFamily="49" charset="-122"/>
              </a:rPr>
              <a:t>截止失真</a:t>
            </a:r>
          </a:p>
        </p:txBody>
      </p:sp>
    </p:spTree>
    <p:extLst>
      <p:ext uri="{BB962C8B-B14F-4D97-AF65-F5344CB8AC3E}">
        <p14:creationId xmlns:p14="http://schemas.microsoft.com/office/powerpoint/2010/main" val="29743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Effect transition="in" filter="fade">
                                      <p:cBhvr>
                                        <p:cTn id="9" dur="20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edge">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edge">
                                      <p:cBhvr>
                                        <p:cTn id="19" dur="2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3000" fill="hold"/>
                                        <p:tgtEl>
                                          <p:spTgt spid="6"/>
                                        </p:tgtEl>
                                        <p:attrNameLst>
                                          <p:attrName>ppt_w</p:attrName>
                                        </p:attrNameLst>
                                      </p:cBhvr>
                                      <p:tavLst>
                                        <p:tav tm="0">
                                          <p:val>
                                            <p:fltVal val="0"/>
                                          </p:val>
                                        </p:tav>
                                        <p:tav tm="100000">
                                          <p:val>
                                            <p:strVal val="#ppt_w"/>
                                          </p:val>
                                        </p:tav>
                                      </p:tavLst>
                                    </p:anim>
                                    <p:anim calcmode="lin" valueType="num">
                                      <p:cBhvr>
                                        <p:cTn id="25" dur="3000" fill="hold"/>
                                        <p:tgtEl>
                                          <p:spTgt spid="6"/>
                                        </p:tgtEl>
                                        <p:attrNameLst>
                                          <p:attrName>ppt_h</p:attrName>
                                        </p:attrNameLst>
                                      </p:cBhvr>
                                      <p:tavLst>
                                        <p:tav tm="0">
                                          <p:val>
                                            <p:fltVal val="0"/>
                                          </p:val>
                                        </p:tav>
                                        <p:tav tm="100000">
                                          <p:val>
                                            <p:strVal val="#ppt_h"/>
                                          </p:val>
                                        </p:tav>
                                      </p:tavLst>
                                    </p:anim>
                                    <p:animEffect transition="in" filter="fade">
                                      <p:cBhvr>
                                        <p:cTn id="26" dur="3000"/>
                                        <p:tgtEl>
                                          <p:spTgt spid="6"/>
                                        </p:tgtEl>
                                      </p:cBhvr>
                                    </p:animEffect>
                                  </p:childTnLst>
                                  <p:subTnLst>
                                    <p:audio>
                                      <p:cMediaNode>
                                        <p:cTn display="0" masterRel="sameClick">
                                          <p:stCondLst>
                                            <p:cond evt="begin" delay="0">
                                              <p:tn val="2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37542-F7AC-4AF3-9FAC-C3A81CEB3DBC}"/>
              </a:ext>
            </a:extLst>
          </p:cNvPr>
          <p:cNvSpPr>
            <a:spLocks noGrp="1"/>
          </p:cNvSpPr>
          <p:nvPr>
            <p:ph type="title"/>
          </p:nvPr>
        </p:nvSpPr>
        <p:spPr/>
        <p:txBody>
          <a:bodyPr/>
          <a:lstStyle/>
          <a:p>
            <a:endParaRPr lang="zh-CN" altLang="en-US"/>
          </a:p>
        </p:txBody>
      </p:sp>
      <p:pic>
        <p:nvPicPr>
          <p:cNvPr id="3" name="Picture 2" descr="未标题-1 拷贝">
            <a:extLst>
              <a:ext uri="{FF2B5EF4-FFF2-40B4-BE49-F238E27FC236}">
                <a16:creationId xmlns:a16="http://schemas.microsoft.com/office/drawing/2014/main" id="{3BB1A2AE-362F-4125-84D9-D10C95AB42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2953" y="1489298"/>
            <a:ext cx="61214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3">
            <a:extLst>
              <a:ext uri="{FF2B5EF4-FFF2-40B4-BE49-F238E27FC236}">
                <a16:creationId xmlns:a16="http://schemas.microsoft.com/office/drawing/2014/main" id="{6B916753-C2C4-4FFF-B298-01F5132077FC}"/>
              </a:ext>
            </a:extLst>
          </p:cNvPr>
          <p:cNvSpPr>
            <a:spLocks noChangeArrowheads="1"/>
          </p:cNvSpPr>
          <p:nvPr/>
        </p:nvSpPr>
        <p:spPr bwMode="auto">
          <a:xfrm>
            <a:off x="1115616" y="3145061"/>
            <a:ext cx="2447925" cy="752475"/>
          </a:xfrm>
          <a:prstGeom prst="wedgeRoundRectCallout">
            <a:avLst>
              <a:gd name="adj1" fmla="val 67056"/>
              <a:gd name="adj2" fmla="val 119407"/>
              <a:gd name="adj3" fmla="val 16667"/>
            </a:avLst>
          </a:prstGeom>
          <a:solidFill>
            <a:srgbClr val="FFC000"/>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kumimoji="0" lang="zh-CN" altLang="en-US" sz="2000" b="1">
                <a:ea typeface="宋体" panose="02010600030101010101" pitchFamily="2" charset="-122"/>
              </a:rPr>
              <a:t>共射（</a:t>
            </a:r>
            <a:r>
              <a:rPr kumimoji="0" lang="en-US" altLang="zh-CN" sz="2000" b="1">
                <a:ea typeface="宋体" panose="02010600030101010101" pitchFamily="2" charset="-122"/>
              </a:rPr>
              <a:t>NPN</a:t>
            </a:r>
            <a:r>
              <a:rPr kumimoji="0" lang="zh-CN" altLang="en-US" sz="2000" b="1">
                <a:ea typeface="宋体" panose="02010600030101010101" pitchFamily="2" charset="-122"/>
              </a:rPr>
              <a:t>）饱和失真</a:t>
            </a:r>
            <a:r>
              <a:rPr kumimoji="0" lang="en-US" altLang="en-US" b="1">
                <a:ea typeface="宋体" panose="02010600030101010101" pitchFamily="2" charset="-122"/>
              </a:rPr>
              <a:t>，</a:t>
            </a:r>
            <a:r>
              <a:rPr kumimoji="0" lang="en-US" altLang="zh-CN" b="1" i="1">
                <a:latin typeface="Book Antiqua" panose="02040602050305030304" pitchFamily="18" charset="0"/>
                <a:ea typeface="宋体" panose="02010600030101010101" pitchFamily="2" charset="-122"/>
              </a:rPr>
              <a:t>v</a:t>
            </a:r>
            <a:r>
              <a:rPr kumimoji="0" lang="en-US" altLang="zh-CN" sz="2000" b="1" baseline="-25000">
                <a:ea typeface="宋体" panose="02010600030101010101" pitchFamily="2" charset="-122"/>
              </a:rPr>
              <a:t>O</a:t>
            </a:r>
            <a:r>
              <a:rPr kumimoji="0" lang="zh-CN" altLang="en-US" sz="2000" b="1">
                <a:ea typeface="宋体" panose="02010600030101010101" pitchFamily="2" charset="-122"/>
              </a:rPr>
              <a:t>被铲底</a:t>
            </a:r>
          </a:p>
        </p:txBody>
      </p:sp>
      <p:sp>
        <p:nvSpPr>
          <p:cNvPr id="5" name="Rectangle 4">
            <a:extLst>
              <a:ext uri="{FF2B5EF4-FFF2-40B4-BE49-F238E27FC236}">
                <a16:creationId xmlns:a16="http://schemas.microsoft.com/office/drawing/2014/main" id="{E7E01CC0-1E73-4F51-86F2-F9004398C62F}"/>
              </a:ext>
            </a:extLst>
          </p:cNvPr>
          <p:cNvSpPr txBox="1">
            <a:spLocks noChangeArrowheads="1"/>
          </p:cNvSpPr>
          <p:nvPr/>
        </p:nvSpPr>
        <p:spPr bwMode="auto">
          <a:xfrm>
            <a:off x="1925241" y="832073"/>
            <a:ext cx="2160587" cy="584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algn="l" eaLnBrk="1" hangingPunct="1"/>
            <a:r>
              <a:rPr lang="zh-CN" altLang="en-US" sz="3200" b="1">
                <a:solidFill>
                  <a:srgbClr val="FF0000"/>
                </a:solidFill>
                <a:ea typeface="黑体" panose="02010609060101010101" pitchFamily="49" charset="-122"/>
              </a:rPr>
              <a:t>饱和失真</a:t>
            </a:r>
          </a:p>
        </p:txBody>
      </p:sp>
      <p:sp>
        <p:nvSpPr>
          <p:cNvPr id="6" name="Text Box 5">
            <a:extLst>
              <a:ext uri="{FF2B5EF4-FFF2-40B4-BE49-F238E27FC236}">
                <a16:creationId xmlns:a16="http://schemas.microsoft.com/office/drawing/2014/main" id="{B96C086C-089E-4260-A71E-2B4CBE3E47FA}"/>
              </a:ext>
            </a:extLst>
          </p:cNvPr>
          <p:cNvSpPr txBox="1">
            <a:spLocks noChangeArrowheads="1"/>
          </p:cNvSpPr>
          <p:nvPr/>
        </p:nvSpPr>
        <p:spPr bwMode="auto">
          <a:xfrm>
            <a:off x="3995341" y="876523"/>
            <a:ext cx="4186237" cy="538163"/>
          </a:xfrm>
          <a:prstGeom prst="rect">
            <a:avLst/>
          </a:prstGeom>
          <a:solidFill>
            <a:schemeClr val="bg1"/>
          </a:solidFill>
          <a:ln w="19050">
            <a:solidFill>
              <a:srgbClr val="FF0000"/>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sz="2800" b="1">
                <a:solidFill>
                  <a:schemeClr val="accent2"/>
                </a:solidFill>
                <a:ea typeface="宋体" panose="02010600030101010101" pitchFamily="2" charset="-122"/>
              </a:rPr>
              <a:t>工作点偏高引起饱和失真</a:t>
            </a:r>
          </a:p>
        </p:txBody>
      </p:sp>
    </p:spTree>
    <p:extLst>
      <p:ext uri="{BB962C8B-B14F-4D97-AF65-F5344CB8AC3E}">
        <p14:creationId xmlns:p14="http://schemas.microsoft.com/office/powerpoint/2010/main" val="254964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Effect transition="in" filter="fade">
                                      <p:cBhvr>
                                        <p:cTn id="9" dur="2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0" fill="hold"/>
                                        <p:tgtEl>
                                          <p:spTgt spid="4"/>
                                        </p:tgtEl>
                                        <p:attrNameLst>
                                          <p:attrName>ppt_w</p:attrName>
                                        </p:attrNameLst>
                                      </p:cBhvr>
                                      <p:tavLst>
                                        <p:tav tm="0">
                                          <p:val>
                                            <p:fltVal val="0"/>
                                          </p:val>
                                        </p:tav>
                                        <p:tav tm="100000">
                                          <p:val>
                                            <p:strVal val="#ppt_w"/>
                                          </p:val>
                                        </p:tav>
                                      </p:tavLst>
                                    </p:anim>
                                    <p:anim calcmode="lin" valueType="num">
                                      <p:cBhvr>
                                        <p:cTn id="15" dur="3000" fill="hold"/>
                                        <p:tgtEl>
                                          <p:spTgt spid="4"/>
                                        </p:tgtEl>
                                        <p:attrNameLst>
                                          <p:attrName>ppt_h</p:attrName>
                                        </p:attrNameLst>
                                      </p:cBhvr>
                                      <p:tavLst>
                                        <p:tav tm="0">
                                          <p:val>
                                            <p:fltVal val="0"/>
                                          </p:val>
                                        </p:tav>
                                        <p:tav tm="100000">
                                          <p:val>
                                            <p:strVal val="#ppt_h"/>
                                          </p:val>
                                        </p:tav>
                                      </p:tavLst>
                                    </p:anim>
                                    <p:animEffect transition="in" filter="fade">
                                      <p:cBhvr>
                                        <p:cTn id="16" dur="3000"/>
                                        <p:tgtEl>
                                          <p:spTgt spid="4"/>
                                        </p:tgtEl>
                                      </p:cBhvr>
                                    </p:animEffect>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37542-F7AC-4AF3-9FAC-C3A81CEB3DBC}"/>
              </a:ext>
            </a:extLst>
          </p:cNvPr>
          <p:cNvSpPr>
            <a:spLocks noGrp="1"/>
          </p:cNvSpPr>
          <p:nvPr>
            <p:ph type="title"/>
          </p:nvPr>
        </p:nvSpPr>
        <p:spPr/>
        <p:txBody>
          <a:bodyPr/>
          <a:lstStyle/>
          <a:p>
            <a:endParaRPr lang="zh-CN" altLang="en-US"/>
          </a:p>
        </p:txBody>
      </p:sp>
      <p:sp>
        <p:nvSpPr>
          <p:cNvPr id="3" name="AutoShape 2">
            <a:extLst>
              <a:ext uri="{FF2B5EF4-FFF2-40B4-BE49-F238E27FC236}">
                <a16:creationId xmlns:a16="http://schemas.microsoft.com/office/drawing/2014/main" id="{EDF139D0-481E-4459-B6E1-CA62E3C943BF}"/>
              </a:ext>
            </a:extLst>
          </p:cNvPr>
          <p:cNvSpPr>
            <a:spLocks noChangeArrowheads="1"/>
          </p:cNvSpPr>
          <p:nvPr/>
        </p:nvSpPr>
        <p:spPr bwMode="auto">
          <a:xfrm>
            <a:off x="6011863" y="2349500"/>
            <a:ext cx="1755775" cy="787400"/>
          </a:xfrm>
          <a:prstGeom prst="wedgeRoundRectCallout">
            <a:avLst>
              <a:gd name="adj1" fmla="val -97648"/>
              <a:gd name="adj2" fmla="val 111088"/>
              <a:gd name="adj3" fmla="val 16667"/>
            </a:avLst>
          </a:prstGeom>
          <a:solidFill>
            <a:srgbClr val="CCFFCC"/>
          </a:solidFill>
          <a:ln w="12700">
            <a:solidFill>
              <a:srgbClr val="FF0000"/>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lang="zh-CN" altLang="en-US" sz="2000" b="1">
                <a:solidFill>
                  <a:srgbClr val="FF0000"/>
                </a:solidFill>
                <a:latin typeface="宋体" panose="02010600030101010101" pitchFamily="2" charset="-122"/>
                <a:ea typeface="宋体" panose="02010600030101010101" pitchFamily="2" charset="-122"/>
              </a:rPr>
              <a:t>基区：最薄，</a:t>
            </a:r>
          </a:p>
          <a:p>
            <a:r>
              <a:rPr lang="zh-CN" altLang="en-US" sz="2000" b="1">
                <a:solidFill>
                  <a:srgbClr val="FF0000"/>
                </a:solidFill>
                <a:latin typeface="宋体" panose="02010600030101010101" pitchFamily="2" charset="-122"/>
                <a:ea typeface="宋体" panose="02010600030101010101" pitchFamily="2" charset="-122"/>
              </a:rPr>
              <a:t>掺杂浓度最低</a:t>
            </a:r>
          </a:p>
        </p:txBody>
      </p:sp>
      <p:sp>
        <p:nvSpPr>
          <p:cNvPr id="4" name="AutoShape 3" descr="80%">
            <a:extLst>
              <a:ext uri="{FF2B5EF4-FFF2-40B4-BE49-F238E27FC236}">
                <a16:creationId xmlns:a16="http://schemas.microsoft.com/office/drawing/2014/main" id="{374E56DF-B14F-4F56-9AE2-9D5DE1BBF6BE}"/>
              </a:ext>
            </a:extLst>
          </p:cNvPr>
          <p:cNvSpPr>
            <a:spLocks noChangeArrowheads="1"/>
          </p:cNvSpPr>
          <p:nvPr/>
        </p:nvSpPr>
        <p:spPr bwMode="auto">
          <a:xfrm>
            <a:off x="6227763" y="4868863"/>
            <a:ext cx="1674812" cy="855662"/>
          </a:xfrm>
          <a:prstGeom prst="wedgeRoundRectCallout">
            <a:avLst>
              <a:gd name="adj1" fmla="val -127917"/>
              <a:gd name="adj2" fmla="val -113079"/>
              <a:gd name="adj3" fmla="val 16667"/>
            </a:avLst>
          </a:prstGeom>
          <a:pattFill prst="pct80">
            <a:fgClr>
              <a:srgbClr val="FFCC99"/>
            </a:fgClr>
            <a:bgClr>
              <a:schemeClr val="bg1"/>
            </a:bgClr>
          </a:pattFill>
          <a:ln w="12700">
            <a:solidFill>
              <a:srgbClr val="FF0000"/>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zh-CN" altLang="en-US" sz="2000" b="1">
                <a:solidFill>
                  <a:schemeClr val="accent2"/>
                </a:solidFill>
                <a:latin typeface="宋体" panose="02010600030101010101" pitchFamily="2" charset="-122"/>
                <a:ea typeface="宋体" panose="02010600030101010101" pitchFamily="2" charset="-122"/>
              </a:rPr>
              <a:t>发射区：掺</a:t>
            </a:r>
          </a:p>
          <a:p>
            <a:pPr eaLnBrk="1" hangingPunct="1">
              <a:spcBef>
                <a:spcPct val="20000"/>
              </a:spcBef>
            </a:pPr>
            <a:r>
              <a:rPr lang="zh-CN" altLang="en-US" sz="2000" b="1">
                <a:solidFill>
                  <a:schemeClr val="accent2"/>
                </a:solidFill>
                <a:latin typeface="宋体" panose="02010600030101010101" pitchFamily="2" charset="-122"/>
                <a:ea typeface="宋体" panose="02010600030101010101" pitchFamily="2" charset="-122"/>
              </a:rPr>
              <a:t>杂浓度最高</a:t>
            </a:r>
          </a:p>
        </p:txBody>
      </p:sp>
      <p:sp>
        <p:nvSpPr>
          <p:cNvPr id="5" name="AutoShape 4" descr="40%">
            <a:extLst>
              <a:ext uri="{FF2B5EF4-FFF2-40B4-BE49-F238E27FC236}">
                <a16:creationId xmlns:a16="http://schemas.microsoft.com/office/drawing/2014/main" id="{9D10038D-1F04-42F2-8173-BF13A081C16F}"/>
              </a:ext>
            </a:extLst>
          </p:cNvPr>
          <p:cNvSpPr>
            <a:spLocks noChangeArrowheads="1"/>
          </p:cNvSpPr>
          <p:nvPr/>
        </p:nvSpPr>
        <p:spPr bwMode="auto">
          <a:xfrm>
            <a:off x="2268538" y="4797425"/>
            <a:ext cx="1582737" cy="473075"/>
          </a:xfrm>
          <a:prstGeom prst="wedgeRoundRectCallout">
            <a:avLst>
              <a:gd name="adj1" fmla="val 86708"/>
              <a:gd name="adj2" fmla="val -252685"/>
              <a:gd name="adj3" fmla="val 16667"/>
            </a:avLst>
          </a:prstGeom>
          <a:pattFill prst="pct40">
            <a:fgClr>
              <a:srgbClr val="00FF00"/>
            </a:fgClr>
            <a:bgClr>
              <a:srgbClr val="FFFFFF"/>
            </a:bgClr>
          </a:pattFill>
          <a:ln w="12700">
            <a:solidFill>
              <a:srgbClr val="FF0000"/>
            </a:solidFill>
            <a:miter lim="800000"/>
            <a:headEnd type="none" w="sm" len="sm"/>
            <a:tailEnd type="none" w="sm" len="sm"/>
          </a:ln>
          <a:effectLst/>
        </p:spPr>
        <p:txBody>
          <a:bodyPr wrap="none" anchor="ctr"/>
          <a:lstStyle/>
          <a:p>
            <a:pPr>
              <a:defRPr/>
            </a:pPr>
            <a:r>
              <a:rPr lang="zh-CN" altLang="en-US" sz="2000" b="1">
                <a:solidFill>
                  <a:schemeClr val="accent2"/>
                </a:solidFill>
                <a:effectLst>
                  <a:outerShdw blurRad="38100" dist="38100" dir="2700000" algn="tl">
                    <a:srgbClr val="C0C0C0"/>
                  </a:outerShdw>
                </a:effectLst>
                <a:latin typeface="宋体" pitchFamily="2" charset="-122"/>
                <a:ea typeface="宋体" pitchFamily="2" charset="-122"/>
              </a:rPr>
              <a:t>发射结</a:t>
            </a:r>
            <a:r>
              <a:rPr lang="en-US" altLang="zh-CN" sz="2000" b="1">
                <a:solidFill>
                  <a:schemeClr val="accent2"/>
                </a:solidFill>
                <a:effectLst>
                  <a:outerShdw blurRad="38100" dist="38100" dir="2700000" algn="tl">
                    <a:srgbClr val="C0C0C0"/>
                  </a:outerShdw>
                </a:effectLst>
                <a:latin typeface="宋体" pitchFamily="2" charset="-122"/>
                <a:ea typeface="宋体" pitchFamily="2" charset="-122"/>
              </a:rPr>
              <a:t>Je</a:t>
            </a:r>
          </a:p>
        </p:txBody>
      </p:sp>
      <p:sp>
        <p:nvSpPr>
          <p:cNvPr id="6" name="AutoShape 5" descr="40%">
            <a:extLst>
              <a:ext uri="{FF2B5EF4-FFF2-40B4-BE49-F238E27FC236}">
                <a16:creationId xmlns:a16="http://schemas.microsoft.com/office/drawing/2014/main" id="{D98B8856-E14A-42F6-8FE3-1746A216A647}"/>
              </a:ext>
            </a:extLst>
          </p:cNvPr>
          <p:cNvSpPr>
            <a:spLocks noChangeArrowheads="1"/>
          </p:cNvSpPr>
          <p:nvPr/>
        </p:nvSpPr>
        <p:spPr bwMode="auto">
          <a:xfrm>
            <a:off x="2141538" y="2663825"/>
            <a:ext cx="1349375" cy="596900"/>
          </a:xfrm>
          <a:prstGeom prst="wedgeRoundRectCallout">
            <a:avLst>
              <a:gd name="adj1" fmla="val 106824"/>
              <a:gd name="adj2" fmla="val 65690"/>
              <a:gd name="adj3" fmla="val 16667"/>
            </a:avLst>
          </a:prstGeom>
          <a:pattFill prst="pct40">
            <a:fgClr>
              <a:srgbClr val="66CCFF"/>
            </a:fgClr>
            <a:bgClr>
              <a:srgbClr val="FFFFFF"/>
            </a:bgClr>
          </a:pattFill>
          <a:ln w="12700">
            <a:solidFill>
              <a:srgbClr val="FF0000"/>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just" eaLnBrk="1" hangingPunct="1"/>
            <a:r>
              <a:rPr lang="zh-CN" altLang="en-US" sz="2000" b="1">
                <a:solidFill>
                  <a:schemeClr val="accent2"/>
                </a:solidFill>
                <a:latin typeface="宋体" panose="02010600030101010101" pitchFamily="2" charset="-122"/>
                <a:ea typeface="宋体" panose="02010600030101010101" pitchFamily="2" charset="-122"/>
              </a:rPr>
              <a:t>集电结</a:t>
            </a:r>
            <a:r>
              <a:rPr lang="en-US" altLang="zh-CN" sz="2000" b="1">
                <a:solidFill>
                  <a:schemeClr val="accent2"/>
                </a:solidFill>
                <a:latin typeface="宋体" panose="02010600030101010101" pitchFamily="2" charset="-122"/>
                <a:ea typeface="宋体" panose="02010600030101010101" pitchFamily="2" charset="-122"/>
              </a:rPr>
              <a:t>Jc</a:t>
            </a:r>
          </a:p>
        </p:txBody>
      </p:sp>
      <p:grpSp>
        <p:nvGrpSpPr>
          <p:cNvPr id="7" name="Group 6">
            <a:extLst>
              <a:ext uri="{FF2B5EF4-FFF2-40B4-BE49-F238E27FC236}">
                <a16:creationId xmlns:a16="http://schemas.microsoft.com/office/drawing/2014/main" id="{301B8E79-F1D1-42F7-8004-2F5953F19997}"/>
              </a:ext>
            </a:extLst>
          </p:cNvPr>
          <p:cNvGrpSpPr>
            <a:grpSpLocks/>
          </p:cNvGrpSpPr>
          <p:nvPr/>
        </p:nvGrpSpPr>
        <p:grpSpPr bwMode="auto">
          <a:xfrm>
            <a:off x="2370138" y="1401763"/>
            <a:ext cx="2951162" cy="4349750"/>
            <a:chOff x="811" y="315"/>
            <a:chExt cx="2324" cy="3423"/>
          </a:xfrm>
        </p:grpSpPr>
        <p:grpSp>
          <p:nvGrpSpPr>
            <p:cNvPr id="8" name="Group 7">
              <a:extLst>
                <a:ext uri="{FF2B5EF4-FFF2-40B4-BE49-F238E27FC236}">
                  <a16:creationId xmlns:a16="http://schemas.microsoft.com/office/drawing/2014/main" id="{CE7C9A07-7BB3-4289-A45D-4F881303FDDC}"/>
                </a:ext>
              </a:extLst>
            </p:cNvPr>
            <p:cNvGrpSpPr>
              <a:grpSpLocks/>
            </p:cNvGrpSpPr>
            <p:nvPr/>
          </p:nvGrpSpPr>
          <p:grpSpPr bwMode="auto">
            <a:xfrm>
              <a:off x="1796" y="753"/>
              <a:ext cx="1339" cy="2587"/>
              <a:chOff x="971" y="1385"/>
              <a:chExt cx="1339" cy="2250"/>
            </a:xfrm>
          </p:grpSpPr>
          <p:sp>
            <p:nvSpPr>
              <p:cNvPr id="20" name="Rectangle 8">
                <a:extLst>
                  <a:ext uri="{FF2B5EF4-FFF2-40B4-BE49-F238E27FC236}">
                    <a16:creationId xmlns:a16="http://schemas.microsoft.com/office/drawing/2014/main" id="{F35E8EAB-D84B-4403-B711-1EA1730C887E}"/>
                  </a:ext>
                </a:extLst>
              </p:cNvPr>
              <p:cNvSpPr>
                <a:spLocks noChangeArrowheads="1"/>
              </p:cNvSpPr>
              <p:nvPr/>
            </p:nvSpPr>
            <p:spPr bwMode="auto">
              <a:xfrm rot="5400000" flipH="1">
                <a:off x="1638" y="2490"/>
                <a:ext cx="501"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1" name="Rectangle 9">
                <a:extLst>
                  <a:ext uri="{FF2B5EF4-FFF2-40B4-BE49-F238E27FC236}">
                    <a16:creationId xmlns:a16="http://schemas.microsoft.com/office/drawing/2014/main" id="{C394DB53-E1AD-4D33-AB12-DDAE246BB211}"/>
                  </a:ext>
                </a:extLst>
              </p:cNvPr>
              <p:cNvSpPr>
                <a:spLocks noChangeArrowheads="1"/>
              </p:cNvSpPr>
              <p:nvPr/>
            </p:nvSpPr>
            <p:spPr bwMode="auto">
              <a:xfrm rot="5400000" flipH="1">
                <a:off x="1644" y="1671"/>
                <a:ext cx="489"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2" name="Rectangle 10">
                <a:extLst>
                  <a:ext uri="{FF2B5EF4-FFF2-40B4-BE49-F238E27FC236}">
                    <a16:creationId xmlns:a16="http://schemas.microsoft.com/office/drawing/2014/main" id="{2C45897A-2F07-47A6-BD8B-096DB63C2230}"/>
                  </a:ext>
                </a:extLst>
              </p:cNvPr>
              <p:cNvSpPr>
                <a:spLocks noChangeArrowheads="1"/>
              </p:cNvSpPr>
              <p:nvPr/>
            </p:nvSpPr>
            <p:spPr bwMode="auto">
              <a:xfrm rot="5400000" flipH="1">
                <a:off x="1728" y="2078"/>
                <a:ext cx="324"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nvGrpSpPr>
              <p:cNvPr id="23" name="Group 11">
                <a:extLst>
                  <a:ext uri="{FF2B5EF4-FFF2-40B4-BE49-F238E27FC236}">
                    <a16:creationId xmlns:a16="http://schemas.microsoft.com/office/drawing/2014/main" id="{EDCFB033-EAF6-4BB5-8518-99BB32A60B39}"/>
                  </a:ext>
                </a:extLst>
              </p:cNvPr>
              <p:cNvGrpSpPr>
                <a:grpSpLocks/>
              </p:cNvGrpSpPr>
              <p:nvPr/>
            </p:nvGrpSpPr>
            <p:grpSpPr bwMode="auto">
              <a:xfrm>
                <a:off x="1859" y="3173"/>
                <a:ext cx="84" cy="462"/>
                <a:chOff x="3467" y="3509"/>
                <a:chExt cx="84" cy="462"/>
              </a:xfrm>
            </p:grpSpPr>
            <p:sp>
              <p:nvSpPr>
                <p:cNvPr id="29" name="Line 12">
                  <a:extLst>
                    <a:ext uri="{FF2B5EF4-FFF2-40B4-BE49-F238E27FC236}">
                      <a16:creationId xmlns:a16="http://schemas.microsoft.com/office/drawing/2014/main" id="{7A72D010-0694-4E14-9EEE-3FF477267B88}"/>
                    </a:ext>
                  </a:extLst>
                </p:cNvPr>
                <p:cNvSpPr>
                  <a:spLocks noChangeShapeType="1"/>
                </p:cNvSpPr>
                <p:nvPr/>
              </p:nvSpPr>
              <p:spPr bwMode="auto">
                <a:xfrm rot="5400000" flipH="1">
                  <a:off x="3314" y="3704"/>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 name="Oval 13">
                  <a:extLst>
                    <a:ext uri="{FF2B5EF4-FFF2-40B4-BE49-F238E27FC236}">
                      <a16:creationId xmlns:a16="http://schemas.microsoft.com/office/drawing/2014/main" id="{340EBC05-1A65-435F-B68A-C977527D8856}"/>
                    </a:ext>
                  </a:extLst>
                </p:cNvPr>
                <p:cNvSpPr>
                  <a:spLocks noChangeArrowheads="1"/>
                </p:cNvSpPr>
                <p:nvPr/>
              </p:nvSpPr>
              <p:spPr bwMode="auto">
                <a:xfrm rot="5400000" flipH="1">
                  <a:off x="3473" y="3893"/>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24" name="Group 14">
                <a:extLst>
                  <a:ext uri="{FF2B5EF4-FFF2-40B4-BE49-F238E27FC236}">
                    <a16:creationId xmlns:a16="http://schemas.microsoft.com/office/drawing/2014/main" id="{BBEB311A-7318-47CB-BEE0-0DEEE1B4E20F}"/>
                  </a:ext>
                </a:extLst>
              </p:cNvPr>
              <p:cNvGrpSpPr>
                <a:grpSpLocks/>
              </p:cNvGrpSpPr>
              <p:nvPr/>
            </p:nvGrpSpPr>
            <p:grpSpPr bwMode="auto">
              <a:xfrm>
                <a:off x="1853" y="1385"/>
                <a:ext cx="84" cy="462"/>
                <a:chOff x="3473" y="1277"/>
                <a:chExt cx="84" cy="462"/>
              </a:xfrm>
            </p:grpSpPr>
            <p:sp>
              <p:nvSpPr>
                <p:cNvPr id="27" name="Line 15">
                  <a:extLst>
                    <a:ext uri="{FF2B5EF4-FFF2-40B4-BE49-F238E27FC236}">
                      <a16:creationId xmlns:a16="http://schemas.microsoft.com/office/drawing/2014/main" id="{31911F51-6D84-43E5-B9D5-5128829D5423}"/>
                    </a:ext>
                  </a:extLst>
                </p:cNvPr>
                <p:cNvSpPr>
                  <a:spLocks noChangeShapeType="1"/>
                </p:cNvSpPr>
                <p:nvPr/>
              </p:nvSpPr>
              <p:spPr bwMode="auto">
                <a:xfrm rot="5400000" flipH="1">
                  <a:off x="3314" y="1544"/>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 name="Oval 16">
                  <a:extLst>
                    <a:ext uri="{FF2B5EF4-FFF2-40B4-BE49-F238E27FC236}">
                      <a16:creationId xmlns:a16="http://schemas.microsoft.com/office/drawing/2014/main" id="{D260D4D5-1CF4-4876-A467-B26644DE1390}"/>
                    </a:ext>
                  </a:extLst>
                </p:cNvPr>
                <p:cNvSpPr>
                  <a:spLocks noChangeArrowheads="1"/>
                </p:cNvSpPr>
                <p:nvPr/>
              </p:nvSpPr>
              <p:spPr bwMode="auto">
                <a:xfrm rot="5400000" flipH="1">
                  <a:off x="3479" y="1271"/>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25" name="Line 17">
                <a:extLst>
                  <a:ext uri="{FF2B5EF4-FFF2-40B4-BE49-F238E27FC236}">
                    <a16:creationId xmlns:a16="http://schemas.microsoft.com/office/drawing/2014/main" id="{874CB11D-7C08-4D5D-B867-65EA654CE152}"/>
                  </a:ext>
                </a:extLst>
              </p:cNvPr>
              <p:cNvSpPr>
                <a:spLocks noChangeShapeType="1"/>
              </p:cNvSpPr>
              <p:nvPr/>
            </p:nvSpPr>
            <p:spPr bwMode="auto">
              <a:xfrm rot="5400000" flipH="1">
                <a:off x="1259" y="2321"/>
                <a:ext cx="0" cy="43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6" name="Oval 18">
                <a:extLst>
                  <a:ext uri="{FF2B5EF4-FFF2-40B4-BE49-F238E27FC236}">
                    <a16:creationId xmlns:a16="http://schemas.microsoft.com/office/drawing/2014/main" id="{049E0E5D-3973-47A2-B954-D2A8B36948F4}"/>
                  </a:ext>
                </a:extLst>
              </p:cNvPr>
              <p:cNvSpPr>
                <a:spLocks noChangeArrowheads="1"/>
              </p:cNvSpPr>
              <p:nvPr/>
            </p:nvSpPr>
            <p:spPr bwMode="auto">
              <a:xfrm rot="5400000" flipH="1">
                <a:off x="977" y="2495"/>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9" name="Group 19">
              <a:extLst>
                <a:ext uri="{FF2B5EF4-FFF2-40B4-BE49-F238E27FC236}">
                  <a16:creationId xmlns:a16="http://schemas.microsoft.com/office/drawing/2014/main" id="{97644996-26B9-47CC-8868-CF600A33ECDB}"/>
                </a:ext>
              </a:extLst>
            </p:cNvPr>
            <p:cNvGrpSpPr>
              <a:grpSpLocks/>
            </p:cNvGrpSpPr>
            <p:nvPr/>
          </p:nvGrpSpPr>
          <p:grpSpPr bwMode="auto">
            <a:xfrm>
              <a:off x="1453" y="650"/>
              <a:ext cx="1234" cy="2739"/>
              <a:chOff x="591" y="1234"/>
              <a:chExt cx="1234" cy="2384"/>
            </a:xfrm>
          </p:grpSpPr>
          <p:sp>
            <p:nvSpPr>
              <p:cNvPr id="17" name="Text Box 20">
                <a:extLst>
                  <a:ext uri="{FF2B5EF4-FFF2-40B4-BE49-F238E27FC236}">
                    <a16:creationId xmlns:a16="http://schemas.microsoft.com/office/drawing/2014/main" id="{1ED9870E-D889-4D7A-9889-25A1836114C4}"/>
                  </a:ext>
                </a:extLst>
              </p:cNvPr>
              <p:cNvSpPr txBox="1">
                <a:spLocks noChangeArrowheads="1"/>
              </p:cNvSpPr>
              <p:nvPr/>
            </p:nvSpPr>
            <p:spPr bwMode="auto">
              <a:xfrm>
                <a:off x="592" y="2399"/>
                <a:ext cx="283" cy="356"/>
              </a:xfrm>
              <a:prstGeom prst="rect">
                <a:avLst/>
              </a:prstGeom>
              <a:noFill/>
              <a:ln w="254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solidFill>
                      <a:schemeClr val="tx2"/>
                    </a:solidFill>
                    <a:effectLst>
                      <a:outerShdw blurRad="38100" dist="38100" dir="2700000" algn="tl">
                        <a:srgbClr val="000000"/>
                      </a:outerShdw>
                    </a:effectLst>
                    <a:latin typeface="宋体" panose="02010600030101010101" pitchFamily="2" charset="-122"/>
                    <a:ea typeface="宋体" panose="02010600030101010101" pitchFamily="2" charset="-122"/>
                  </a:rPr>
                  <a:t>b</a:t>
                </a:r>
              </a:p>
            </p:txBody>
          </p:sp>
          <p:sp>
            <p:nvSpPr>
              <p:cNvPr id="18" name="Text Box 21">
                <a:extLst>
                  <a:ext uri="{FF2B5EF4-FFF2-40B4-BE49-F238E27FC236}">
                    <a16:creationId xmlns:a16="http://schemas.microsoft.com/office/drawing/2014/main" id="{7B6A4FA5-74C3-4ECB-ABBB-0C53114BB352}"/>
                  </a:ext>
                </a:extLst>
              </p:cNvPr>
              <p:cNvSpPr txBox="1">
                <a:spLocks noChangeArrowheads="1"/>
              </p:cNvSpPr>
              <p:nvPr/>
            </p:nvSpPr>
            <p:spPr bwMode="auto">
              <a:xfrm>
                <a:off x="1543" y="3263"/>
                <a:ext cx="283" cy="356"/>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sz="2800" b="1">
                    <a:solidFill>
                      <a:schemeClr val="tx2"/>
                    </a:solidFill>
                    <a:effectLst>
                      <a:outerShdw blurRad="38100" dist="38100" dir="2700000" algn="tl">
                        <a:srgbClr val="000000"/>
                      </a:outerShdw>
                    </a:effectLst>
                    <a:latin typeface="宋体" pitchFamily="2" charset="-122"/>
                    <a:ea typeface="宋体" pitchFamily="2" charset="-122"/>
                  </a:rPr>
                  <a:t>e</a:t>
                </a:r>
                <a:endParaRPr lang="en-US" altLang="zh-CN" sz="2800" b="1">
                  <a:effectLst>
                    <a:outerShdw blurRad="38100" dist="38100" dir="2700000" algn="tl">
                      <a:srgbClr val="FFFFFF"/>
                    </a:outerShdw>
                  </a:effectLst>
                  <a:latin typeface="宋体" pitchFamily="2" charset="-122"/>
                  <a:ea typeface="宋体" pitchFamily="2" charset="-122"/>
                </a:endParaRPr>
              </a:p>
            </p:txBody>
          </p:sp>
          <p:sp>
            <p:nvSpPr>
              <p:cNvPr id="19" name="Text Box 22">
                <a:extLst>
                  <a:ext uri="{FF2B5EF4-FFF2-40B4-BE49-F238E27FC236}">
                    <a16:creationId xmlns:a16="http://schemas.microsoft.com/office/drawing/2014/main" id="{6D046F39-AAAD-4F8B-B122-911168A90A5C}"/>
                  </a:ext>
                </a:extLst>
              </p:cNvPr>
              <p:cNvSpPr txBox="1">
                <a:spLocks noChangeArrowheads="1"/>
              </p:cNvSpPr>
              <p:nvPr/>
            </p:nvSpPr>
            <p:spPr bwMode="auto">
              <a:xfrm>
                <a:off x="1483" y="1234"/>
                <a:ext cx="283" cy="356"/>
              </a:xfrm>
              <a:prstGeom prst="rect">
                <a:avLst/>
              </a:prstGeom>
              <a:noFill/>
              <a:ln w="38100">
                <a:noFill/>
                <a:miter lim="800000"/>
                <a:headEnd type="none" w="sm" len="sm"/>
                <a:tailEnd type="none" w="med" len="lg"/>
              </a:ln>
              <a:effectLst/>
            </p:spPr>
            <p:txBody>
              <a:bodyPr wrap="none" lIns="90000" tIns="46800" rIns="90000" bIns="46800" anchor="ctr">
                <a:spAutoFit/>
              </a:bodyPr>
              <a:lstStyle/>
              <a:p>
                <a:pPr>
                  <a:spcBef>
                    <a:spcPct val="50000"/>
                  </a:spcBef>
                  <a:defRPr/>
                </a:pPr>
                <a:r>
                  <a:rPr lang="en-US" altLang="zh-CN" sz="2800" b="1">
                    <a:solidFill>
                      <a:schemeClr val="tx2"/>
                    </a:solidFill>
                    <a:effectLst>
                      <a:outerShdw blurRad="38100" dist="38100" dir="2700000" algn="tl">
                        <a:srgbClr val="000000"/>
                      </a:outerShdw>
                    </a:effectLst>
                    <a:latin typeface="宋体" pitchFamily="2" charset="-122"/>
                    <a:ea typeface="宋体" pitchFamily="2" charset="-122"/>
                  </a:rPr>
                  <a:t>c</a:t>
                </a:r>
                <a:endParaRPr lang="en-US" altLang="zh-CN" sz="2800" b="1">
                  <a:effectLst>
                    <a:outerShdw blurRad="38100" dist="38100" dir="2700000" algn="tl">
                      <a:srgbClr val="FFFFFF"/>
                    </a:outerShdw>
                  </a:effectLst>
                  <a:latin typeface="宋体" pitchFamily="2" charset="-122"/>
                  <a:ea typeface="宋体" pitchFamily="2" charset="-122"/>
                </a:endParaRPr>
              </a:p>
            </p:txBody>
          </p:sp>
        </p:grpSp>
        <p:grpSp>
          <p:nvGrpSpPr>
            <p:cNvPr id="10" name="Group 23">
              <a:extLst>
                <a:ext uri="{FF2B5EF4-FFF2-40B4-BE49-F238E27FC236}">
                  <a16:creationId xmlns:a16="http://schemas.microsoft.com/office/drawing/2014/main" id="{6F50160A-D6A9-483F-874D-66E478A0D71B}"/>
                </a:ext>
              </a:extLst>
            </p:cNvPr>
            <p:cNvGrpSpPr>
              <a:grpSpLocks/>
            </p:cNvGrpSpPr>
            <p:nvPr/>
          </p:nvGrpSpPr>
          <p:grpSpPr bwMode="auto">
            <a:xfrm>
              <a:off x="2519" y="1385"/>
              <a:ext cx="322" cy="1291"/>
              <a:chOff x="1694" y="1934"/>
              <a:chExt cx="322" cy="1125"/>
            </a:xfrm>
          </p:grpSpPr>
          <p:sp>
            <p:nvSpPr>
              <p:cNvPr id="14" name="Text Box 24">
                <a:extLst>
                  <a:ext uri="{FF2B5EF4-FFF2-40B4-BE49-F238E27FC236}">
                    <a16:creationId xmlns:a16="http://schemas.microsoft.com/office/drawing/2014/main" id="{CC8338C3-36FF-43C6-B577-AA36CB265389}"/>
                  </a:ext>
                </a:extLst>
              </p:cNvPr>
              <p:cNvSpPr txBox="1">
                <a:spLocks noChangeArrowheads="1"/>
              </p:cNvSpPr>
              <p:nvPr/>
            </p:nvSpPr>
            <p:spPr bwMode="auto">
              <a:xfrm>
                <a:off x="1694" y="1935"/>
                <a:ext cx="300" cy="356"/>
              </a:xfrm>
              <a:prstGeom prst="rect">
                <a:avLst/>
              </a:prstGeom>
              <a:noFill/>
              <a:ln w="25400">
                <a:noFill/>
                <a:miter lim="800000"/>
                <a:headEnd type="none" w="sm" len="sm"/>
                <a:tailEnd type="none" w="med" len="lg"/>
              </a:ln>
              <a:effec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solidFill>
                      <a:srgbClr val="000099"/>
                    </a:solidFill>
                    <a:effectLst>
                      <a:outerShdw blurRad="38100" dist="38100" dir="2700000" algn="tl">
                        <a:srgbClr val="000000"/>
                      </a:outerShdw>
                    </a:effectLst>
                    <a:latin typeface="宋体" panose="02010600030101010101" pitchFamily="2" charset="-122"/>
                    <a:ea typeface="宋体" panose="02010600030101010101" pitchFamily="2" charset="-122"/>
                  </a:rPr>
                  <a:t>N</a:t>
                </a:r>
              </a:p>
            </p:txBody>
          </p:sp>
          <p:sp>
            <p:nvSpPr>
              <p:cNvPr id="15" name="Text Box 25">
                <a:extLst>
                  <a:ext uri="{FF2B5EF4-FFF2-40B4-BE49-F238E27FC236}">
                    <a16:creationId xmlns:a16="http://schemas.microsoft.com/office/drawing/2014/main" id="{0A8B6F2F-0F03-4239-AE79-3079F427D914}"/>
                  </a:ext>
                </a:extLst>
              </p:cNvPr>
              <p:cNvSpPr txBox="1">
                <a:spLocks noChangeArrowheads="1"/>
              </p:cNvSpPr>
              <p:nvPr/>
            </p:nvSpPr>
            <p:spPr bwMode="auto">
              <a:xfrm>
                <a:off x="1706" y="2703"/>
                <a:ext cx="298" cy="356"/>
              </a:xfrm>
              <a:prstGeom prst="rect">
                <a:avLst/>
              </a:prstGeom>
              <a:noFill/>
              <a:ln w="25400">
                <a:noFill/>
                <a:miter lim="800000"/>
                <a:headEnd type="none" w="sm" len="sm"/>
                <a:tailEnd type="none" w="med" len="lg"/>
              </a:ln>
              <a:effec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solidFill>
                      <a:schemeClr val="accent2"/>
                    </a:solidFill>
                    <a:effectLst>
                      <a:outerShdw blurRad="38100" dist="38100" dir="2700000" algn="tl">
                        <a:srgbClr val="000000"/>
                      </a:outerShdw>
                    </a:effectLst>
                    <a:latin typeface="宋体" panose="02010600030101010101" pitchFamily="2" charset="-122"/>
                    <a:ea typeface="宋体" panose="02010600030101010101" pitchFamily="2" charset="-122"/>
                  </a:rPr>
                  <a:t>N</a:t>
                </a:r>
              </a:p>
            </p:txBody>
          </p:sp>
          <p:sp>
            <p:nvSpPr>
              <p:cNvPr id="16" name="Text Box 26">
                <a:extLst>
                  <a:ext uri="{FF2B5EF4-FFF2-40B4-BE49-F238E27FC236}">
                    <a16:creationId xmlns:a16="http://schemas.microsoft.com/office/drawing/2014/main" id="{9E890453-6328-4AB4-B020-78BE5E6D318F}"/>
                  </a:ext>
                </a:extLst>
              </p:cNvPr>
              <p:cNvSpPr txBox="1">
                <a:spLocks noChangeArrowheads="1"/>
              </p:cNvSpPr>
              <p:nvPr/>
            </p:nvSpPr>
            <p:spPr bwMode="auto">
              <a:xfrm>
                <a:off x="1716" y="2319"/>
                <a:ext cx="300" cy="356"/>
              </a:xfrm>
              <a:prstGeom prst="rect">
                <a:avLst/>
              </a:prstGeom>
              <a:noFill/>
              <a:ln w="25400">
                <a:noFill/>
                <a:miter lim="800000"/>
                <a:headEnd type="none" w="sm" len="sm"/>
                <a:tailEnd type="none" w="med" len="lg"/>
              </a:ln>
              <a:effec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solidFill>
                      <a:schemeClr val="accent2"/>
                    </a:solidFill>
                    <a:effectLst>
                      <a:outerShdw blurRad="38100" dist="38100" dir="2700000" algn="tl">
                        <a:srgbClr val="000000"/>
                      </a:outerShdw>
                    </a:effectLst>
                    <a:latin typeface="宋体" panose="02010600030101010101" pitchFamily="2" charset="-122"/>
                    <a:ea typeface="宋体" panose="02010600030101010101" pitchFamily="2" charset="-122"/>
                  </a:rPr>
                  <a:t>P</a:t>
                </a:r>
              </a:p>
            </p:txBody>
          </p:sp>
        </p:grpSp>
        <p:sp>
          <p:nvSpPr>
            <p:cNvPr id="11" name="Text Box 27">
              <a:extLst>
                <a:ext uri="{FF2B5EF4-FFF2-40B4-BE49-F238E27FC236}">
                  <a16:creationId xmlns:a16="http://schemas.microsoft.com/office/drawing/2014/main" id="{7DB2B374-70F9-4BD0-BA28-F58D2C5D9BD6}"/>
                </a:ext>
              </a:extLst>
            </p:cNvPr>
            <p:cNvSpPr txBox="1">
              <a:spLocks noChangeArrowheads="1"/>
            </p:cNvSpPr>
            <p:nvPr/>
          </p:nvSpPr>
          <p:spPr bwMode="auto">
            <a:xfrm>
              <a:off x="811" y="1945"/>
              <a:ext cx="54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000" b="1">
                  <a:solidFill>
                    <a:schemeClr val="tx2"/>
                  </a:solidFill>
                  <a:latin typeface="宋体" panose="02010600030101010101" pitchFamily="2" charset="-122"/>
                  <a:ea typeface="宋体" panose="02010600030101010101" pitchFamily="2" charset="-122"/>
                </a:rPr>
                <a:t>基极</a:t>
              </a:r>
              <a:endParaRPr lang="zh-CN" altLang="en-US" sz="2000" b="1">
                <a:latin typeface="宋体" panose="02010600030101010101" pitchFamily="2" charset="-122"/>
                <a:ea typeface="宋体" panose="02010600030101010101" pitchFamily="2" charset="-122"/>
              </a:endParaRPr>
            </a:p>
          </p:txBody>
        </p:sp>
        <p:sp>
          <p:nvSpPr>
            <p:cNvPr id="12" name="Text Box 28">
              <a:extLst>
                <a:ext uri="{FF2B5EF4-FFF2-40B4-BE49-F238E27FC236}">
                  <a16:creationId xmlns:a16="http://schemas.microsoft.com/office/drawing/2014/main" id="{B4DBDB68-B688-48F6-B994-448E926101F7}"/>
                </a:ext>
              </a:extLst>
            </p:cNvPr>
            <p:cNvSpPr txBox="1">
              <a:spLocks noChangeArrowheads="1"/>
            </p:cNvSpPr>
            <p:nvPr/>
          </p:nvSpPr>
          <p:spPr bwMode="auto">
            <a:xfrm>
              <a:off x="2351" y="3426"/>
              <a:ext cx="74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000" b="1">
                  <a:solidFill>
                    <a:schemeClr val="tx2"/>
                  </a:solidFill>
                  <a:latin typeface="宋体" panose="02010600030101010101" pitchFamily="2" charset="-122"/>
                  <a:ea typeface="宋体" panose="02010600030101010101" pitchFamily="2" charset="-122"/>
                </a:rPr>
                <a:t>发射极</a:t>
              </a:r>
            </a:p>
          </p:txBody>
        </p:sp>
        <p:sp>
          <p:nvSpPr>
            <p:cNvPr id="13" name="Text Box 29">
              <a:extLst>
                <a:ext uri="{FF2B5EF4-FFF2-40B4-BE49-F238E27FC236}">
                  <a16:creationId xmlns:a16="http://schemas.microsoft.com/office/drawing/2014/main" id="{1A5DAD52-70BF-4209-A5ED-AA818E6F6B0E}"/>
                </a:ext>
              </a:extLst>
            </p:cNvPr>
            <p:cNvSpPr txBox="1">
              <a:spLocks noChangeArrowheads="1"/>
            </p:cNvSpPr>
            <p:nvPr/>
          </p:nvSpPr>
          <p:spPr bwMode="auto">
            <a:xfrm>
              <a:off x="2371" y="315"/>
              <a:ext cx="74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000" b="1">
                  <a:solidFill>
                    <a:schemeClr val="tx2"/>
                  </a:solidFill>
                  <a:latin typeface="宋体" panose="02010600030101010101" pitchFamily="2" charset="-122"/>
                  <a:ea typeface="宋体" panose="02010600030101010101" pitchFamily="2" charset="-122"/>
                </a:rPr>
                <a:t>集电极</a:t>
              </a:r>
            </a:p>
          </p:txBody>
        </p:sp>
      </p:grpSp>
      <p:grpSp>
        <p:nvGrpSpPr>
          <p:cNvPr id="31" name="Group 30">
            <a:extLst>
              <a:ext uri="{FF2B5EF4-FFF2-40B4-BE49-F238E27FC236}">
                <a16:creationId xmlns:a16="http://schemas.microsoft.com/office/drawing/2014/main" id="{61DE889D-CE71-4642-ACAF-5EA4D3EB0BC2}"/>
              </a:ext>
            </a:extLst>
          </p:cNvPr>
          <p:cNvGrpSpPr>
            <a:grpSpLocks/>
          </p:cNvGrpSpPr>
          <p:nvPr/>
        </p:nvGrpSpPr>
        <p:grpSpPr bwMode="auto">
          <a:xfrm>
            <a:off x="4284663" y="3284538"/>
            <a:ext cx="1095375" cy="123825"/>
            <a:chOff x="2532" y="1812"/>
            <a:chExt cx="828" cy="60"/>
          </a:xfrm>
        </p:grpSpPr>
        <p:sp>
          <p:nvSpPr>
            <p:cNvPr id="32" name="Line 31">
              <a:extLst>
                <a:ext uri="{FF2B5EF4-FFF2-40B4-BE49-F238E27FC236}">
                  <a16:creationId xmlns:a16="http://schemas.microsoft.com/office/drawing/2014/main" id="{0CA21D9F-94C4-4D7D-AD16-527C4E66AD59}"/>
                </a:ext>
              </a:extLst>
            </p:cNvPr>
            <p:cNvSpPr>
              <a:spLocks noChangeShapeType="1"/>
            </p:cNvSpPr>
            <p:nvPr/>
          </p:nvSpPr>
          <p:spPr bwMode="auto">
            <a:xfrm>
              <a:off x="2532" y="1812"/>
              <a:ext cx="828" cy="0"/>
            </a:xfrm>
            <a:prstGeom prst="line">
              <a:avLst/>
            </a:prstGeom>
            <a:noFill/>
            <a:ln w="25400">
              <a:solidFill>
                <a:srgbClr val="FF33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3" name="Line 32">
              <a:extLst>
                <a:ext uri="{FF2B5EF4-FFF2-40B4-BE49-F238E27FC236}">
                  <a16:creationId xmlns:a16="http://schemas.microsoft.com/office/drawing/2014/main" id="{588FD87A-8F73-4FF7-BF1F-CA6D822B6969}"/>
                </a:ext>
              </a:extLst>
            </p:cNvPr>
            <p:cNvSpPr>
              <a:spLocks noChangeShapeType="1"/>
            </p:cNvSpPr>
            <p:nvPr/>
          </p:nvSpPr>
          <p:spPr bwMode="auto">
            <a:xfrm>
              <a:off x="2532" y="1872"/>
              <a:ext cx="828" cy="0"/>
            </a:xfrm>
            <a:prstGeom prst="line">
              <a:avLst/>
            </a:prstGeom>
            <a:noFill/>
            <a:ln w="25400">
              <a:solidFill>
                <a:srgbClr val="FF33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34" name="Group 33">
            <a:extLst>
              <a:ext uri="{FF2B5EF4-FFF2-40B4-BE49-F238E27FC236}">
                <a16:creationId xmlns:a16="http://schemas.microsoft.com/office/drawing/2014/main" id="{60B153B6-83FF-4854-8965-3D7354B36A00}"/>
              </a:ext>
            </a:extLst>
          </p:cNvPr>
          <p:cNvGrpSpPr>
            <a:grpSpLocks/>
          </p:cNvGrpSpPr>
          <p:nvPr/>
        </p:nvGrpSpPr>
        <p:grpSpPr bwMode="auto">
          <a:xfrm>
            <a:off x="4211638" y="3789363"/>
            <a:ext cx="1123950" cy="88900"/>
            <a:chOff x="2532" y="1812"/>
            <a:chExt cx="828" cy="60"/>
          </a:xfrm>
        </p:grpSpPr>
        <p:sp>
          <p:nvSpPr>
            <p:cNvPr id="35" name="Line 34">
              <a:extLst>
                <a:ext uri="{FF2B5EF4-FFF2-40B4-BE49-F238E27FC236}">
                  <a16:creationId xmlns:a16="http://schemas.microsoft.com/office/drawing/2014/main" id="{C0223ADC-D376-47A3-83CA-5C9C17BB1ABE}"/>
                </a:ext>
              </a:extLst>
            </p:cNvPr>
            <p:cNvSpPr>
              <a:spLocks noChangeShapeType="1"/>
            </p:cNvSpPr>
            <p:nvPr/>
          </p:nvSpPr>
          <p:spPr bwMode="auto">
            <a:xfrm>
              <a:off x="2532" y="1812"/>
              <a:ext cx="828" cy="0"/>
            </a:xfrm>
            <a:prstGeom prst="line">
              <a:avLst/>
            </a:prstGeom>
            <a:noFill/>
            <a:ln w="25400">
              <a:solidFill>
                <a:srgbClr val="FF33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6" name="Line 35">
              <a:extLst>
                <a:ext uri="{FF2B5EF4-FFF2-40B4-BE49-F238E27FC236}">
                  <a16:creationId xmlns:a16="http://schemas.microsoft.com/office/drawing/2014/main" id="{EAE7C830-B5E3-4014-9463-FBC821FC3BDA}"/>
                </a:ext>
              </a:extLst>
            </p:cNvPr>
            <p:cNvSpPr>
              <a:spLocks noChangeShapeType="1"/>
            </p:cNvSpPr>
            <p:nvPr/>
          </p:nvSpPr>
          <p:spPr bwMode="auto">
            <a:xfrm>
              <a:off x="2532" y="1872"/>
              <a:ext cx="828" cy="0"/>
            </a:xfrm>
            <a:prstGeom prst="line">
              <a:avLst/>
            </a:prstGeom>
            <a:noFill/>
            <a:ln w="25400">
              <a:solidFill>
                <a:srgbClr val="FF33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7" name="AutoShape 36">
            <a:extLst>
              <a:ext uri="{FF2B5EF4-FFF2-40B4-BE49-F238E27FC236}">
                <a16:creationId xmlns:a16="http://schemas.microsoft.com/office/drawing/2014/main" id="{8023341B-E13E-4C09-B82D-79828749AD68}"/>
              </a:ext>
            </a:extLst>
          </p:cNvPr>
          <p:cNvSpPr>
            <a:spLocks noChangeArrowheads="1"/>
          </p:cNvSpPr>
          <p:nvPr/>
        </p:nvSpPr>
        <p:spPr bwMode="auto">
          <a:xfrm>
            <a:off x="2501900" y="1223963"/>
            <a:ext cx="1214438" cy="779462"/>
          </a:xfrm>
          <a:prstGeom prst="wedgeRoundRectCallout">
            <a:avLst>
              <a:gd name="adj1" fmla="val 121634"/>
              <a:gd name="adj2" fmla="val 156722"/>
              <a:gd name="adj3" fmla="val 16667"/>
            </a:avLst>
          </a:prstGeom>
          <a:solidFill>
            <a:srgbClr val="FFC000"/>
          </a:solidFill>
          <a:ln w="12700">
            <a:solidFill>
              <a:srgbClr val="CC66FF"/>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000" b="1">
                <a:solidFill>
                  <a:schemeClr val="accent2"/>
                </a:solidFill>
                <a:latin typeface="宋体" panose="02010600030101010101" pitchFamily="2" charset="-122"/>
                <a:ea typeface="宋体" panose="02010600030101010101" pitchFamily="2" charset="-122"/>
              </a:rPr>
              <a:t>集电区：</a:t>
            </a:r>
          </a:p>
          <a:p>
            <a:pPr eaLnBrk="1" hangingPunct="1"/>
            <a:r>
              <a:rPr lang="zh-CN" altLang="en-US" sz="2000" b="1">
                <a:solidFill>
                  <a:schemeClr val="accent2"/>
                </a:solidFill>
                <a:latin typeface="宋体" panose="02010600030101010101" pitchFamily="2" charset="-122"/>
                <a:ea typeface="宋体" panose="02010600030101010101" pitchFamily="2" charset="-122"/>
              </a:rPr>
              <a:t>面积最大</a:t>
            </a:r>
          </a:p>
        </p:txBody>
      </p:sp>
      <p:sp>
        <p:nvSpPr>
          <p:cNvPr id="38" name="Text Box 37">
            <a:extLst>
              <a:ext uri="{FF2B5EF4-FFF2-40B4-BE49-F238E27FC236}">
                <a16:creationId xmlns:a16="http://schemas.microsoft.com/office/drawing/2014/main" id="{439D45D8-6C1D-42E6-81D4-41DB6610CBA1}"/>
              </a:ext>
            </a:extLst>
          </p:cNvPr>
          <p:cNvSpPr txBox="1">
            <a:spLocks noChangeArrowheads="1"/>
          </p:cNvSpPr>
          <p:nvPr/>
        </p:nvSpPr>
        <p:spPr bwMode="auto">
          <a:xfrm>
            <a:off x="1042988" y="5949950"/>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2800" b="1">
                <a:solidFill>
                  <a:srgbClr val="FF0000"/>
                </a:solidFill>
                <a:latin typeface="楷体_GB2312" pitchFamily="49" charset="-122"/>
              </a:rPr>
              <a:t>问题</a:t>
            </a:r>
            <a:r>
              <a:rPr lang="en-US" altLang="en-US" sz="2800" b="1">
                <a:solidFill>
                  <a:srgbClr val="FF0000"/>
                </a:solidFill>
                <a:ea typeface="宋体" panose="02010600030101010101" pitchFamily="2" charset="-122"/>
              </a:rPr>
              <a:t>：</a:t>
            </a:r>
            <a:r>
              <a:rPr lang="en-US" altLang="zh-CN" sz="2800" b="1">
                <a:solidFill>
                  <a:srgbClr val="FF0000"/>
                </a:solidFill>
                <a:latin typeface="楷体_GB2312" pitchFamily="49" charset="-122"/>
              </a:rPr>
              <a:t>c</a:t>
            </a:r>
            <a:r>
              <a:rPr lang="zh-CN" altLang="en-US" sz="2800" b="1">
                <a:solidFill>
                  <a:srgbClr val="FF0000"/>
                </a:solidFill>
                <a:latin typeface="楷体_GB2312" pitchFamily="49" charset="-122"/>
              </a:rPr>
              <a:t>、</a:t>
            </a:r>
            <a:r>
              <a:rPr lang="en-US" altLang="zh-CN" sz="2800" b="1">
                <a:solidFill>
                  <a:srgbClr val="FF0000"/>
                </a:solidFill>
                <a:latin typeface="楷体_GB2312" pitchFamily="49" charset="-122"/>
              </a:rPr>
              <a:t>e</a:t>
            </a:r>
            <a:r>
              <a:rPr lang="zh-CN" altLang="en-US" sz="2800" b="1">
                <a:solidFill>
                  <a:srgbClr val="FF0000"/>
                </a:solidFill>
                <a:latin typeface="楷体_GB2312" pitchFamily="49" charset="-122"/>
              </a:rPr>
              <a:t>两极可否互换？</a:t>
            </a:r>
          </a:p>
        </p:txBody>
      </p:sp>
      <p:sp>
        <p:nvSpPr>
          <p:cNvPr id="39" name="Rectangle 38">
            <a:extLst>
              <a:ext uri="{FF2B5EF4-FFF2-40B4-BE49-F238E27FC236}">
                <a16:creationId xmlns:a16="http://schemas.microsoft.com/office/drawing/2014/main" id="{56B440C8-7C6B-43D1-84A0-72CC6C698849}"/>
              </a:ext>
            </a:extLst>
          </p:cNvPr>
          <p:cNvSpPr txBox="1">
            <a:spLocks noChangeArrowheads="1"/>
          </p:cNvSpPr>
          <p:nvPr/>
        </p:nvSpPr>
        <p:spPr bwMode="auto">
          <a:xfrm>
            <a:off x="1903815" y="91249"/>
            <a:ext cx="4176712" cy="7064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defRPr/>
            </a:pPr>
            <a:r>
              <a:rPr lang="en-US" altLang="zh-CN" sz="2800" b="1" dirty="0">
                <a:solidFill>
                  <a:srgbClr val="FF0000"/>
                </a:solidFill>
                <a:ea typeface="黑体" pitchFamily="49" charset="-122"/>
              </a:rPr>
              <a:t>BJT</a:t>
            </a:r>
            <a:r>
              <a:rPr lang="zh-CN" altLang="en-US" sz="2800" b="1" dirty="0">
                <a:solidFill>
                  <a:srgbClr val="FF0000"/>
                </a:solidFill>
                <a:latin typeface="黑体" pitchFamily="49" charset="-122"/>
                <a:ea typeface="黑体" pitchFamily="49" charset="-122"/>
              </a:rPr>
              <a:t>结构特点</a:t>
            </a:r>
            <a:r>
              <a:rPr lang="zh-CN" altLang="en-US" sz="3200" b="1" dirty="0">
                <a:solidFill>
                  <a:srgbClr val="FF0000"/>
                </a:solidFill>
                <a:effectLst>
                  <a:outerShdw blurRad="38100" dist="38100" dir="2700000" algn="tl">
                    <a:srgbClr val="000000"/>
                  </a:outerShdw>
                </a:effectLst>
              </a:rPr>
              <a:t>：</a:t>
            </a:r>
          </a:p>
        </p:txBody>
      </p:sp>
    </p:spTree>
    <p:extLst>
      <p:ext uri="{BB962C8B-B14F-4D97-AF65-F5344CB8AC3E}">
        <p14:creationId xmlns:p14="http://schemas.microsoft.com/office/powerpoint/2010/main" val="364008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30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30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3000"/>
                                        <p:tgtEl>
                                          <p:spTgt spid="37"/>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20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3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20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3000" fill="hold"/>
                                        <p:tgtEl>
                                          <p:spTgt spid="38"/>
                                        </p:tgtEl>
                                        <p:attrNameLst>
                                          <p:attrName>ppt_w</p:attrName>
                                        </p:attrNameLst>
                                      </p:cBhvr>
                                      <p:tavLst>
                                        <p:tav tm="0">
                                          <p:val>
                                            <p:fltVal val="0"/>
                                          </p:val>
                                        </p:tav>
                                        <p:tav tm="100000">
                                          <p:val>
                                            <p:strVal val="#ppt_w"/>
                                          </p:val>
                                        </p:tav>
                                      </p:tavLst>
                                    </p:anim>
                                    <p:anim calcmode="lin" valueType="num">
                                      <p:cBhvr>
                                        <p:cTn id="43" dur="3000" fill="hold"/>
                                        <p:tgtEl>
                                          <p:spTgt spid="38"/>
                                        </p:tgtEl>
                                        <p:attrNameLst>
                                          <p:attrName>ppt_h</p:attrName>
                                        </p:attrNameLst>
                                      </p:cBhvr>
                                      <p:tavLst>
                                        <p:tav tm="0">
                                          <p:val>
                                            <p:fltVal val="0"/>
                                          </p:val>
                                        </p:tav>
                                        <p:tav tm="100000">
                                          <p:val>
                                            <p:strVal val="#ppt_h"/>
                                          </p:val>
                                        </p:tav>
                                      </p:tavLst>
                                    </p:anim>
                                    <p:animEffect transition="in" filter="fade">
                                      <p:cBhvr>
                                        <p:cTn id="44" dur="3000"/>
                                        <p:tgtEl>
                                          <p:spTgt spid="38"/>
                                        </p:tgtEl>
                                      </p:cBhvr>
                                    </p:animEffect>
                                  </p:childTnLst>
                                  <p:subTnLst>
                                    <p:audio>
                                      <p:cMediaNode>
                                        <p:cTn display="0" masterRel="sameClick">
                                          <p:stCondLst>
                                            <p:cond evt="begin" delay="0">
                                              <p:tn val="4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autoUpdateAnimBg="0"/>
      <p:bldP spid="5" grpId="0" animBg="1" autoUpdateAnimBg="0"/>
      <p:bldP spid="6" grpId="0" animBg="1" autoUpdateAnimBg="0"/>
      <p:bldP spid="37" grpId="0" animBg="1" autoUpdateAnimBg="0"/>
      <p:bldP spid="38"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1F917-F7EC-4787-8652-A65B827FB2A6}"/>
              </a:ext>
            </a:extLst>
          </p:cNvPr>
          <p:cNvSpPr>
            <a:spLocks noGrp="1"/>
          </p:cNvSpPr>
          <p:nvPr>
            <p:ph type="title"/>
          </p:nvPr>
        </p:nvSpPr>
        <p:spPr/>
        <p:txBody>
          <a:bodyPr/>
          <a:lstStyle/>
          <a:p>
            <a:endParaRPr lang="zh-CN" altLang="en-US"/>
          </a:p>
        </p:txBody>
      </p:sp>
      <p:graphicFrame>
        <p:nvGraphicFramePr>
          <p:cNvPr id="3" name="Object 2">
            <a:extLst>
              <a:ext uri="{FF2B5EF4-FFF2-40B4-BE49-F238E27FC236}">
                <a16:creationId xmlns:a16="http://schemas.microsoft.com/office/drawing/2014/main" id="{1B412FF8-D081-42A8-8579-297F3DC96450}"/>
              </a:ext>
            </a:extLst>
          </p:cNvPr>
          <p:cNvGraphicFramePr>
            <a:graphicFrameLocks noChangeAspect="1"/>
          </p:cNvGraphicFramePr>
          <p:nvPr/>
        </p:nvGraphicFramePr>
        <p:xfrm>
          <a:off x="1371600" y="0"/>
          <a:ext cx="6934200" cy="5013325"/>
        </p:xfrm>
        <a:graphic>
          <a:graphicData uri="http://schemas.openxmlformats.org/presentationml/2006/ole">
            <mc:AlternateContent xmlns:mc="http://schemas.openxmlformats.org/markup-compatibility/2006">
              <mc:Choice xmlns:v="urn:schemas-microsoft-com:vml" Requires="v">
                <p:oleObj spid="_x0000_s44124" name="VISIO" r:id="rId4" imgW="4667250" imgH="4391025" progId="Visio.Drawing.11">
                  <p:embed/>
                </p:oleObj>
              </mc:Choice>
              <mc:Fallback>
                <p:oleObj name="VISIO" r:id="rId4" imgW="4667250" imgH="4391025" progId="Visio.Drawing.11">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b="26898"/>
                      <a:stretch>
                        <a:fillRect/>
                      </a:stretch>
                    </p:blipFill>
                    <p:spPr bwMode="auto">
                      <a:xfrm>
                        <a:off x="1371600" y="0"/>
                        <a:ext cx="6934200" cy="5013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3">
            <a:extLst>
              <a:ext uri="{FF2B5EF4-FFF2-40B4-BE49-F238E27FC236}">
                <a16:creationId xmlns:a16="http://schemas.microsoft.com/office/drawing/2014/main" id="{4F7FCA43-93E6-4BD2-941D-A86F17D80D53}"/>
              </a:ext>
            </a:extLst>
          </p:cNvPr>
          <p:cNvSpPr txBox="1">
            <a:spLocks noChangeArrowheads="1"/>
          </p:cNvSpPr>
          <p:nvPr/>
        </p:nvSpPr>
        <p:spPr bwMode="auto">
          <a:xfrm>
            <a:off x="395288" y="260350"/>
            <a:ext cx="504825" cy="54006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2800" b="1">
                <a:solidFill>
                  <a:srgbClr val="FF0000"/>
                </a:solidFill>
              </a:rPr>
              <a:t>最大不失真输出电压</a:t>
            </a:r>
            <a:endParaRPr lang="zh-CN" altLang="en-US" sz="4800"/>
          </a:p>
        </p:txBody>
      </p:sp>
      <p:sp>
        <p:nvSpPr>
          <p:cNvPr id="5" name="AutoShape 4">
            <a:extLst>
              <a:ext uri="{FF2B5EF4-FFF2-40B4-BE49-F238E27FC236}">
                <a16:creationId xmlns:a16="http://schemas.microsoft.com/office/drawing/2014/main" id="{7E0A9F27-7038-4713-9B1D-BC58D9D90C7E}"/>
              </a:ext>
            </a:extLst>
          </p:cNvPr>
          <p:cNvSpPr>
            <a:spLocks noChangeArrowheads="1"/>
          </p:cNvSpPr>
          <p:nvPr/>
        </p:nvSpPr>
        <p:spPr bwMode="auto">
          <a:xfrm>
            <a:off x="4859338" y="1628775"/>
            <a:ext cx="2232025" cy="792163"/>
          </a:xfrm>
          <a:prstGeom prst="wedgeRoundRectCallout">
            <a:avLst>
              <a:gd name="adj1" fmla="val -49574"/>
              <a:gd name="adj2" fmla="val 202106"/>
              <a:gd name="adj3" fmla="val 16667"/>
            </a:avLst>
          </a:prstGeom>
          <a:solidFill>
            <a:srgbClr val="FFC000"/>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kumimoji="0" lang="en-US" altLang="zh-CN" b="1">
                <a:solidFill>
                  <a:schemeClr val="accent2"/>
                </a:solidFill>
                <a:ea typeface="宋体" panose="02010600030101010101" pitchFamily="2" charset="-122"/>
              </a:rPr>
              <a:t>V</a:t>
            </a:r>
            <a:r>
              <a:rPr kumimoji="0" lang="en-US" altLang="zh-CN" b="1" baseline="-25000">
                <a:solidFill>
                  <a:schemeClr val="accent2"/>
                </a:solidFill>
                <a:ea typeface="宋体" panose="02010600030101010101" pitchFamily="2" charset="-122"/>
              </a:rPr>
              <a:t>Omax</a:t>
            </a:r>
            <a:r>
              <a:rPr kumimoji="0" lang="zh-CN" altLang="en-US" sz="2000" b="1">
                <a:solidFill>
                  <a:schemeClr val="accent2"/>
                </a:solidFill>
                <a:ea typeface="宋体" panose="02010600030101010101" pitchFamily="2" charset="-122"/>
              </a:rPr>
              <a:t>以小</a:t>
            </a:r>
          </a:p>
          <a:p>
            <a:r>
              <a:rPr kumimoji="0" lang="zh-CN" altLang="en-US" sz="2000" b="1">
                <a:solidFill>
                  <a:schemeClr val="accent2"/>
                </a:solidFill>
                <a:ea typeface="宋体" panose="02010600030101010101" pitchFamily="2" charset="-122"/>
              </a:rPr>
              <a:t>的一边为准</a:t>
            </a:r>
          </a:p>
        </p:txBody>
      </p:sp>
      <p:graphicFrame>
        <p:nvGraphicFramePr>
          <p:cNvPr id="6" name="Object 5">
            <a:extLst>
              <a:ext uri="{FF2B5EF4-FFF2-40B4-BE49-F238E27FC236}">
                <a16:creationId xmlns:a16="http://schemas.microsoft.com/office/drawing/2014/main" id="{CC48B1A4-FF6C-4966-8425-DF874CD31B96}"/>
              </a:ext>
            </a:extLst>
          </p:cNvPr>
          <p:cNvGraphicFramePr>
            <a:graphicFrameLocks noChangeAspect="1"/>
          </p:cNvGraphicFramePr>
          <p:nvPr/>
        </p:nvGraphicFramePr>
        <p:xfrm>
          <a:off x="1371600" y="5013325"/>
          <a:ext cx="6934200" cy="1844675"/>
        </p:xfrm>
        <a:graphic>
          <a:graphicData uri="http://schemas.openxmlformats.org/presentationml/2006/ole">
            <mc:AlternateContent xmlns:mc="http://schemas.openxmlformats.org/markup-compatibility/2006">
              <mc:Choice xmlns:v="urn:schemas-microsoft-com:vml" Requires="v">
                <p:oleObj spid="_x0000_s44125" name="VISIO" r:id="rId6" imgW="4667250" imgH="4391025" progId="Visio.Drawing.11">
                  <p:embed/>
                </p:oleObj>
              </mc:Choice>
              <mc:Fallback>
                <p:oleObj name="VISIO" r:id="rId6" imgW="4667250" imgH="4391025" progId="Visio.Drawing.11">
                  <p:embed/>
                  <p:pic>
                    <p:nvPicPr>
                      <p:cNvPr id="0" name="Picture 41"/>
                      <p:cNvPicPr>
                        <a:picLocks noChangeAspect="1" noChangeArrowheads="1"/>
                      </p:cNvPicPr>
                      <p:nvPr/>
                    </p:nvPicPr>
                    <p:blipFill>
                      <a:blip r:embed="rId5">
                        <a:extLst>
                          <a:ext uri="{28A0092B-C50C-407E-A947-70E740481C1C}">
                            <a14:useLocalDpi xmlns:a14="http://schemas.microsoft.com/office/drawing/2010/main" val="0"/>
                          </a:ext>
                        </a:extLst>
                      </a:blip>
                      <a:srcRect t="73102"/>
                      <a:stretch>
                        <a:fillRect/>
                      </a:stretch>
                    </p:blipFill>
                    <p:spPr bwMode="auto">
                      <a:xfrm>
                        <a:off x="1371600" y="5013325"/>
                        <a:ext cx="6934200" cy="18446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7197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30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48F1-4594-4877-88AF-9933892572BA}"/>
              </a:ext>
            </a:extLst>
          </p:cNvPr>
          <p:cNvSpPr>
            <a:spLocks noGrp="1"/>
          </p:cNvSpPr>
          <p:nvPr>
            <p:ph type="title"/>
          </p:nvPr>
        </p:nvSpPr>
        <p:spPr/>
        <p:txBody>
          <a:bodyPr/>
          <a:lstStyle/>
          <a:p>
            <a:endParaRPr lang="zh-CN" altLang="en-US"/>
          </a:p>
        </p:txBody>
      </p:sp>
      <p:sp>
        <p:nvSpPr>
          <p:cNvPr id="3" name="Line 2">
            <a:extLst>
              <a:ext uri="{FF2B5EF4-FFF2-40B4-BE49-F238E27FC236}">
                <a16:creationId xmlns:a16="http://schemas.microsoft.com/office/drawing/2014/main" id="{BF082513-F8E4-4803-BF12-088793DA6B05}"/>
              </a:ext>
            </a:extLst>
          </p:cNvPr>
          <p:cNvSpPr>
            <a:spLocks noChangeShapeType="1"/>
          </p:cNvSpPr>
          <p:nvPr/>
        </p:nvSpPr>
        <p:spPr bwMode="auto">
          <a:xfrm>
            <a:off x="228600" y="609600"/>
            <a:ext cx="914400" cy="0"/>
          </a:xfrm>
          <a:prstGeom prst="line">
            <a:avLst/>
          </a:prstGeom>
          <a:noFill/>
          <a:ln w="762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Rectangle 3">
            <a:extLst>
              <a:ext uri="{FF2B5EF4-FFF2-40B4-BE49-F238E27FC236}">
                <a16:creationId xmlns:a16="http://schemas.microsoft.com/office/drawing/2014/main" id="{B008C4FC-5FE9-485B-AF91-0E4C26D7574F}"/>
              </a:ext>
            </a:extLst>
          </p:cNvPr>
          <p:cNvSpPr>
            <a:spLocks noChangeArrowheads="1"/>
          </p:cNvSpPr>
          <p:nvPr/>
        </p:nvSpPr>
        <p:spPr bwMode="auto">
          <a:xfrm>
            <a:off x="304800" y="241300"/>
            <a:ext cx="4876800" cy="1187450"/>
          </a:xfrm>
          <a:prstGeom prst="rect">
            <a:avLst/>
          </a:prstGeom>
          <a:solidFill>
            <a:srgbClr val="FFC000"/>
          </a:solidFill>
          <a:ln>
            <a:noFill/>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sz="2000" b="1" dirty="0">
                <a:ea typeface="宋体" panose="02010600030101010101" pitchFamily="2" charset="-122"/>
              </a:rPr>
              <a:t>                  </a:t>
            </a:r>
            <a:r>
              <a:rPr lang="zh-CN" altLang="en-US" sz="2000" b="1" dirty="0">
                <a:ea typeface="宋体" panose="02010600030101010101" pitchFamily="2" charset="-122"/>
              </a:rPr>
              <a:t>放大电路如图所示。已知</a:t>
            </a:r>
            <a:r>
              <a:rPr lang="en-US" altLang="zh-CN" sz="2000" b="1" dirty="0">
                <a:ea typeface="宋体" panose="02010600030101010101" pitchFamily="2" charset="-122"/>
              </a:rPr>
              <a:t>BJT</a:t>
            </a:r>
            <a:r>
              <a:rPr lang="zh-CN" altLang="en-US" sz="2000" b="1" dirty="0">
                <a:ea typeface="宋体" panose="02010600030101010101" pitchFamily="2" charset="-122"/>
              </a:rPr>
              <a:t>的 </a:t>
            </a:r>
            <a:r>
              <a:rPr lang="en-US" altLang="zh-CN" sz="2000" b="1" i="1" dirty="0">
                <a:ea typeface="宋体" panose="02010600030101010101" pitchFamily="2" charset="-122"/>
              </a:rPr>
              <a:t>ß</a:t>
            </a:r>
            <a:r>
              <a:rPr lang="en-US" altLang="zh-CN" sz="2000" b="1" dirty="0">
                <a:ea typeface="宋体" panose="02010600030101010101" pitchFamily="2" charset="-122"/>
              </a:rPr>
              <a:t>=80</a:t>
            </a:r>
            <a:r>
              <a:rPr lang="zh-CN" altLang="en-US" sz="2000" b="1" dirty="0">
                <a:ea typeface="宋体" panose="02010600030101010101" pitchFamily="2" charset="-122"/>
              </a:rPr>
              <a:t>， </a:t>
            </a:r>
            <a:r>
              <a:rPr lang="en-US" altLang="zh-CN" sz="2000" b="1" i="1" dirty="0" err="1">
                <a:ea typeface="宋体" panose="02010600030101010101" pitchFamily="2" charset="-122"/>
              </a:rPr>
              <a:t>R</a:t>
            </a:r>
            <a:r>
              <a:rPr lang="en-US" altLang="zh-CN" sz="2000" b="1" baseline="-25000" dirty="0" err="1">
                <a:ea typeface="宋体" panose="02010600030101010101" pitchFamily="2" charset="-122"/>
              </a:rPr>
              <a:t>b</a:t>
            </a:r>
            <a:r>
              <a:rPr lang="en-US" altLang="zh-CN" sz="2000" b="1" dirty="0">
                <a:ea typeface="宋体" panose="02010600030101010101" pitchFamily="2" charset="-122"/>
              </a:rPr>
              <a:t>=300k</a:t>
            </a:r>
            <a:r>
              <a:rPr lang="zh-CN" altLang="en-US" sz="2000" b="1" dirty="0">
                <a:ea typeface="宋体" panose="02010600030101010101" pitchFamily="2" charset="-122"/>
              </a:rPr>
              <a:t>， </a:t>
            </a:r>
            <a:r>
              <a:rPr lang="en-US" altLang="zh-CN" sz="2000" b="1" i="1" dirty="0" err="1">
                <a:ea typeface="宋体" panose="02010600030101010101" pitchFamily="2" charset="-122"/>
              </a:rPr>
              <a:t>R</a:t>
            </a:r>
            <a:r>
              <a:rPr lang="en-US" altLang="zh-CN" sz="2000" b="1" baseline="-25000" dirty="0" err="1">
                <a:ea typeface="宋体" panose="02010600030101010101" pitchFamily="2" charset="-122"/>
              </a:rPr>
              <a:t>c</a:t>
            </a:r>
            <a:r>
              <a:rPr lang="en-US" altLang="zh-CN" sz="2000" b="1" dirty="0">
                <a:ea typeface="宋体" panose="02010600030101010101" pitchFamily="2" charset="-122"/>
              </a:rPr>
              <a:t>=2k</a:t>
            </a:r>
            <a:r>
              <a:rPr lang="zh-CN" altLang="en-US" sz="2000" b="1" dirty="0">
                <a:ea typeface="宋体" panose="02010600030101010101" pitchFamily="2" charset="-122"/>
              </a:rPr>
              <a:t>， </a:t>
            </a:r>
            <a:r>
              <a:rPr lang="en-US" altLang="zh-CN" sz="2000" b="1" i="1" dirty="0">
                <a:ea typeface="宋体" panose="02010600030101010101" pitchFamily="2" charset="-122"/>
              </a:rPr>
              <a:t>V</a:t>
            </a:r>
            <a:r>
              <a:rPr lang="en-US" altLang="zh-CN" sz="2000" b="1" baseline="-25000" dirty="0">
                <a:ea typeface="宋体" panose="02010600030101010101" pitchFamily="2" charset="-122"/>
              </a:rPr>
              <a:t>CC</a:t>
            </a:r>
            <a:r>
              <a:rPr lang="en-US" altLang="zh-CN" sz="2000" b="1" dirty="0">
                <a:ea typeface="宋体" panose="02010600030101010101" pitchFamily="2" charset="-122"/>
              </a:rPr>
              <a:t>= +12V</a:t>
            </a:r>
            <a:r>
              <a:rPr lang="zh-CN" altLang="en-US" sz="2000" b="1" dirty="0">
                <a:ea typeface="宋体" panose="02010600030101010101" pitchFamily="2" charset="-122"/>
              </a:rPr>
              <a:t>，求：</a:t>
            </a:r>
          </a:p>
        </p:txBody>
      </p:sp>
      <p:sp>
        <p:nvSpPr>
          <p:cNvPr id="5" name="Rectangle 4">
            <a:extLst>
              <a:ext uri="{FF2B5EF4-FFF2-40B4-BE49-F238E27FC236}">
                <a16:creationId xmlns:a16="http://schemas.microsoft.com/office/drawing/2014/main" id="{495414B4-5360-473E-9EC3-D27C83269F29}"/>
              </a:ext>
            </a:extLst>
          </p:cNvPr>
          <p:cNvSpPr>
            <a:spLocks noChangeArrowheads="1"/>
          </p:cNvSpPr>
          <p:nvPr/>
        </p:nvSpPr>
        <p:spPr bwMode="auto">
          <a:xfrm>
            <a:off x="228600" y="990600"/>
            <a:ext cx="4648200" cy="822325"/>
          </a:xfrm>
          <a:prstGeom prst="rect">
            <a:avLst/>
          </a:prstGeom>
          <a:solidFill>
            <a:srgbClr val="FFC000"/>
          </a:solidFill>
          <a:ln>
            <a:noFill/>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sz="2000" b="1" dirty="0">
                <a:ea typeface="宋体" panose="02010600030101010101" pitchFamily="2" charset="-122"/>
              </a:rPr>
              <a:t>          </a:t>
            </a: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）放大电路的</a:t>
            </a:r>
            <a:r>
              <a:rPr lang="en-US" altLang="zh-CN" sz="2000" b="1" i="1" dirty="0">
                <a:ea typeface="宋体" panose="02010600030101010101" pitchFamily="2" charset="-122"/>
              </a:rPr>
              <a:t>Q</a:t>
            </a:r>
            <a:r>
              <a:rPr lang="zh-CN" altLang="en-US" sz="2000" b="1" dirty="0">
                <a:ea typeface="宋体" panose="02010600030101010101" pitchFamily="2" charset="-122"/>
              </a:rPr>
              <a:t>点。此时</a:t>
            </a:r>
            <a:r>
              <a:rPr lang="en-US" altLang="zh-CN" sz="2000" b="1" dirty="0">
                <a:ea typeface="宋体" panose="02010600030101010101" pitchFamily="2" charset="-122"/>
              </a:rPr>
              <a:t>BJT</a:t>
            </a:r>
            <a:r>
              <a:rPr lang="zh-CN" altLang="en-US" sz="2000" b="1" dirty="0">
                <a:ea typeface="宋体" panose="02010600030101010101" pitchFamily="2" charset="-122"/>
              </a:rPr>
              <a:t>工作在哪个区域？</a:t>
            </a:r>
          </a:p>
        </p:txBody>
      </p:sp>
      <p:sp>
        <p:nvSpPr>
          <p:cNvPr id="6" name="Rectangle 5">
            <a:extLst>
              <a:ext uri="{FF2B5EF4-FFF2-40B4-BE49-F238E27FC236}">
                <a16:creationId xmlns:a16="http://schemas.microsoft.com/office/drawing/2014/main" id="{EFF7A5A9-80FC-4443-8885-08DB8F2B9320}"/>
              </a:ext>
            </a:extLst>
          </p:cNvPr>
          <p:cNvSpPr>
            <a:spLocks noChangeArrowheads="1"/>
          </p:cNvSpPr>
          <p:nvPr/>
        </p:nvSpPr>
        <p:spPr bwMode="auto">
          <a:xfrm>
            <a:off x="228600" y="1752600"/>
            <a:ext cx="4876800" cy="1187450"/>
          </a:xfrm>
          <a:prstGeom prst="rect">
            <a:avLst/>
          </a:prstGeom>
          <a:solidFill>
            <a:srgbClr val="FFC000"/>
          </a:solidFill>
          <a:ln>
            <a:noFill/>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zh-CN" altLang="en-US" sz="2000" b="1">
                <a:ea typeface="宋体" panose="02010600030101010101" pitchFamily="2" charset="-122"/>
              </a:rPr>
              <a:t>（</a:t>
            </a:r>
            <a:r>
              <a:rPr lang="en-US" altLang="zh-CN" sz="2000" b="1">
                <a:ea typeface="宋体" panose="02010600030101010101" pitchFamily="2" charset="-122"/>
              </a:rPr>
              <a:t>2</a:t>
            </a:r>
            <a:r>
              <a:rPr lang="zh-CN" altLang="en-US" sz="2000" b="1">
                <a:ea typeface="宋体" panose="02010600030101010101" pitchFamily="2" charset="-122"/>
              </a:rPr>
              <a:t>）当</a:t>
            </a:r>
            <a:r>
              <a:rPr lang="en-US" altLang="zh-CN" sz="2000" b="1" i="1">
                <a:ea typeface="宋体" panose="02010600030101010101" pitchFamily="2" charset="-122"/>
              </a:rPr>
              <a:t>R</a:t>
            </a:r>
            <a:r>
              <a:rPr lang="en-US" altLang="zh-CN" sz="2000" b="1" baseline="-25000">
                <a:ea typeface="宋体" panose="02010600030101010101" pitchFamily="2" charset="-122"/>
              </a:rPr>
              <a:t>b</a:t>
            </a:r>
            <a:r>
              <a:rPr lang="en-US" altLang="zh-CN" sz="2000" b="1">
                <a:ea typeface="宋体" panose="02010600030101010101" pitchFamily="2" charset="-122"/>
              </a:rPr>
              <a:t>=100k</a:t>
            </a:r>
            <a:r>
              <a:rPr lang="zh-CN" altLang="en-US" sz="2000" b="1">
                <a:ea typeface="宋体" panose="02010600030101010101" pitchFamily="2" charset="-122"/>
              </a:rPr>
              <a:t>时，放大电路的</a:t>
            </a:r>
            <a:r>
              <a:rPr lang="en-US" altLang="zh-CN" sz="2000" b="1" i="1">
                <a:ea typeface="宋体" panose="02010600030101010101" pitchFamily="2" charset="-122"/>
              </a:rPr>
              <a:t>Q</a:t>
            </a:r>
            <a:r>
              <a:rPr lang="zh-CN" altLang="en-US" sz="2000" b="1">
                <a:ea typeface="宋体" panose="02010600030101010101" pitchFamily="2" charset="-122"/>
              </a:rPr>
              <a:t>点。此时</a:t>
            </a:r>
            <a:r>
              <a:rPr lang="en-US" altLang="zh-CN" sz="2000" b="1">
                <a:ea typeface="宋体" panose="02010600030101010101" pitchFamily="2" charset="-122"/>
              </a:rPr>
              <a:t>BJT</a:t>
            </a:r>
            <a:r>
              <a:rPr lang="zh-CN" altLang="en-US" sz="2000" b="1">
                <a:ea typeface="宋体" panose="02010600030101010101" pitchFamily="2" charset="-122"/>
              </a:rPr>
              <a:t>工作在哪个区域？（忽略</a:t>
            </a:r>
            <a:r>
              <a:rPr lang="en-US" altLang="zh-CN" sz="2000" b="1">
                <a:ea typeface="宋体" panose="02010600030101010101" pitchFamily="2" charset="-122"/>
              </a:rPr>
              <a:t>BJT</a:t>
            </a:r>
            <a:r>
              <a:rPr lang="zh-CN" altLang="en-US" sz="2000" b="1">
                <a:ea typeface="宋体" panose="02010600030101010101" pitchFamily="2" charset="-122"/>
              </a:rPr>
              <a:t>的饱和压降）</a:t>
            </a:r>
          </a:p>
        </p:txBody>
      </p:sp>
      <p:sp>
        <p:nvSpPr>
          <p:cNvPr id="7" name="Rectangle 6">
            <a:extLst>
              <a:ext uri="{FF2B5EF4-FFF2-40B4-BE49-F238E27FC236}">
                <a16:creationId xmlns:a16="http://schemas.microsoft.com/office/drawing/2014/main" id="{8BC6F2FC-8BB1-4A30-8CE3-44DC7D242699}"/>
              </a:ext>
            </a:extLst>
          </p:cNvPr>
          <p:cNvSpPr>
            <a:spLocks noChangeArrowheads="1"/>
          </p:cNvSpPr>
          <p:nvPr/>
        </p:nvSpPr>
        <p:spPr bwMode="auto">
          <a:xfrm>
            <a:off x="304800" y="30480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1800" b="1">
                <a:solidFill>
                  <a:srgbClr val="FF0000"/>
                </a:solidFill>
                <a:ea typeface="宋体" panose="02010600030101010101" pitchFamily="2" charset="-122"/>
              </a:rPr>
              <a:t>解：</a:t>
            </a:r>
            <a:r>
              <a:rPr lang="zh-CN" altLang="en-US" sz="1800" b="1">
                <a:ea typeface="宋体" panose="02010600030101010101" pitchFamily="2" charset="-122"/>
              </a:rPr>
              <a:t>（</a:t>
            </a:r>
            <a:r>
              <a:rPr lang="en-US" altLang="zh-CN" sz="1800" b="1">
                <a:ea typeface="宋体" panose="02010600030101010101" pitchFamily="2" charset="-122"/>
              </a:rPr>
              <a:t>1</a:t>
            </a:r>
            <a:r>
              <a:rPr lang="zh-CN" altLang="en-US" sz="1800" b="1">
                <a:ea typeface="宋体" panose="02010600030101010101" pitchFamily="2" charset="-122"/>
              </a:rPr>
              <a:t>）</a:t>
            </a:r>
          </a:p>
        </p:txBody>
      </p:sp>
      <p:graphicFrame>
        <p:nvGraphicFramePr>
          <p:cNvPr id="8" name="Object 7">
            <a:extLst>
              <a:ext uri="{FF2B5EF4-FFF2-40B4-BE49-F238E27FC236}">
                <a16:creationId xmlns:a16="http://schemas.microsoft.com/office/drawing/2014/main" id="{6D3FBF76-8621-4739-BEAC-DAEDCD0266E8}"/>
              </a:ext>
            </a:extLst>
          </p:cNvPr>
          <p:cNvGraphicFramePr>
            <a:graphicFrameLocks noChangeAspect="1"/>
          </p:cNvGraphicFramePr>
          <p:nvPr/>
        </p:nvGraphicFramePr>
        <p:xfrm>
          <a:off x="1676400" y="2971800"/>
          <a:ext cx="2895600" cy="649288"/>
        </p:xfrm>
        <a:graphic>
          <a:graphicData uri="http://schemas.openxmlformats.org/presentationml/2006/ole">
            <mc:AlternateContent xmlns:mc="http://schemas.openxmlformats.org/markup-compatibility/2006">
              <mc:Choice xmlns:v="urn:schemas-microsoft-com:vml" Requires="v">
                <p:oleObj spid="_x0000_s45454" name="公式" r:id="rId6" imgW="43281600" imgH="9753600" progId="Equation.3">
                  <p:embed/>
                </p:oleObj>
              </mc:Choice>
              <mc:Fallback>
                <p:oleObj name="公式" r:id="rId6" imgW="43281600" imgH="9753600" progId="Equation.3">
                  <p:embed/>
                  <p:pic>
                    <p:nvPicPr>
                      <p:cNvPr id="0" name="Picture 1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2971800"/>
                        <a:ext cx="2895600" cy="649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30F85270-4D07-4349-88BF-5D76D6AC78FB}"/>
              </a:ext>
            </a:extLst>
          </p:cNvPr>
          <p:cNvSpPr>
            <a:spLocks noChangeArrowheads="1"/>
          </p:cNvSpPr>
          <p:nvPr/>
        </p:nvSpPr>
        <p:spPr bwMode="auto">
          <a:xfrm>
            <a:off x="304800" y="4549775"/>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1800" b="1">
                <a:ea typeface="宋体" panose="02010600030101010101" pitchFamily="2" charset="-122"/>
              </a:rPr>
              <a:t>（</a:t>
            </a:r>
            <a:r>
              <a:rPr lang="en-US" altLang="zh-CN" sz="1800" b="1">
                <a:ea typeface="宋体" panose="02010600030101010101" pitchFamily="2" charset="-122"/>
              </a:rPr>
              <a:t>2</a:t>
            </a:r>
            <a:r>
              <a:rPr lang="zh-CN" altLang="en-US" sz="1800" b="1">
                <a:ea typeface="宋体" panose="02010600030101010101" pitchFamily="2" charset="-122"/>
              </a:rPr>
              <a:t>）当</a:t>
            </a:r>
            <a:r>
              <a:rPr lang="en-US" altLang="zh-CN" sz="1800" b="1" i="1">
                <a:ea typeface="宋体" panose="02010600030101010101" pitchFamily="2" charset="-122"/>
              </a:rPr>
              <a:t>R</a:t>
            </a:r>
            <a:r>
              <a:rPr lang="en-US" altLang="zh-CN" sz="1800" b="1" baseline="-25000">
                <a:ea typeface="宋体" panose="02010600030101010101" pitchFamily="2" charset="-122"/>
              </a:rPr>
              <a:t>b</a:t>
            </a:r>
            <a:r>
              <a:rPr lang="en-US" altLang="zh-CN" sz="1800" b="1">
                <a:ea typeface="宋体" panose="02010600030101010101" pitchFamily="2" charset="-122"/>
              </a:rPr>
              <a:t>=100k</a:t>
            </a:r>
            <a:r>
              <a:rPr lang="zh-CN" altLang="en-US" sz="1800" b="1">
                <a:ea typeface="宋体" panose="02010600030101010101" pitchFamily="2" charset="-122"/>
              </a:rPr>
              <a:t>时，</a:t>
            </a:r>
          </a:p>
        </p:txBody>
      </p:sp>
      <p:graphicFrame>
        <p:nvGraphicFramePr>
          <p:cNvPr id="10" name="Object 9">
            <a:extLst>
              <a:ext uri="{FF2B5EF4-FFF2-40B4-BE49-F238E27FC236}">
                <a16:creationId xmlns:a16="http://schemas.microsoft.com/office/drawing/2014/main" id="{05ACE8EC-C725-401D-9E5A-E9ADB17D2F9F}"/>
              </a:ext>
            </a:extLst>
          </p:cNvPr>
          <p:cNvGraphicFramePr>
            <a:graphicFrameLocks noChangeAspect="1"/>
          </p:cNvGraphicFramePr>
          <p:nvPr/>
        </p:nvGraphicFramePr>
        <p:xfrm>
          <a:off x="4941888" y="3124200"/>
          <a:ext cx="3059112" cy="322263"/>
        </p:xfrm>
        <a:graphic>
          <a:graphicData uri="http://schemas.openxmlformats.org/presentationml/2006/ole">
            <mc:AlternateContent xmlns:mc="http://schemas.openxmlformats.org/markup-compatibility/2006">
              <mc:Choice xmlns:v="urn:schemas-microsoft-com:vml" Requires="v">
                <p:oleObj spid="_x0000_s45455" name="公式" r:id="rId8" imgW="45720000" imgH="4876800" progId="Equation.3">
                  <p:embed/>
                </p:oleObj>
              </mc:Choice>
              <mc:Fallback>
                <p:oleObj name="公式" r:id="rId8" imgW="45720000" imgH="4876800" progId="Equation.3">
                  <p:embed/>
                  <p:pic>
                    <p:nvPicPr>
                      <p:cNvPr id="0" name="Picture 1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1888" y="3124200"/>
                        <a:ext cx="3059112"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a:extLst>
              <a:ext uri="{FF2B5EF4-FFF2-40B4-BE49-F238E27FC236}">
                <a16:creationId xmlns:a16="http://schemas.microsoft.com/office/drawing/2014/main" id="{F158F053-836E-4DAA-A68B-A58190801DAA}"/>
              </a:ext>
            </a:extLst>
          </p:cNvPr>
          <p:cNvGraphicFramePr>
            <a:graphicFrameLocks noChangeAspect="1"/>
          </p:cNvGraphicFramePr>
          <p:nvPr/>
        </p:nvGraphicFramePr>
        <p:xfrm>
          <a:off x="1724025" y="3657600"/>
          <a:ext cx="4281488" cy="322263"/>
        </p:xfrm>
        <a:graphic>
          <a:graphicData uri="http://schemas.openxmlformats.org/presentationml/2006/ole">
            <mc:AlternateContent xmlns:mc="http://schemas.openxmlformats.org/markup-compatibility/2006">
              <mc:Choice xmlns:v="urn:schemas-microsoft-com:vml" Requires="v">
                <p:oleObj spid="_x0000_s45456" name="公式" r:id="rId10" imgW="64008000" imgH="4876800" progId="Equation.3">
                  <p:embed/>
                </p:oleObj>
              </mc:Choice>
              <mc:Fallback>
                <p:oleObj name="公式" r:id="rId10" imgW="64008000" imgH="4876800" progId="Equation.3">
                  <p:embed/>
                  <p:pic>
                    <p:nvPicPr>
                      <p:cNvPr id="0" name="Picture 16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025" y="3657600"/>
                        <a:ext cx="4281488"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a:extLst>
              <a:ext uri="{FF2B5EF4-FFF2-40B4-BE49-F238E27FC236}">
                <a16:creationId xmlns:a16="http://schemas.microsoft.com/office/drawing/2014/main" id="{06CBBB2D-23BC-441A-9A63-8B402387B74C}"/>
              </a:ext>
            </a:extLst>
          </p:cNvPr>
          <p:cNvSpPr>
            <a:spLocks noChangeArrowheads="1"/>
          </p:cNvSpPr>
          <p:nvPr/>
        </p:nvSpPr>
        <p:spPr bwMode="auto">
          <a:xfrm>
            <a:off x="609600" y="4056063"/>
            <a:ext cx="792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1800" b="1">
                <a:ea typeface="宋体" panose="02010600030101010101" pitchFamily="2" charset="-122"/>
              </a:rPr>
              <a:t>静态工作点为</a:t>
            </a:r>
            <a:r>
              <a:rPr lang="en-US" altLang="zh-CN" sz="1800" b="1" i="1">
                <a:solidFill>
                  <a:srgbClr val="000099"/>
                </a:solidFill>
                <a:ea typeface="宋体" panose="02010600030101010101" pitchFamily="2" charset="-122"/>
              </a:rPr>
              <a:t>Q</a:t>
            </a:r>
            <a:r>
              <a:rPr lang="zh-CN" altLang="en-US" sz="1800" b="1">
                <a:solidFill>
                  <a:srgbClr val="000099"/>
                </a:solidFill>
                <a:ea typeface="宋体" panose="02010600030101010101" pitchFamily="2" charset="-122"/>
              </a:rPr>
              <a:t>（</a:t>
            </a:r>
            <a:r>
              <a:rPr lang="en-US" altLang="zh-CN" sz="1800" b="1">
                <a:solidFill>
                  <a:srgbClr val="000099"/>
                </a:solidFill>
                <a:ea typeface="宋体" panose="02010600030101010101" pitchFamily="2" charset="-122"/>
              </a:rPr>
              <a:t>40uA</a:t>
            </a:r>
            <a:r>
              <a:rPr lang="zh-CN" altLang="en-US" sz="1800" b="1">
                <a:solidFill>
                  <a:srgbClr val="000099"/>
                </a:solidFill>
                <a:ea typeface="宋体" panose="02010600030101010101" pitchFamily="2" charset="-122"/>
              </a:rPr>
              <a:t>，</a:t>
            </a:r>
            <a:r>
              <a:rPr lang="en-US" altLang="zh-CN" sz="1800" b="1">
                <a:solidFill>
                  <a:srgbClr val="000099"/>
                </a:solidFill>
                <a:ea typeface="宋体" panose="02010600030101010101" pitchFamily="2" charset="-122"/>
              </a:rPr>
              <a:t>3.2mA</a:t>
            </a:r>
            <a:r>
              <a:rPr lang="zh-CN" altLang="en-US" sz="1800" b="1">
                <a:solidFill>
                  <a:srgbClr val="000099"/>
                </a:solidFill>
                <a:ea typeface="宋体" panose="02010600030101010101" pitchFamily="2" charset="-122"/>
              </a:rPr>
              <a:t>，</a:t>
            </a:r>
            <a:r>
              <a:rPr lang="en-US" altLang="zh-CN" sz="1800" b="1">
                <a:solidFill>
                  <a:srgbClr val="000099"/>
                </a:solidFill>
                <a:ea typeface="宋体" panose="02010600030101010101" pitchFamily="2" charset="-122"/>
              </a:rPr>
              <a:t>5.6V</a:t>
            </a:r>
            <a:r>
              <a:rPr lang="zh-CN" altLang="en-US" sz="1800" b="1">
                <a:solidFill>
                  <a:srgbClr val="000099"/>
                </a:solidFill>
                <a:ea typeface="宋体" panose="02010600030101010101" pitchFamily="2" charset="-122"/>
              </a:rPr>
              <a:t>），</a:t>
            </a:r>
            <a:r>
              <a:rPr lang="en-US" altLang="zh-CN" sz="1800" b="1">
                <a:ea typeface="宋体" panose="02010600030101010101" pitchFamily="2" charset="-122"/>
              </a:rPr>
              <a:t>BJT</a:t>
            </a:r>
            <a:r>
              <a:rPr lang="zh-CN" altLang="en-US" sz="1800" b="1">
                <a:ea typeface="宋体" panose="02010600030101010101" pitchFamily="2" charset="-122"/>
              </a:rPr>
              <a:t>工作在放大区。</a:t>
            </a:r>
          </a:p>
        </p:txBody>
      </p:sp>
      <p:sp>
        <p:nvSpPr>
          <p:cNvPr id="13" name="Rectangle 12">
            <a:extLst>
              <a:ext uri="{FF2B5EF4-FFF2-40B4-BE49-F238E27FC236}">
                <a16:creationId xmlns:a16="http://schemas.microsoft.com/office/drawing/2014/main" id="{27A3DEB1-CA2E-4461-9B77-96C8B1C909CC}"/>
              </a:ext>
            </a:extLst>
          </p:cNvPr>
          <p:cNvSpPr>
            <a:spLocks noChangeArrowheads="1"/>
          </p:cNvSpPr>
          <p:nvPr/>
        </p:nvSpPr>
        <p:spPr bwMode="auto">
          <a:xfrm>
            <a:off x="381000" y="5580063"/>
            <a:ext cx="510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1800" b="1">
                <a:ea typeface="宋体" panose="02010600030101010101" pitchFamily="2" charset="-122"/>
              </a:rPr>
              <a:t>其最小值也只能为</a:t>
            </a:r>
            <a:r>
              <a:rPr lang="en-US" altLang="zh-CN" sz="1800" b="1">
                <a:ea typeface="宋体" panose="02010600030101010101" pitchFamily="2" charset="-122"/>
              </a:rPr>
              <a:t>0</a:t>
            </a:r>
            <a:r>
              <a:rPr lang="zh-CN" altLang="en-US" sz="1800" b="1">
                <a:ea typeface="宋体" panose="02010600030101010101" pitchFamily="2" charset="-122"/>
              </a:rPr>
              <a:t>，即</a:t>
            </a:r>
            <a:r>
              <a:rPr lang="en-US" altLang="zh-CN" sz="1800" b="1" i="1">
                <a:ea typeface="宋体" panose="02010600030101010101" pitchFamily="2" charset="-122"/>
              </a:rPr>
              <a:t>I</a:t>
            </a:r>
            <a:r>
              <a:rPr lang="en-US" altLang="zh-CN" sz="1800" b="1" baseline="-25000">
                <a:ea typeface="宋体" panose="02010600030101010101" pitchFamily="2" charset="-122"/>
              </a:rPr>
              <a:t>C</a:t>
            </a:r>
            <a:r>
              <a:rPr lang="zh-CN" altLang="en-US" sz="1800" b="1">
                <a:ea typeface="宋体" panose="02010600030101010101" pitchFamily="2" charset="-122"/>
              </a:rPr>
              <a:t>的最大电流为：</a:t>
            </a:r>
          </a:p>
        </p:txBody>
      </p:sp>
      <p:graphicFrame>
        <p:nvGraphicFramePr>
          <p:cNvPr id="14" name="Object 13">
            <a:extLst>
              <a:ext uri="{FF2B5EF4-FFF2-40B4-BE49-F238E27FC236}">
                <a16:creationId xmlns:a16="http://schemas.microsoft.com/office/drawing/2014/main" id="{F47E3528-DB4A-482A-84D8-0E03CAD9ECE1}"/>
              </a:ext>
            </a:extLst>
          </p:cNvPr>
          <p:cNvGraphicFramePr>
            <a:graphicFrameLocks noChangeAspect="1"/>
          </p:cNvGraphicFramePr>
          <p:nvPr/>
        </p:nvGraphicFramePr>
        <p:xfrm>
          <a:off x="2703513" y="4397375"/>
          <a:ext cx="2466975" cy="649288"/>
        </p:xfrm>
        <a:graphic>
          <a:graphicData uri="http://schemas.openxmlformats.org/presentationml/2006/ole">
            <mc:AlternateContent xmlns:mc="http://schemas.openxmlformats.org/markup-compatibility/2006">
              <mc:Choice xmlns:v="urn:schemas-microsoft-com:vml" Requires="v">
                <p:oleObj spid="_x0000_s45457" name="公式" r:id="rId12" imgW="36880800" imgH="9753600" progId="Equation.3">
                  <p:embed/>
                </p:oleObj>
              </mc:Choice>
              <mc:Fallback>
                <p:oleObj name="公式" r:id="rId12" imgW="36880800" imgH="9753600" progId="Equation.3">
                  <p:embed/>
                  <p:pic>
                    <p:nvPicPr>
                      <p:cNvPr id="0" name="Picture 16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3513" y="4397375"/>
                        <a:ext cx="2466975" cy="649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8F50C80D-E990-4D53-99E8-199CCF30FB4A}"/>
              </a:ext>
            </a:extLst>
          </p:cNvPr>
          <p:cNvGraphicFramePr>
            <a:graphicFrameLocks noChangeAspect="1"/>
          </p:cNvGraphicFramePr>
          <p:nvPr/>
        </p:nvGraphicFramePr>
        <p:xfrm>
          <a:off x="5435600" y="4549775"/>
          <a:ext cx="3160713" cy="322263"/>
        </p:xfrm>
        <a:graphic>
          <a:graphicData uri="http://schemas.openxmlformats.org/presentationml/2006/ole">
            <mc:AlternateContent xmlns:mc="http://schemas.openxmlformats.org/markup-compatibility/2006">
              <mc:Choice xmlns:v="urn:schemas-microsoft-com:vml" Requires="v">
                <p:oleObj spid="_x0000_s45458" name="公式" r:id="rId14" imgW="47244000" imgH="4876800" progId="Equation.3">
                  <p:embed/>
                </p:oleObj>
              </mc:Choice>
              <mc:Fallback>
                <p:oleObj name="公式" r:id="rId14" imgW="47244000" imgH="4876800" progId="Equation.3">
                  <p:embed/>
                  <p:pic>
                    <p:nvPicPr>
                      <p:cNvPr id="0" name="Picture 16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5600" y="4549775"/>
                        <a:ext cx="3160713"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a:extLst>
              <a:ext uri="{FF2B5EF4-FFF2-40B4-BE49-F238E27FC236}">
                <a16:creationId xmlns:a16="http://schemas.microsoft.com/office/drawing/2014/main" id="{7ACC1692-0441-403D-990F-F3CA21BF1DCB}"/>
              </a:ext>
            </a:extLst>
          </p:cNvPr>
          <p:cNvGraphicFramePr>
            <a:graphicFrameLocks noChangeAspect="1"/>
          </p:cNvGraphicFramePr>
          <p:nvPr/>
        </p:nvGraphicFramePr>
        <p:xfrm>
          <a:off x="914400" y="5122863"/>
          <a:ext cx="4364038" cy="322262"/>
        </p:xfrm>
        <a:graphic>
          <a:graphicData uri="http://schemas.openxmlformats.org/presentationml/2006/ole">
            <mc:AlternateContent xmlns:mc="http://schemas.openxmlformats.org/markup-compatibility/2006">
              <mc:Choice xmlns:v="urn:schemas-microsoft-com:vml" Requires="v">
                <p:oleObj spid="_x0000_s45459" name="公式" r:id="rId16" imgW="65227200" imgH="4876800" progId="Equation.3">
                  <p:embed/>
                </p:oleObj>
              </mc:Choice>
              <mc:Fallback>
                <p:oleObj name="公式" r:id="rId16" imgW="65227200" imgH="4876800" progId="Equation.3">
                  <p:embed/>
                  <p:pic>
                    <p:nvPicPr>
                      <p:cNvPr id="0" name="Picture 16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4400" y="5122863"/>
                        <a:ext cx="4364038"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a:extLst>
              <a:ext uri="{FF2B5EF4-FFF2-40B4-BE49-F238E27FC236}">
                <a16:creationId xmlns:a16="http://schemas.microsoft.com/office/drawing/2014/main" id="{BE24AE90-3A50-48C9-8D72-4A2769712C2F}"/>
              </a:ext>
            </a:extLst>
          </p:cNvPr>
          <p:cNvGraphicFramePr>
            <a:graphicFrameLocks noChangeAspect="1"/>
          </p:cNvGraphicFramePr>
          <p:nvPr/>
        </p:nvGraphicFramePr>
        <p:xfrm>
          <a:off x="4684713" y="5373688"/>
          <a:ext cx="3775075" cy="709612"/>
        </p:xfrm>
        <a:graphic>
          <a:graphicData uri="http://schemas.openxmlformats.org/presentationml/2006/ole">
            <mc:AlternateContent xmlns:mc="http://schemas.openxmlformats.org/markup-compatibility/2006">
              <mc:Choice xmlns:v="urn:schemas-microsoft-com:vml" Requires="v">
                <p:oleObj spid="_x0000_s45460" name="公式" r:id="rId18" imgW="63093600" imgH="10668000" progId="Equation.3">
                  <p:embed/>
                </p:oleObj>
              </mc:Choice>
              <mc:Fallback>
                <p:oleObj name="公式" r:id="rId18" imgW="63093600" imgH="10668000" progId="Equation.3">
                  <p:embed/>
                  <p:pic>
                    <p:nvPicPr>
                      <p:cNvPr id="0" name="Picture 17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84713" y="5373688"/>
                        <a:ext cx="3775075" cy="70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a:extLst>
              <a:ext uri="{FF2B5EF4-FFF2-40B4-BE49-F238E27FC236}">
                <a16:creationId xmlns:a16="http://schemas.microsoft.com/office/drawing/2014/main" id="{48610C74-F058-4ADF-BCAF-5520D6CDA83F}"/>
              </a:ext>
            </a:extLst>
          </p:cNvPr>
          <p:cNvSpPr>
            <a:spLocks noChangeArrowheads="1"/>
          </p:cNvSpPr>
          <p:nvPr/>
        </p:nvSpPr>
        <p:spPr bwMode="auto">
          <a:xfrm>
            <a:off x="2843213" y="6021388"/>
            <a:ext cx="2743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1800" b="1">
                <a:ea typeface="宋体" panose="02010600030101010101" pitchFamily="2" charset="-122"/>
              </a:rPr>
              <a:t>所以</a:t>
            </a:r>
            <a:r>
              <a:rPr lang="en-US" altLang="zh-CN" sz="1800" b="1">
                <a:ea typeface="宋体" panose="02010600030101010101" pitchFamily="2" charset="-122"/>
              </a:rPr>
              <a:t>BJT</a:t>
            </a:r>
            <a:r>
              <a:rPr lang="zh-CN" altLang="en-US" sz="1800" b="1">
                <a:ea typeface="宋体" panose="02010600030101010101" pitchFamily="2" charset="-122"/>
              </a:rPr>
              <a:t>工作在饱和区。</a:t>
            </a:r>
          </a:p>
        </p:txBody>
      </p:sp>
      <p:sp>
        <p:nvSpPr>
          <p:cNvPr id="19" name="Rectangle 18">
            <a:extLst>
              <a:ext uri="{FF2B5EF4-FFF2-40B4-BE49-F238E27FC236}">
                <a16:creationId xmlns:a16="http://schemas.microsoft.com/office/drawing/2014/main" id="{08A58F2E-CED0-43BB-834F-4D47A84F746E}"/>
              </a:ext>
            </a:extLst>
          </p:cNvPr>
          <p:cNvSpPr>
            <a:spLocks noChangeArrowheads="1"/>
          </p:cNvSpPr>
          <p:nvPr/>
        </p:nvSpPr>
        <p:spPr bwMode="auto">
          <a:xfrm>
            <a:off x="5638800" y="5029200"/>
            <a:ext cx="274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1800" b="1" i="1">
                <a:ea typeface="宋体" panose="02010600030101010101" pitchFamily="2" charset="-122"/>
              </a:rPr>
              <a:t>V</a:t>
            </a:r>
            <a:r>
              <a:rPr lang="en-US" altLang="zh-CN" sz="1800" b="1" baseline="-25000">
                <a:ea typeface="宋体" panose="02010600030101010101" pitchFamily="2" charset="-122"/>
              </a:rPr>
              <a:t>CE</a:t>
            </a:r>
            <a:r>
              <a:rPr lang="zh-CN" altLang="en-US" sz="1800" b="1">
                <a:ea typeface="宋体" panose="02010600030101010101" pitchFamily="2" charset="-122"/>
              </a:rPr>
              <a:t>不可能为负值，</a:t>
            </a:r>
          </a:p>
        </p:txBody>
      </p:sp>
      <p:graphicFrame>
        <p:nvGraphicFramePr>
          <p:cNvPr id="20" name="Object 19">
            <a:extLst>
              <a:ext uri="{FF2B5EF4-FFF2-40B4-BE49-F238E27FC236}">
                <a16:creationId xmlns:a16="http://schemas.microsoft.com/office/drawing/2014/main" id="{FFF3AC50-1B37-4D18-AFB4-EF42F5D8072C}"/>
              </a:ext>
            </a:extLst>
          </p:cNvPr>
          <p:cNvGraphicFramePr>
            <a:graphicFrameLocks noChangeAspect="1"/>
          </p:cNvGraphicFramePr>
          <p:nvPr/>
        </p:nvGraphicFramePr>
        <p:xfrm>
          <a:off x="5257800" y="304800"/>
          <a:ext cx="3429000" cy="2667000"/>
        </p:xfrm>
        <a:graphic>
          <a:graphicData uri="http://schemas.openxmlformats.org/presentationml/2006/ole">
            <mc:AlternateContent xmlns:mc="http://schemas.openxmlformats.org/markup-compatibility/2006">
              <mc:Choice xmlns:v="urn:schemas-microsoft-com:vml" Requires="v">
                <p:oleObj spid="_x0000_s45461" name="位图图像" r:id="rId20" imgW="2624333" imgH="3749047" progId="PBrush">
                  <p:embed/>
                </p:oleObj>
              </mc:Choice>
              <mc:Fallback>
                <p:oleObj name="位图图像" r:id="rId20" imgW="2624333" imgH="3749047" progId="PBrush">
                  <p:embed/>
                  <p:pic>
                    <p:nvPicPr>
                      <p:cNvPr id="0" name="Picture 171"/>
                      <p:cNvPicPr>
                        <a:picLocks noChangeAspect="1" noChangeArrowheads="1"/>
                      </p:cNvPicPr>
                      <p:nvPr/>
                    </p:nvPicPr>
                    <p:blipFill>
                      <a:blip r:embed="rId21">
                        <a:extLst>
                          <a:ext uri="{28A0092B-C50C-407E-A947-70E740481C1C}">
                            <a14:useLocalDpi xmlns:a14="http://schemas.microsoft.com/office/drawing/2010/main" val="0"/>
                          </a:ext>
                        </a:extLst>
                      </a:blip>
                      <a:srcRect b="46808"/>
                      <a:stretch>
                        <a:fillRect/>
                      </a:stretch>
                    </p:blipFill>
                    <p:spPr bwMode="auto">
                      <a:xfrm>
                        <a:off x="5257800" y="304800"/>
                        <a:ext cx="3429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Rectangle 20">
            <a:extLst>
              <a:ext uri="{FF2B5EF4-FFF2-40B4-BE49-F238E27FC236}">
                <a16:creationId xmlns:a16="http://schemas.microsoft.com/office/drawing/2014/main" id="{3E6341CE-41B5-49AD-B070-DEEB500AE3DC}"/>
              </a:ext>
            </a:extLst>
          </p:cNvPr>
          <p:cNvSpPr txBox="1">
            <a:spLocks noChangeArrowheads="1"/>
          </p:cNvSpPr>
          <p:nvPr/>
        </p:nvSpPr>
        <p:spPr bwMode="auto">
          <a:xfrm>
            <a:off x="179388" y="115888"/>
            <a:ext cx="1008062" cy="4175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defRPr/>
            </a:pPr>
            <a:r>
              <a:rPr lang="zh-CN" altLang="en-US" sz="2800" b="1">
                <a:solidFill>
                  <a:srgbClr val="FF0000"/>
                </a:solidFill>
                <a:effectLst>
                  <a:outerShdw blurRad="38100" dist="38100" dir="2700000" algn="tl">
                    <a:srgbClr val="000000"/>
                  </a:outerShdw>
                </a:effectLst>
              </a:rPr>
              <a:t>例题</a:t>
            </a:r>
          </a:p>
        </p:txBody>
      </p:sp>
      <p:sp>
        <p:nvSpPr>
          <p:cNvPr id="22" name="AutoShape 21">
            <a:extLst>
              <a:ext uri="{FF2B5EF4-FFF2-40B4-BE49-F238E27FC236}">
                <a16:creationId xmlns:a16="http://schemas.microsoft.com/office/drawing/2014/main" id="{3A35A8B0-5BE6-450B-A681-824B84039E35}"/>
              </a:ext>
            </a:extLst>
          </p:cNvPr>
          <p:cNvSpPr>
            <a:spLocks noChangeArrowheads="1"/>
          </p:cNvSpPr>
          <p:nvPr/>
        </p:nvSpPr>
        <p:spPr bwMode="auto">
          <a:xfrm>
            <a:off x="6084888" y="3141663"/>
            <a:ext cx="1800225" cy="792162"/>
          </a:xfrm>
          <a:prstGeom prst="wedgeRoundRectCallout">
            <a:avLst>
              <a:gd name="adj1" fmla="val -127690"/>
              <a:gd name="adj2" fmla="val 80463"/>
              <a:gd name="adj3" fmla="val 16667"/>
            </a:avLst>
          </a:prstGeom>
          <a:solidFill>
            <a:srgbClr val="FF9999"/>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kumimoji="0" lang="en-US" altLang="zh-CN" sz="2000" b="1">
                <a:ea typeface="宋体" panose="02010600030101010101" pitchFamily="2" charset="-122"/>
              </a:rPr>
              <a:t>I</a:t>
            </a:r>
            <a:r>
              <a:rPr kumimoji="0" lang="en-US" altLang="zh-CN" sz="2000" b="1" baseline="-25000">
                <a:ea typeface="宋体" panose="02010600030101010101" pitchFamily="2" charset="-122"/>
              </a:rPr>
              <a:t>C</a:t>
            </a:r>
            <a:r>
              <a:rPr kumimoji="0" lang="en-US" altLang="zh-CN" sz="2000" b="1">
                <a:ea typeface="宋体" panose="02010600030101010101" pitchFamily="2" charset="-122"/>
              </a:rPr>
              <a:t>=</a:t>
            </a:r>
            <a:r>
              <a:rPr kumimoji="0" lang="en-US" altLang="zh-CN" sz="2000" b="1">
                <a:ea typeface="宋体" panose="02010600030101010101" pitchFamily="2" charset="-122"/>
                <a:sym typeface="Symbol" panose="05050102010706020507" pitchFamily="18" charset="2"/>
              </a:rPr>
              <a:t></a:t>
            </a:r>
            <a:r>
              <a:rPr kumimoji="0" lang="en-US" altLang="zh-CN" sz="2000" b="1">
                <a:ea typeface="宋体" panose="02010600030101010101" pitchFamily="2" charset="-122"/>
              </a:rPr>
              <a:t>I</a:t>
            </a:r>
            <a:r>
              <a:rPr kumimoji="0" lang="en-US" altLang="zh-CN" sz="2000" b="1" baseline="-25000">
                <a:ea typeface="宋体" panose="02010600030101010101" pitchFamily="2" charset="-122"/>
              </a:rPr>
              <a:t>B</a:t>
            </a:r>
            <a:r>
              <a:rPr kumimoji="0" lang="en-US" altLang="zh-CN" sz="2000" b="1">
                <a:ea typeface="宋体" panose="02010600030101010101" pitchFamily="2" charset="-122"/>
                <a:cs typeface="Times New Roman" panose="02020603050405020304" pitchFamily="18" charset="0"/>
              </a:rPr>
              <a:t>&gt;</a:t>
            </a:r>
            <a:r>
              <a:rPr kumimoji="0" lang="en-US" altLang="zh-CN" sz="2000" b="1">
                <a:ea typeface="宋体" panose="02010600030101010101" pitchFamily="2" charset="-122"/>
              </a:rPr>
              <a:t>0</a:t>
            </a:r>
          </a:p>
          <a:p>
            <a:r>
              <a:rPr kumimoji="0" lang="en-US" altLang="zh-CN" sz="2000" b="1">
                <a:ea typeface="宋体" panose="02010600030101010101" pitchFamily="2" charset="-122"/>
              </a:rPr>
              <a:t>V</a:t>
            </a:r>
            <a:r>
              <a:rPr kumimoji="0" lang="en-US" altLang="zh-CN" sz="2000" b="1" baseline="-25000">
                <a:ea typeface="宋体" panose="02010600030101010101" pitchFamily="2" charset="-122"/>
              </a:rPr>
              <a:t>CE</a:t>
            </a:r>
            <a:r>
              <a:rPr kumimoji="0" lang="en-US" altLang="zh-CN" sz="2000" b="1">
                <a:ea typeface="宋体" panose="02010600030101010101" pitchFamily="2" charset="-122"/>
              </a:rPr>
              <a:t>&gt;1V</a:t>
            </a:r>
          </a:p>
        </p:txBody>
      </p:sp>
      <p:sp>
        <p:nvSpPr>
          <p:cNvPr id="23" name="Rectangle 22">
            <a:extLst>
              <a:ext uri="{FF2B5EF4-FFF2-40B4-BE49-F238E27FC236}">
                <a16:creationId xmlns:a16="http://schemas.microsoft.com/office/drawing/2014/main" id="{4C9AFA97-FBB9-46B1-8D40-F01E0570D1C5}"/>
              </a:ext>
            </a:extLst>
          </p:cNvPr>
          <p:cNvSpPr>
            <a:spLocks noChangeArrowheads="1"/>
          </p:cNvSpPr>
          <p:nvPr/>
        </p:nvSpPr>
        <p:spPr bwMode="auto">
          <a:xfrm>
            <a:off x="2468563" y="6215063"/>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endParaRPr kumimoji="0" lang="zh-CN" altLang="zh-CN" b="1">
              <a:ea typeface="宋体" panose="02010600030101010101" pitchFamily="2" charset="-122"/>
            </a:endParaRPr>
          </a:p>
        </p:txBody>
      </p:sp>
      <p:sp>
        <p:nvSpPr>
          <p:cNvPr id="24" name="Rectangle 23">
            <a:extLst>
              <a:ext uri="{FF2B5EF4-FFF2-40B4-BE49-F238E27FC236}">
                <a16:creationId xmlns:a16="http://schemas.microsoft.com/office/drawing/2014/main" id="{032880F2-5C47-47B6-804A-93552D2DD6D6}"/>
              </a:ext>
            </a:extLst>
          </p:cNvPr>
          <p:cNvSpPr>
            <a:spLocks noChangeArrowheads="1"/>
          </p:cNvSpPr>
          <p:nvPr/>
        </p:nvSpPr>
        <p:spPr bwMode="auto">
          <a:xfrm>
            <a:off x="1838325" y="6213475"/>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endParaRPr kumimoji="0" lang="zh-CN" altLang="zh-CN" b="1">
              <a:ea typeface="宋体" panose="02010600030101010101" pitchFamily="2" charset="-122"/>
            </a:endParaRPr>
          </a:p>
        </p:txBody>
      </p:sp>
      <p:sp>
        <p:nvSpPr>
          <p:cNvPr id="25" name="Rectangle 24">
            <a:extLst>
              <a:ext uri="{FF2B5EF4-FFF2-40B4-BE49-F238E27FC236}">
                <a16:creationId xmlns:a16="http://schemas.microsoft.com/office/drawing/2014/main" id="{8796EC96-7603-4E1B-81A3-F075926A3FC4}"/>
              </a:ext>
            </a:extLst>
          </p:cNvPr>
          <p:cNvSpPr>
            <a:spLocks noChangeArrowheads="1"/>
          </p:cNvSpPr>
          <p:nvPr/>
        </p:nvSpPr>
        <p:spPr bwMode="auto">
          <a:xfrm>
            <a:off x="1117600" y="6019800"/>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100" b="1">
                <a:solidFill>
                  <a:srgbClr val="000000"/>
                </a:solidFill>
                <a:latin typeface="Symbol" panose="05050102010706020507" pitchFamily="18" charset="2"/>
                <a:ea typeface="宋体" panose="02010600030101010101" pitchFamily="2" charset="-122"/>
              </a:rPr>
              <a:t>  </a:t>
            </a:r>
            <a:endParaRPr kumimoji="0" lang="en-US" altLang="zh-CN" b="1">
              <a:ea typeface="宋体" panose="02010600030101010101" pitchFamily="2" charset="-122"/>
            </a:endParaRPr>
          </a:p>
        </p:txBody>
      </p:sp>
      <p:graphicFrame>
        <p:nvGraphicFramePr>
          <p:cNvPr id="26" name="Object 25">
            <a:extLst>
              <a:ext uri="{FF2B5EF4-FFF2-40B4-BE49-F238E27FC236}">
                <a16:creationId xmlns:a16="http://schemas.microsoft.com/office/drawing/2014/main" id="{BC8D6F7A-EF44-45F9-9AF3-4068DE751790}"/>
              </a:ext>
            </a:extLst>
          </p:cNvPr>
          <p:cNvGraphicFramePr>
            <a:graphicFrameLocks noChangeAspect="1"/>
          </p:cNvGraphicFramePr>
          <p:nvPr/>
        </p:nvGraphicFramePr>
        <p:xfrm>
          <a:off x="611188" y="6021388"/>
          <a:ext cx="2160587" cy="360362"/>
        </p:xfrm>
        <a:graphic>
          <a:graphicData uri="http://schemas.openxmlformats.org/presentationml/2006/ole">
            <mc:AlternateContent xmlns:mc="http://schemas.openxmlformats.org/markup-compatibility/2006">
              <mc:Choice xmlns:v="urn:schemas-microsoft-com:vml" Requires="v">
                <p:oleObj spid="_x0000_s45462" name="公式" r:id="rId22" imgW="828360" imgH="201960" progId="Equation.3">
                  <p:embed/>
                </p:oleObj>
              </mc:Choice>
              <mc:Fallback>
                <p:oleObj name="公式" r:id="rId22" imgW="828360" imgH="201960" progId="Equation.3">
                  <p:embed/>
                  <p:pic>
                    <p:nvPicPr>
                      <p:cNvPr id="0" name="Picture 17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1188" y="6021388"/>
                        <a:ext cx="2160587" cy="360362"/>
                      </a:xfrm>
                      <a:prstGeom prst="rect">
                        <a:avLst/>
                      </a:prstGeom>
                      <a:solidFill>
                        <a:schemeClr val="bg1"/>
                      </a:solidFill>
                      <a:ln w="19050">
                        <a:solidFill>
                          <a:srgbClr val="000099"/>
                        </a:solidFill>
                        <a:miter lim="800000"/>
                        <a:headEnd/>
                        <a:tailEnd/>
                      </a:ln>
                    </p:spPr>
                  </p:pic>
                </p:oleObj>
              </mc:Fallback>
            </mc:AlternateContent>
          </a:graphicData>
        </a:graphic>
      </p:graphicFrame>
    </p:spTree>
    <p:extLst>
      <p:ext uri="{BB962C8B-B14F-4D97-AF65-F5344CB8AC3E}">
        <p14:creationId xmlns:p14="http://schemas.microsoft.com/office/powerpoint/2010/main" val="101125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out)">
                                      <p:cBhvr>
                                        <p:cTn id="7" dur="2000"/>
                                        <p:tgtEl>
                                          <p:spTgt spid="20"/>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3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3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trips(downRight)">
                                      <p:cBhvr>
                                        <p:cTn id="32" dur="3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trips(downRight)">
                                      <p:cBhvr>
                                        <p:cTn id="37" dur="2000"/>
                                        <p:tgtEl>
                                          <p:spTgt spid="10"/>
                                        </p:tgtEl>
                                      </p:cBhvr>
                                    </p:animEffect>
                                  </p:childTnLst>
                                  <p:subTnLst>
                                    <p:audio>
                                      <p:cMediaNode>
                                        <p:cTn display="0" masterRel="sameClick">
                                          <p:stCondLst>
                                            <p:cond evt="begin" delay="0">
                                              <p:tn val="35"/>
                                            </p:cond>
                                          </p:stCondLst>
                                          <p:endCondLst>
                                            <p:cond evt="onStopAudio" delay="0">
                                              <p:tgtEl>
                                                <p:sldTgt/>
                                              </p:tgtEl>
                                            </p:cond>
                                          </p:endCondLst>
                                        </p:cTn>
                                        <p:tgtEl>
                                          <p:sndTgt r:embed="rId4" name="type.wav"/>
                                        </p:tgtEl>
                                      </p:cMediaNode>
                                    </p:audio>
                                  </p:sub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strips(downRight)">
                                      <p:cBhvr>
                                        <p:cTn id="42" dur="3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3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right)">
                                      <p:cBhvr>
                                        <p:cTn id="52" dur="3000"/>
                                        <p:tgtEl>
                                          <p:spTgt spid="22"/>
                                        </p:tgtEl>
                                      </p:cBhvr>
                                    </p:animEffect>
                                  </p:childTnLst>
                                  <p:subTnLst>
                                    <p:audio>
                                      <p:cMediaNode>
                                        <p:cTn display="0" masterRel="sameClick">
                                          <p:stCondLst>
                                            <p:cond evt="begin" delay="0">
                                              <p:tn val="50"/>
                                            </p:cond>
                                          </p:stCondLst>
                                          <p:endCondLst>
                                            <p:cond evt="onStopAudio" delay="0">
                                              <p:tgtEl>
                                                <p:sldTgt/>
                                              </p:tgtEl>
                                            </p:cond>
                                          </p:endCondLst>
                                        </p:cTn>
                                        <p:tgtEl>
                                          <p:sndTgt r:embed="rId5" name="PROJCTOR.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20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strips(downRight)">
                                      <p:cBhvr>
                                        <p:cTn id="62" dur="3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strips(downRight)">
                                      <p:cBhvr>
                                        <p:cTn id="67" dur="30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strips(downRight)">
                                      <p:cBhvr>
                                        <p:cTn id="72" dur="30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left)">
                                      <p:cBhvr>
                                        <p:cTn id="77" dur="30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left)">
                                      <p:cBhvr>
                                        <p:cTn id="82" dur="30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6"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strips(downRight)">
                                      <p:cBhvr>
                                        <p:cTn id="87" dur="30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left)">
                                      <p:cBhvr>
                                        <p:cTn id="92" dur="30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left)">
                                      <p:cBhvr>
                                        <p:cTn id="97" dur="3000"/>
                                        <p:tgtEl>
                                          <p:spTgt spid="18"/>
                                        </p:tgtEl>
                                      </p:cBhvr>
                                    </p:animEffect>
                                  </p:childTnLst>
                                  <p:subTnLst>
                                    <p:audio>
                                      <p:cMediaNode>
                                        <p:cTn display="0" masterRel="sameClick">
                                          <p:stCondLst>
                                            <p:cond evt="begin" delay="0">
                                              <p:tn val="95"/>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utoUpdateAnimBg="0"/>
      <p:bldP spid="9" grpId="0" autoUpdateAnimBg="0"/>
      <p:bldP spid="12" grpId="0" autoUpdateAnimBg="0"/>
      <p:bldP spid="13" grpId="0" autoUpdateAnimBg="0"/>
      <p:bldP spid="18" grpId="0" autoUpdateAnimBg="0"/>
      <p:bldP spid="19" grpId="0" autoUpdateAnimBg="0"/>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646FE-DDCC-4F7A-B97C-44909FB4C64D}"/>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ACAEFB11-509E-456F-B8D5-D42874BFC973}"/>
              </a:ext>
            </a:extLst>
          </p:cNvPr>
          <p:cNvSpPr>
            <a:spLocks noChangeArrowheads="1"/>
          </p:cNvSpPr>
          <p:nvPr/>
        </p:nvSpPr>
        <p:spPr bwMode="auto">
          <a:xfrm>
            <a:off x="611188" y="924352"/>
            <a:ext cx="75612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lvl="0"/>
            <a:r>
              <a:rPr kumimoji="0" lang="en-US" altLang="zh-CN" sz="2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kumimoji="0" lang="en-US" altLang="zh-CN" sz="2000"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zh-CN" dirty="0"/>
              <a:t>如图所示电路的直流通路为</a:t>
            </a:r>
            <a:r>
              <a:rPr lang="en-US" altLang="zh-CN" dirty="0"/>
              <a:t>________</a:t>
            </a:r>
            <a:r>
              <a:rPr lang="zh-CN" altLang="zh-CN" dirty="0"/>
              <a:t>。</a:t>
            </a:r>
            <a:r>
              <a:rPr lang="en-US" altLang="zh-CN" dirty="0"/>
              <a:t> </a:t>
            </a:r>
            <a:endParaRPr lang="zh-CN" altLang="zh-CN" dirty="0"/>
          </a:p>
          <a:p>
            <a:r>
              <a:rPr lang="en-US" altLang="zh-CN" dirty="0"/>
              <a:t>A. a) B. b) C. c) D. d) </a:t>
            </a:r>
            <a:endParaRPr kumimoji="0" lang="en-US" altLang="zh-CN" sz="20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1BAC4461-77D8-401B-A848-2B1852F3B934}"/>
              </a:ext>
            </a:extLst>
          </p:cNvPr>
          <p:cNvSpPr txBox="1">
            <a:spLocks noChangeArrowheads="1"/>
          </p:cNvSpPr>
          <p:nvPr/>
        </p:nvSpPr>
        <p:spPr bwMode="auto">
          <a:xfrm>
            <a:off x="2627313" y="260350"/>
            <a:ext cx="3240087" cy="4905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b="1">
                <a:solidFill>
                  <a:srgbClr val="FF0000"/>
                </a:solidFill>
                <a:ea typeface="黑体" panose="02010609060101010101" pitchFamily="49" charset="-122"/>
              </a:rPr>
              <a:t>课堂练习题</a:t>
            </a:r>
          </a:p>
        </p:txBody>
      </p:sp>
      <p:pic>
        <p:nvPicPr>
          <p:cNvPr id="66562" name="Picture 2" descr="http://jwc.hust.edu.cn/jpkc/dzjsjc/wlkc/md/test/03/Image/03201.28.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39151" y="2636912"/>
            <a:ext cx="3142685" cy="2736304"/>
          </a:xfrm>
          <a:prstGeom prst="rect">
            <a:avLst/>
          </a:prstGeom>
          <a:noFill/>
          <a:extLst>
            <a:ext uri="{909E8E84-426E-40DD-AFC4-6F175D3DCCD1}">
              <a14:hiddenFill xmlns:a14="http://schemas.microsoft.com/office/drawing/2010/main">
                <a:solidFill>
                  <a:srgbClr val="FFFFFF"/>
                </a:solidFill>
              </a14:hiddenFill>
            </a:ext>
          </a:extLst>
        </p:spPr>
      </p:pic>
      <p:pic>
        <p:nvPicPr>
          <p:cNvPr id="66563" name="Picture 3" descr="http://jwc.hust.edu.cn/jpkc/dzjsjc/wlkc/md/test/03/Image/03201.29.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707904" y="1743801"/>
            <a:ext cx="4464546" cy="446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73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646FE-DDCC-4F7A-B97C-44909FB4C64D}"/>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ACAEFB11-509E-456F-B8D5-D42874BFC973}"/>
              </a:ext>
            </a:extLst>
          </p:cNvPr>
          <p:cNvSpPr>
            <a:spLocks noChangeArrowheads="1"/>
          </p:cNvSpPr>
          <p:nvPr/>
        </p:nvSpPr>
        <p:spPr bwMode="auto">
          <a:xfrm>
            <a:off x="611188" y="924352"/>
            <a:ext cx="75612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lvl="0"/>
            <a:r>
              <a:rPr kumimoji="0" lang="en-US" altLang="zh-CN" sz="2000"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2.</a:t>
            </a:r>
            <a:r>
              <a:rPr lang="zh-CN" altLang="zh-CN" dirty="0"/>
              <a:t>如图所示电路的直流通路为</a:t>
            </a:r>
            <a:r>
              <a:rPr lang="en-US" altLang="zh-CN" dirty="0"/>
              <a:t>________</a:t>
            </a:r>
            <a:r>
              <a:rPr lang="zh-CN" altLang="zh-CN" dirty="0"/>
              <a:t>。</a:t>
            </a:r>
            <a:r>
              <a:rPr lang="en-US" altLang="zh-CN" dirty="0"/>
              <a:t> </a:t>
            </a:r>
            <a:endParaRPr lang="zh-CN" altLang="zh-CN" dirty="0"/>
          </a:p>
          <a:p>
            <a:r>
              <a:rPr lang="en-US" altLang="zh-CN" dirty="0"/>
              <a:t>A. a) B. b) C. c) D. d) </a:t>
            </a:r>
            <a:endParaRPr lang="zh-CN" altLang="zh-CN" dirty="0"/>
          </a:p>
        </p:txBody>
      </p:sp>
      <p:sp>
        <p:nvSpPr>
          <p:cNvPr id="9" name="Rectangle 8">
            <a:extLst>
              <a:ext uri="{FF2B5EF4-FFF2-40B4-BE49-F238E27FC236}">
                <a16:creationId xmlns:a16="http://schemas.microsoft.com/office/drawing/2014/main" id="{1BAC4461-77D8-401B-A848-2B1852F3B934}"/>
              </a:ext>
            </a:extLst>
          </p:cNvPr>
          <p:cNvSpPr txBox="1">
            <a:spLocks noChangeArrowheads="1"/>
          </p:cNvSpPr>
          <p:nvPr/>
        </p:nvSpPr>
        <p:spPr bwMode="auto">
          <a:xfrm>
            <a:off x="2627313" y="260350"/>
            <a:ext cx="3240087" cy="4905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b="1">
                <a:solidFill>
                  <a:srgbClr val="FF0000"/>
                </a:solidFill>
                <a:ea typeface="黑体" panose="02010609060101010101" pitchFamily="49" charset="-122"/>
              </a:rPr>
              <a:t>课堂练习题</a:t>
            </a:r>
          </a:p>
        </p:txBody>
      </p:sp>
      <p:pic>
        <p:nvPicPr>
          <p:cNvPr id="67586" name="Picture 2" descr="http://jwc.hust.edu.cn/jpkc/dzjsjc/wlkc/md/test/03/Image/03201.30.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07031" y="2564904"/>
            <a:ext cx="3166272" cy="2520280"/>
          </a:xfrm>
          <a:prstGeom prst="rect">
            <a:avLst/>
          </a:prstGeom>
          <a:noFill/>
          <a:extLst>
            <a:ext uri="{909E8E84-426E-40DD-AFC4-6F175D3DCCD1}">
              <a14:hiddenFill xmlns:a14="http://schemas.microsoft.com/office/drawing/2010/main">
                <a:solidFill>
                  <a:srgbClr val="FFFFFF"/>
                </a:solidFill>
              </a14:hiddenFill>
            </a:ext>
          </a:extLst>
        </p:spPr>
      </p:pic>
      <p:pic>
        <p:nvPicPr>
          <p:cNvPr id="67587" name="Picture 3" descr="http://jwc.hust.edu.cn/jpkc/dzjsjc/wlkc/md/test/03/Image/03201.29.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944978" y="1755349"/>
            <a:ext cx="4215297" cy="4154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43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646FE-DDCC-4F7A-B97C-44909FB4C64D}"/>
              </a:ext>
            </a:extLst>
          </p:cNvPr>
          <p:cNvSpPr>
            <a:spLocks noGrp="1"/>
          </p:cNvSpPr>
          <p:nvPr>
            <p:ph type="title"/>
          </p:nvPr>
        </p:nvSpPr>
        <p:spPr/>
        <p:txBody>
          <a:bodyPr/>
          <a:lstStyle/>
          <a:p>
            <a:endParaRPr lang="zh-CN" altLang="en-US"/>
          </a:p>
        </p:txBody>
      </p:sp>
      <p:sp>
        <p:nvSpPr>
          <p:cNvPr id="4" name="Rectangle 3">
            <a:extLst>
              <a:ext uri="{FF2B5EF4-FFF2-40B4-BE49-F238E27FC236}">
                <a16:creationId xmlns:a16="http://schemas.microsoft.com/office/drawing/2014/main" id="{ACAEFB11-509E-456F-B8D5-D42874BFC973}"/>
              </a:ext>
            </a:extLst>
          </p:cNvPr>
          <p:cNvSpPr>
            <a:spLocks noChangeArrowheads="1"/>
          </p:cNvSpPr>
          <p:nvPr/>
        </p:nvSpPr>
        <p:spPr bwMode="auto">
          <a:xfrm>
            <a:off x="611188" y="739686"/>
            <a:ext cx="81372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lvl="0"/>
            <a:r>
              <a:rPr kumimoji="0" lang="en-US" altLang="zh-CN" sz="2000"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3.</a:t>
            </a:r>
            <a:r>
              <a:rPr lang="zh-CN" altLang="zh-CN" dirty="0"/>
              <a:t>对于如图所示放大电路，当用直流电压表测得</a:t>
            </a:r>
            <a:r>
              <a:rPr lang="en-US" altLang="zh-CN" dirty="0"/>
              <a:t>V</a:t>
            </a:r>
            <a:r>
              <a:rPr lang="en-US" altLang="zh-CN" baseline="-25000" dirty="0"/>
              <a:t>CE</a:t>
            </a:r>
            <a:r>
              <a:rPr lang="zh-CN" altLang="zh-CN" dirty="0"/>
              <a:t>≈</a:t>
            </a:r>
            <a:r>
              <a:rPr lang="en-US" altLang="zh-CN" dirty="0"/>
              <a:t>0</a:t>
            </a:r>
            <a:r>
              <a:rPr lang="zh-CN" altLang="zh-CN" dirty="0"/>
              <a:t>时，有可能是因为</a:t>
            </a:r>
            <a:r>
              <a:rPr lang="en-US" altLang="zh-CN" dirty="0"/>
              <a:t>_________</a:t>
            </a:r>
            <a:r>
              <a:rPr lang="zh-CN" altLang="zh-CN" dirty="0"/>
              <a:t>。</a:t>
            </a:r>
            <a:r>
              <a:rPr lang="en-US" altLang="zh-CN" dirty="0"/>
              <a:t> </a:t>
            </a:r>
            <a:endParaRPr lang="zh-CN" altLang="zh-CN" dirty="0"/>
          </a:p>
          <a:p>
            <a:r>
              <a:rPr lang="en-US" altLang="zh-CN" dirty="0"/>
              <a:t>A. </a:t>
            </a:r>
            <a:r>
              <a:rPr lang="en-US" altLang="zh-CN" dirty="0" err="1"/>
              <a:t>R</a:t>
            </a:r>
            <a:r>
              <a:rPr lang="en-US" altLang="zh-CN" baseline="-25000" dirty="0" err="1"/>
              <a:t>b</a:t>
            </a:r>
            <a:r>
              <a:rPr lang="zh-CN" altLang="zh-CN" dirty="0"/>
              <a:t>开路</a:t>
            </a:r>
            <a:r>
              <a:rPr lang="en-US" altLang="zh-CN" dirty="0"/>
              <a:t> B. R</a:t>
            </a:r>
            <a:r>
              <a:rPr lang="en-US" altLang="zh-CN" baseline="-25000" dirty="0"/>
              <a:t>L</a:t>
            </a:r>
            <a:r>
              <a:rPr lang="zh-CN" altLang="zh-CN" dirty="0"/>
              <a:t>短路</a:t>
            </a:r>
            <a:r>
              <a:rPr lang="en-US" altLang="zh-CN" dirty="0"/>
              <a:t> C. </a:t>
            </a:r>
            <a:r>
              <a:rPr lang="en-US" altLang="zh-CN" dirty="0" err="1"/>
              <a:t>R</a:t>
            </a:r>
            <a:r>
              <a:rPr lang="en-US" altLang="zh-CN" baseline="-25000" dirty="0" err="1"/>
              <a:t>f</a:t>
            </a:r>
            <a:r>
              <a:rPr lang="zh-CN" altLang="zh-CN" dirty="0"/>
              <a:t>开路</a:t>
            </a:r>
            <a:r>
              <a:rPr lang="en-US" altLang="zh-CN" dirty="0"/>
              <a:t> D. </a:t>
            </a:r>
            <a:r>
              <a:rPr lang="en-US" altLang="zh-CN" dirty="0" err="1"/>
              <a:t>R</a:t>
            </a:r>
            <a:r>
              <a:rPr lang="en-US" altLang="zh-CN" baseline="-25000" dirty="0" err="1"/>
              <a:t>b</a:t>
            </a:r>
            <a:r>
              <a:rPr lang="zh-CN" altLang="zh-CN" dirty="0"/>
              <a:t>过小</a:t>
            </a:r>
          </a:p>
        </p:txBody>
      </p:sp>
      <p:sp>
        <p:nvSpPr>
          <p:cNvPr id="9" name="Rectangle 8">
            <a:extLst>
              <a:ext uri="{FF2B5EF4-FFF2-40B4-BE49-F238E27FC236}">
                <a16:creationId xmlns:a16="http://schemas.microsoft.com/office/drawing/2014/main" id="{1BAC4461-77D8-401B-A848-2B1852F3B934}"/>
              </a:ext>
            </a:extLst>
          </p:cNvPr>
          <p:cNvSpPr txBox="1">
            <a:spLocks noChangeArrowheads="1"/>
          </p:cNvSpPr>
          <p:nvPr/>
        </p:nvSpPr>
        <p:spPr bwMode="auto">
          <a:xfrm>
            <a:off x="2627313" y="260350"/>
            <a:ext cx="3240087" cy="4905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b="1">
                <a:solidFill>
                  <a:srgbClr val="FF0000"/>
                </a:solidFill>
                <a:ea typeface="黑体" panose="02010609060101010101" pitchFamily="49" charset="-122"/>
              </a:rPr>
              <a:t>课堂练习题</a:t>
            </a:r>
          </a:p>
        </p:txBody>
      </p:sp>
      <p:pic>
        <p:nvPicPr>
          <p:cNvPr id="68610" name="Picture 2" descr="http://jwc.hust.edu.cn/jpkc/dzjsjc/wlkc/md/test/03/Image/03201.33.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1720" y="2419351"/>
            <a:ext cx="2880320" cy="220809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16895" y="4797152"/>
            <a:ext cx="8208912" cy="1200329"/>
          </a:xfrm>
          <a:prstGeom prst="rect">
            <a:avLst/>
          </a:prstGeom>
        </p:spPr>
        <p:txBody>
          <a:bodyPr wrap="square">
            <a:spAutoFit/>
          </a:bodyPr>
          <a:lstStyle/>
          <a:p>
            <a:pPr lvl="0" algn="just">
              <a:spcAft>
                <a:spcPts val="0"/>
              </a:spcAft>
              <a:tabLst>
                <a:tab pos="266700" algn="l"/>
              </a:tabLst>
            </a:pPr>
            <a:r>
              <a:rPr lang="en-US" altLang="zh-CN" sz="2400" kern="100" dirty="0" smtClean="0">
                <a:latin typeface="Times New Roman" panose="02020603050405020304" pitchFamily="18" charset="0"/>
                <a:ea typeface="宋体" panose="02010600030101010101" pitchFamily="2" charset="-122"/>
              </a:rPr>
              <a:t>4.</a:t>
            </a:r>
            <a:r>
              <a:rPr lang="zh-CN" altLang="zh-CN" sz="2400" kern="100" dirty="0" smtClean="0">
                <a:latin typeface="Times New Roman" panose="02020603050405020304" pitchFamily="18" charset="0"/>
                <a:ea typeface="宋体" panose="02010600030101010101" pitchFamily="2" charset="-122"/>
              </a:rPr>
              <a:t>在</a:t>
            </a:r>
            <a:r>
              <a:rPr lang="zh-CN" altLang="zh-CN" sz="2400" kern="100" dirty="0">
                <a:latin typeface="Times New Roman" panose="02020603050405020304" pitchFamily="18" charset="0"/>
                <a:ea typeface="宋体" panose="02010600030101010101" pitchFamily="2" charset="-122"/>
              </a:rPr>
              <a:t>单级共射放大电路中，若输入电压为正弦波形，则</a:t>
            </a:r>
            <a:r>
              <a:rPr lang="en-US" altLang="zh-CN" sz="2400" i="1" kern="100" dirty="0" err="1">
                <a:latin typeface="Times New Roman" panose="02020603050405020304" pitchFamily="18" charset="0"/>
                <a:ea typeface="宋体" panose="02010600030101010101" pitchFamily="2" charset="-122"/>
              </a:rPr>
              <a:t>v</a:t>
            </a:r>
            <a:r>
              <a:rPr lang="en-US" altLang="zh-CN" sz="2400" kern="100" baseline="-25000" dirty="0" err="1">
                <a:latin typeface="Times New Roman" panose="02020603050405020304" pitchFamily="18" charset="0"/>
                <a:ea typeface="宋体" panose="02010600030101010101" pitchFamily="2" charset="-122"/>
              </a:rPr>
              <a:t>o</a:t>
            </a:r>
            <a:r>
              <a:rPr lang="zh-CN" altLang="zh-CN" sz="2400" kern="100" dirty="0">
                <a:latin typeface="Times New Roman" panose="02020603050405020304" pitchFamily="18" charset="0"/>
                <a:ea typeface="宋体" panose="02010600030101010101" pitchFamily="2" charset="-122"/>
              </a:rPr>
              <a:t>和</a:t>
            </a:r>
            <a:r>
              <a:rPr lang="en-US" altLang="zh-CN" sz="2400" i="1" kern="100" dirty="0">
                <a:latin typeface="Times New Roman" panose="02020603050405020304" pitchFamily="18" charset="0"/>
                <a:ea typeface="宋体" panose="02010600030101010101" pitchFamily="2" charset="-122"/>
              </a:rPr>
              <a:t>v</a:t>
            </a:r>
            <a:r>
              <a:rPr lang="en-US" altLang="zh-CN" sz="2400" kern="100" baseline="-25000" dirty="0">
                <a:latin typeface="Times New Roman" panose="02020603050405020304" pitchFamily="18" charset="0"/>
                <a:ea typeface="宋体" panose="02010600030101010101" pitchFamily="2" charset="-122"/>
              </a:rPr>
              <a:t>i</a:t>
            </a:r>
            <a:r>
              <a:rPr lang="zh-CN" altLang="zh-CN" sz="2400" kern="100" dirty="0">
                <a:latin typeface="Times New Roman" panose="02020603050405020304" pitchFamily="18" charset="0"/>
                <a:ea typeface="宋体" panose="02010600030101010101" pitchFamily="2" charset="-122"/>
              </a:rPr>
              <a:t>的相位</a:t>
            </a:r>
            <a:r>
              <a:rPr lang="en-US" altLang="zh-CN" sz="2400" kern="100" dirty="0">
                <a:latin typeface="Times New Roman" panose="02020603050405020304" pitchFamily="18" charset="0"/>
                <a:ea typeface="宋体" panose="02010600030101010101" pitchFamily="2" charset="-122"/>
              </a:rPr>
              <a:t>_________</a:t>
            </a:r>
            <a:r>
              <a:rPr lang="zh-CN" altLang="zh-CN" sz="2400" kern="100" dirty="0">
                <a:latin typeface="Times New Roman" panose="02020603050405020304" pitchFamily="18" charset="0"/>
                <a:ea typeface="宋体" panose="02010600030101010101" pitchFamily="2" charset="-122"/>
              </a:rPr>
              <a:t>。</a:t>
            </a:r>
            <a:r>
              <a:rPr lang="en-US" altLang="zh-CN" sz="2400" kern="100" dirty="0">
                <a:latin typeface="Times New Roman" panose="02020603050405020304" pitchFamily="18" charset="0"/>
                <a:ea typeface="宋体" panose="02010600030101010101" pitchFamily="2" charset="-122"/>
              </a:rPr>
              <a:t> </a:t>
            </a:r>
            <a:endParaRPr lang="zh-CN" altLang="zh-CN" sz="2400" kern="100" dirty="0">
              <a:latin typeface="Times New Roman" panose="02020603050405020304" pitchFamily="18" charset="0"/>
              <a:ea typeface="宋体" panose="02010600030101010101" pitchFamily="2" charset="-122"/>
            </a:endParaRPr>
          </a:p>
          <a:p>
            <a:pPr algn="just">
              <a:spcAft>
                <a:spcPts val="0"/>
              </a:spcAft>
            </a:pPr>
            <a:r>
              <a:rPr lang="en-US" altLang="zh-CN" sz="2400" kern="100" dirty="0">
                <a:latin typeface="Times New Roman" panose="02020603050405020304" pitchFamily="18" charset="0"/>
                <a:ea typeface="宋体" panose="02010600030101010101" pitchFamily="2" charset="-122"/>
              </a:rPr>
              <a:t>A. </a:t>
            </a:r>
            <a:r>
              <a:rPr lang="zh-CN" altLang="zh-CN" sz="2400" kern="100" dirty="0">
                <a:latin typeface="Times New Roman" panose="02020603050405020304" pitchFamily="18" charset="0"/>
                <a:ea typeface="宋体" panose="02010600030101010101" pitchFamily="2" charset="-122"/>
              </a:rPr>
              <a:t>同相</a:t>
            </a:r>
            <a:r>
              <a:rPr lang="en-US" altLang="zh-CN" sz="2400" kern="100" dirty="0">
                <a:latin typeface="Times New Roman" panose="02020603050405020304" pitchFamily="18" charset="0"/>
                <a:ea typeface="宋体" panose="02010600030101010101" pitchFamily="2" charset="-122"/>
              </a:rPr>
              <a:t> B. </a:t>
            </a:r>
            <a:r>
              <a:rPr lang="zh-CN" altLang="zh-CN" sz="2400" kern="100" dirty="0">
                <a:latin typeface="Times New Roman" panose="02020603050405020304" pitchFamily="18" charset="0"/>
                <a:ea typeface="宋体" panose="02010600030101010101" pitchFamily="2" charset="-122"/>
              </a:rPr>
              <a:t>反相</a:t>
            </a:r>
            <a:r>
              <a:rPr lang="en-US" altLang="zh-CN" sz="2400" kern="100" dirty="0">
                <a:latin typeface="Times New Roman" panose="02020603050405020304" pitchFamily="18" charset="0"/>
                <a:ea typeface="宋体" panose="02010600030101010101" pitchFamily="2" charset="-122"/>
              </a:rPr>
              <a:t> C. </a:t>
            </a:r>
            <a:r>
              <a:rPr lang="zh-CN" altLang="zh-CN" sz="2400" kern="100" dirty="0">
                <a:latin typeface="Times New Roman" panose="02020603050405020304" pitchFamily="18" charset="0"/>
                <a:ea typeface="宋体" panose="02010600030101010101" pitchFamily="2" charset="-122"/>
              </a:rPr>
              <a:t>相差</a:t>
            </a:r>
            <a:r>
              <a:rPr lang="en-US" altLang="zh-CN" sz="2400" kern="100" dirty="0">
                <a:latin typeface="Times New Roman" panose="02020603050405020304" pitchFamily="18" charset="0"/>
                <a:ea typeface="宋体" panose="02010600030101010101" pitchFamily="2" charset="-122"/>
              </a:rPr>
              <a:t>90</a:t>
            </a:r>
            <a:r>
              <a:rPr lang="zh-CN" altLang="zh-CN" sz="2400" kern="100" dirty="0">
                <a:latin typeface="Times New Roman" panose="02020603050405020304" pitchFamily="18" charset="0"/>
                <a:ea typeface="宋体" panose="02010600030101010101" pitchFamily="2" charset="-122"/>
              </a:rPr>
              <a:t>度</a:t>
            </a:r>
            <a:r>
              <a:rPr lang="en-US" altLang="zh-CN" sz="2400" kern="100" dirty="0">
                <a:latin typeface="Times New Roman" panose="02020603050405020304" pitchFamily="18" charset="0"/>
                <a:ea typeface="宋体" panose="02010600030101010101" pitchFamily="2" charset="-122"/>
              </a:rPr>
              <a:t> D. </a:t>
            </a:r>
            <a:r>
              <a:rPr lang="zh-CN" altLang="zh-CN" sz="2400" kern="100" dirty="0">
                <a:latin typeface="Times New Roman" panose="02020603050405020304" pitchFamily="18" charset="0"/>
                <a:ea typeface="宋体" panose="02010600030101010101" pitchFamily="2" charset="-122"/>
              </a:rPr>
              <a:t>不确定</a:t>
            </a:r>
            <a:r>
              <a:rPr lang="en-US" altLang="zh-CN" sz="2400" kern="100" dirty="0">
                <a:latin typeface="Times New Roman" panose="02020603050405020304" pitchFamily="18" charset="0"/>
                <a:ea typeface="宋体" panose="02010600030101010101" pitchFamily="2" charset="-122"/>
              </a:rPr>
              <a:t> </a:t>
            </a:r>
            <a:endParaRPr lang="zh-CN" altLang="zh-CN" sz="24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514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8E7BD-7E2B-44E9-9862-52D3A3642B39}"/>
              </a:ext>
            </a:extLst>
          </p:cNvPr>
          <p:cNvSpPr>
            <a:spLocks noGrp="1"/>
          </p:cNvSpPr>
          <p:nvPr>
            <p:ph type="title"/>
          </p:nvPr>
        </p:nvSpPr>
        <p:spPr/>
        <p:txBody>
          <a:bodyPr/>
          <a:lstStyle/>
          <a:p>
            <a:endParaRPr lang="zh-CN" altLang="en-US"/>
          </a:p>
        </p:txBody>
      </p:sp>
      <p:pic>
        <p:nvPicPr>
          <p:cNvPr id="3" name="Picture 2" descr="001">
            <a:extLst>
              <a:ext uri="{FF2B5EF4-FFF2-40B4-BE49-F238E27FC236}">
                <a16:creationId xmlns:a16="http://schemas.microsoft.com/office/drawing/2014/main" id="{1F91C6E0-37E2-4C64-8E37-30595E5A0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8" y="3338513"/>
            <a:ext cx="54006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a:extLst>
              <a:ext uri="{FF2B5EF4-FFF2-40B4-BE49-F238E27FC236}">
                <a16:creationId xmlns:a16="http://schemas.microsoft.com/office/drawing/2014/main" id="{C795EC19-9064-4593-A2C4-4AD11CC71CAC}"/>
              </a:ext>
            </a:extLst>
          </p:cNvPr>
          <p:cNvSpPr txBox="1">
            <a:spLocks noChangeArrowheads="1"/>
          </p:cNvSpPr>
          <p:nvPr/>
        </p:nvSpPr>
        <p:spPr bwMode="auto">
          <a:xfrm>
            <a:off x="927100" y="684213"/>
            <a:ext cx="48609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20000"/>
              </a:lnSpc>
            </a:pPr>
            <a:r>
              <a:rPr kumimoji="0" lang="en-US" altLang="zh-CN" b="1" dirty="0" smtClean="0">
                <a:ea typeface="宋体" panose="02010600030101010101" pitchFamily="2" charset="-122"/>
              </a:rPr>
              <a:t>5.</a:t>
            </a:r>
            <a:r>
              <a:rPr kumimoji="0" lang="zh-CN" altLang="en-US" b="1" dirty="0">
                <a:ea typeface="宋体" panose="02010600030101010101" pitchFamily="2" charset="-122"/>
              </a:rPr>
              <a:t>如图所给电路及</a:t>
            </a:r>
            <a:r>
              <a:rPr kumimoji="0" lang="en-US" altLang="zh-CN" b="1" i="1" dirty="0">
                <a:latin typeface="Bookman Old Style" panose="020B0604020202020204" pitchFamily="18" charset="0"/>
                <a:ea typeface="宋体" panose="02010600030101010101" pitchFamily="2" charset="-122"/>
              </a:rPr>
              <a:t>v</a:t>
            </a:r>
            <a:r>
              <a:rPr kumimoji="0" lang="en-US" altLang="zh-CN" b="1" baseline="-25000" dirty="0">
                <a:ea typeface="宋体" panose="02010600030101010101" pitchFamily="2" charset="-122"/>
              </a:rPr>
              <a:t>i</a:t>
            </a:r>
            <a:r>
              <a:rPr kumimoji="0" lang="zh-CN" altLang="en-US" b="1" dirty="0">
                <a:ea typeface="宋体" panose="02010600030101010101" pitchFamily="2" charset="-122"/>
              </a:rPr>
              <a:t>和</a:t>
            </a:r>
            <a:r>
              <a:rPr kumimoji="0" lang="en-US" altLang="zh-CN" b="1" i="1" dirty="0" err="1">
                <a:latin typeface="Bookman Old Style" panose="020B0604020202020204" pitchFamily="18" charset="0"/>
                <a:ea typeface="宋体" panose="02010600030101010101" pitchFamily="2" charset="-122"/>
              </a:rPr>
              <a:t>v</a:t>
            </a:r>
            <a:r>
              <a:rPr kumimoji="0" lang="en-US" altLang="zh-CN" b="1" baseline="-25000" dirty="0" err="1">
                <a:ea typeface="宋体" panose="02010600030101010101" pitchFamily="2" charset="-122"/>
              </a:rPr>
              <a:t>o</a:t>
            </a:r>
            <a:r>
              <a:rPr kumimoji="0" lang="zh-CN" altLang="en-US" b="1" dirty="0">
                <a:ea typeface="宋体" panose="02010600030101010101" pitchFamily="2" charset="-122"/>
              </a:rPr>
              <a:t>的波形，</a:t>
            </a:r>
          </a:p>
          <a:p>
            <a:pPr algn="l">
              <a:lnSpc>
                <a:spcPct val="120000"/>
              </a:lnSpc>
            </a:pPr>
            <a:r>
              <a:rPr kumimoji="0" lang="zh-CN" altLang="en-US" b="1" dirty="0">
                <a:ea typeface="宋体" panose="02010600030101010101" pitchFamily="2" charset="-122"/>
              </a:rPr>
              <a:t>      ⑴问出现的是什么失真？</a:t>
            </a:r>
          </a:p>
        </p:txBody>
      </p:sp>
      <p:sp>
        <p:nvSpPr>
          <p:cNvPr id="5" name="Rectangle 4">
            <a:extLst>
              <a:ext uri="{FF2B5EF4-FFF2-40B4-BE49-F238E27FC236}">
                <a16:creationId xmlns:a16="http://schemas.microsoft.com/office/drawing/2014/main" id="{E3BF001B-452E-4177-AC62-9D0F8F5E09EC}"/>
              </a:ext>
            </a:extLst>
          </p:cNvPr>
          <p:cNvSpPr>
            <a:spLocks noChangeArrowheads="1"/>
          </p:cNvSpPr>
          <p:nvPr/>
        </p:nvSpPr>
        <p:spPr bwMode="auto">
          <a:xfrm>
            <a:off x="836613" y="1584325"/>
            <a:ext cx="70199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lnSpc>
                <a:spcPct val="120000"/>
              </a:lnSpc>
            </a:pPr>
            <a:r>
              <a:rPr kumimoji="0" lang="en-US" altLang="zh-CN" b="1" dirty="0">
                <a:ea typeface="宋体" panose="02010600030101010101" pitchFamily="2" charset="-122"/>
              </a:rPr>
              <a:t>       ⑵</a:t>
            </a:r>
            <a:r>
              <a:rPr kumimoji="0" lang="zh-CN" altLang="en-US" b="1" dirty="0">
                <a:ea typeface="宋体" panose="02010600030101010101" pitchFamily="2" charset="-122"/>
              </a:rPr>
              <a:t>如改变直流电源极性和三极管类型</a:t>
            </a:r>
            <a:r>
              <a:rPr kumimoji="0" lang="en-US" altLang="zh-CN" b="1" dirty="0">
                <a:ea typeface="宋体" panose="02010600030101010101" pitchFamily="2" charset="-122"/>
              </a:rPr>
              <a:t>, </a:t>
            </a:r>
            <a:r>
              <a:rPr kumimoji="0" lang="zh-CN" altLang="en-US" b="1" dirty="0">
                <a:ea typeface="宋体" panose="02010600030101010101" pitchFamily="2" charset="-122"/>
              </a:rPr>
              <a:t>但</a:t>
            </a:r>
            <a:r>
              <a:rPr kumimoji="0" lang="en-US" altLang="zh-CN" b="1" i="1" dirty="0">
                <a:latin typeface="Bookman Old Style" panose="020B0604020202020204" pitchFamily="18" charset="0"/>
                <a:ea typeface="宋体" panose="02010600030101010101" pitchFamily="2" charset="-122"/>
              </a:rPr>
              <a:t>v</a:t>
            </a:r>
            <a:r>
              <a:rPr kumimoji="0" lang="en-US" altLang="zh-CN" b="1" baseline="-25000" dirty="0">
                <a:latin typeface="Book Antiqua" panose="02040602050305030304" pitchFamily="18" charset="0"/>
                <a:ea typeface="宋体" panose="02010600030101010101" pitchFamily="2" charset="-122"/>
              </a:rPr>
              <a:t>i</a:t>
            </a:r>
            <a:r>
              <a:rPr kumimoji="0" lang="zh-CN" altLang="en-US" b="1" dirty="0">
                <a:ea typeface="宋体" panose="02010600030101010101" pitchFamily="2" charset="-122"/>
              </a:rPr>
              <a:t>和</a:t>
            </a:r>
            <a:r>
              <a:rPr kumimoji="0" lang="en-US" altLang="zh-CN" b="1" i="1" dirty="0" err="1">
                <a:latin typeface="Bookman Old Style" panose="020B0604020202020204" pitchFamily="18" charset="0"/>
                <a:ea typeface="宋体" panose="02010600030101010101" pitchFamily="2" charset="-122"/>
              </a:rPr>
              <a:t>v</a:t>
            </a:r>
            <a:r>
              <a:rPr kumimoji="0" lang="en-US" altLang="zh-CN" b="1" baseline="-25000" dirty="0" err="1">
                <a:ea typeface="宋体" panose="02010600030101010101" pitchFamily="2" charset="-122"/>
              </a:rPr>
              <a:t>o</a:t>
            </a:r>
            <a:r>
              <a:rPr kumimoji="0" lang="zh-CN" altLang="en-US" b="1" dirty="0">
                <a:ea typeface="宋体" panose="02010600030101010101" pitchFamily="2" charset="-122"/>
              </a:rPr>
              <a:t>的波形不变</a:t>
            </a:r>
            <a:r>
              <a:rPr kumimoji="0" lang="en-US" altLang="zh-CN" b="1" dirty="0">
                <a:ea typeface="宋体" panose="02010600030101010101" pitchFamily="2" charset="-122"/>
              </a:rPr>
              <a:t>,</a:t>
            </a:r>
            <a:r>
              <a:rPr kumimoji="0" lang="zh-CN" altLang="en-US" b="1" dirty="0">
                <a:ea typeface="宋体" panose="02010600030101010101" pitchFamily="2" charset="-122"/>
              </a:rPr>
              <a:t>则出现的是什么失真？ </a:t>
            </a:r>
          </a:p>
        </p:txBody>
      </p:sp>
      <p:sp>
        <p:nvSpPr>
          <p:cNvPr id="7" name="Rectangle 6">
            <a:extLst>
              <a:ext uri="{FF2B5EF4-FFF2-40B4-BE49-F238E27FC236}">
                <a16:creationId xmlns:a16="http://schemas.microsoft.com/office/drawing/2014/main" id="{FF28A854-6539-459E-B25D-0D835DB84B89}"/>
              </a:ext>
            </a:extLst>
          </p:cNvPr>
          <p:cNvSpPr txBox="1">
            <a:spLocks noChangeArrowheads="1"/>
          </p:cNvSpPr>
          <p:nvPr/>
        </p:nvSpPr>
        <p:spPr bwMode="auto">
          <a:xfrm>
            <a:off x="2546350" y="142875"/>
            <a:ext cx="3554413" cy="5889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b="1">
                <a:solidFill>
                  <a:srgbClr val="FF0000"/>
                </a:solidFill>
                <a:ea typeface="黑体" panose="02010609060101010101" pitchFamily="49" charset="-122"/>
              </a:rPr>
              <a:t>课堂练习题</a:t>
            </a:r>
          </a:p>
        </p:txBody>
      </p:sp>
    </p:spTree>
    <p:extLst>
      <p:ext uri="{BB962C8B-B14F-4D97-AF65-F5344CB8AC3E}">
        <p14:creationId xmlns:p14="http://schemas.microsoft.com/office/powerpoint/2010/main" val="18276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8485F-D4DC-4047-B376-1CDEA2C2A02B}"/>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37D2810B-0C1C-425D-8042-7022BCEF92C3}"/>
              </a:ext>
            </a:extLst>
          </p:cNvPr>
          <p:cNvSpPr txBox="1">
            <a:spLocks noChangeArrowheads="1"/>
          </p:cNvSpPr>
          <p:nvPr/>
        </p:nvSpPr>
        <p:spPr bwMode="auto">
          <a:xfrm>
            <a:off x="2286000" y="685800"/>
            <a:ext cx="4876800" cy="6477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600">
                <a:solidFill>
                  <a:schemeClr val="accent2"/>
                </a:solidFill>
              </a:rPr>
              <a:t>5</a:t>
            </a:r>
            <a:r>
              <a:rPr lang="zh-CN" altLang="en-US" sz="3600">
                <a:solidFill>
                  <a:schemeClr val="accent2"/>
                </a:solidFill>
              </a:rPr>
              <a:t>、</a:t>
            </a:r>
            <a:r>
              <a:rPr lang="zh-CN" altLang="zh-CN" sz="3600">
                <a:solidFill>
                  <a:schemeClr val="accent2"/>
                </a:solidFill>
              </a:rPr>
              <a:t>图解法的适用范围</a:t>
            </a:r>
            <a:endParaRPr lang="zh-CN" altLang="en-US">
              <a:solidFill>
                <a:schemeClr val="accent2"/>
              </a:solidFill>
            </a:endParaRPr>
          </a:p>
        </p:txBody>
      </p:sp>
      <p:sp>
        <p:nvSpPr>
          <p:cNvPr id="4" name="Rectangle 3">
            <a:extLst>
              <a:ext uri="{FF2B5EF4-FFF2-40B4-BE49-F238E27FC236}">
                <a16:creationId xmlns:a16="http://schemas.microsoft.com/office/drawing/2014/main" id="{0B17D667-41DA-438E-BE6E-2F31D4FBA862}"/>
              </a:ext>
            </a:extLst>
          </p:cNvPr>
          <p:cNvSpPr>
            <a:spLocks noChangeArrowheads="1"/>
          </p:cNvSpPr>
          <p:nvPr/>
        </p:nvSpPr>
        <p:spPr bwMode="auto">
          <a:xfrm>
            <a:off x="838200" y="1676400"/>
            <a:ext cx="769620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buFontTx/>
              <a:buChar char="•"/>
            </a:pPr>
            <a:r>
              <a:rPr lang="zh-CN" altLang="en-US" sz="2800" b="1">
                <a:ea typeface="宋体" panose="02010600030101010101" pitchFamily="2" charset="-122"/>
              </a:rPr>
              <a:t>形象直观；</a:t>
            </a:r>
          </a:p>
          <a:p>
            <a:pPr algn="l" eaLnBrk="1" hangingPunct="1">
              <a:spcBef>
                <a:spcPct val="50000"/>
              </a:spcBef>
              <a:buFontTx/>
              <a:buChar char="•"/>
            </a:pPr>
            <a:r>
              <a:rPr lang="zh-CN" altLang="en-US" sz="2800" b="1">
                <a:ea typeface="宋体" panose="02010600030101010101" pitchFamily="2" charset="-122"/>
              </a:rPr>
              <a:t>适应于</a:t>
            </a:r>
            <a:r>
              <a:rPr lang="en-US" altLang="zh-CN" sz="2800" b="1" i="1">
                <a:ea typeface="宋体" panose="02010600030101010101" pitchFamily="2" charset="-122"/>
              </a:rPr>
              <a:t>Q</a:t>
            </a:r>
            <a:r>
              <a:rPr lang="zh-CN" altLang="zh-CN" sz="2800" b="1">
                <a:ea typeface="宋体" panose="02010600030101010101" pitchFamily="2" charset="-122"/>
              </a:rPr>
              <a:t>点</a:t>
            </a:r>
            <a:r>
              <a:rPr lang="zh-CN" altLang="en-US" sz="2800" b="1">
                <a:ea typeface="宋体" panose="02010600030101010101" pitchFamily="2" charset="-122"/>
              </a:rPr>
              <a:t>分析</a:t>
            </a:r>
            <a:r>
              <a:rPr lang="zh-CN" altLang="zh-CN" sz="2800" b="1">
                <a:ea typeface="宋体" panose="02010600030101010101" pitchFamily="2" charset="-122"/>
              </a:rPr>
              <a:t>、失真分析、最大不失真输出电压的分析；</a:t>
            </a:r>
          </a:p>
          <a:p>
            <a:pPr algn="l" eaLnBrk="1" hangingPunct="1">
              <a:spcBef>
                <a:spcPct val="50000"/>
              </a:spcBef>
              <a:buFontTx/>
              <a:buChar char="•"/>
            </a:pPr>
            <a:r>
              <a:rPr lang="zh-CN" altLang="zh-CN" sz="2800" b="1">
                <a:ea typeface="宋体" panose="02010600030101010101" pitchFamily="2" charset="-122"/>
              </a:rPr>
              <a:t>能够用于大信号分析；</a:t>
            </a:r>
          </a:p>
          <a:p>
            <a:pPr algn="l" eaLnBrk="1" hangingPunct="1">
              <a:spcBef>
                <a:spcPct val="50000"/>
              </a:spcBef>
              <a:buFontTx/>
              <a:buChar char="•"/>
            </a:pPr>
            <a:r>
              <a:rPr lang="zh-CN" altLang="zh-CN" sz="2800" b="1">
                <a:ea typeface="宋体" panose="02010600030101010101" pitchFamily="2" charset="-122"/>
              </a:rPr>
              <a:t>不易准确求解；</a:t>
            </a:r>
          </a:p>
          <a:p>
            <a:pPr algn="l" eaLnBrk="1" hangingPunct="1">
              <a:spcBef>
                <a:spcPct val="50000"/>
              </a:spcBef>
              <a:buFontTx/>
              <a:buChar char="•"/>
            </a:pPr>
            <a:r>
              <a:rPr lang="zh-CN" altLang="zh-CN" sz="2800" b="1">
                <a:ea typeface="宋体" panose="02010600030101010101" pitchFamily="2" charset="-122"/>
              </a:rPr>
              <a:t>不能求解输入电阻、输出电阻、频带等等参数。</a:t>
            </a:r>
          </a:p>
        </p:txBody>
      </p:sp>
    </p:spTree>
    <p:extLst>
      <p:ext uri="{BB962C8B-B14F-4D97-AF65-F5344CB8AC3E}">
        <p14:creationId xmlns:p14="http://schemas.microsoft.com/office/powerpoint/2010/main" val="4191321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F668C-725B-432C-8F56-7ADBC0886968}"/>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571F9714-50A7-46DE-BC5C-F434B88C5683}"/>
              </a:ext>
            </a:extLst>
          </p:cNvPr>
          <p:cNvSpPr txBox="1">
            <a:spLocks noChangeArrowheads="1"/>
          </p:cNvSpPr>
          <p:nvPr/>
        </p:nvSpPr>
        <p:spPr bwMode="auto">
          <a:xfrm>
            <a:off x="990600" y="228600"/>
            <a:ext cx="7162800" cy="5365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a:solidFill>
                  <a:srgbClr val="FF0000"/>
                </a:solidFill>
              </a:rPr>
              <a:t>☆</a:t>
            </a:r>
            <a:r>
              <a:rPr lang="en-US" altLang="zh-CN" sz="3200">
                <a:solidFill>
                  <a:schemeClr val="accent2"/>
                </a:solidFill>
              </a:rPr>
              <a:t>6.</a:t>
            </a:r>
            <a:r>
              <a:rPr lang="zh-CN" altLang="en-US" sz="3200">
                <a:solidFill>
                  <a:srgbClr val="0000FF"/>
                </a:solidFill>
              </a:rPr>
              <a:t>判断三极管工作状态小结</a:t>
            </a:r>
          </a:p>
        </p:txBody>
      </p:sp>
      <p:sp>
        <p:nvSpPr>
          <p:cNvPr id="4" name="Rectangle 3">
            <a:extLst>
              <a:ext uri="{FF2B5EF4-FFF2-40B4-BE49-F238E27FC236}">
                <a16:creationId xmlns:a16="http://schemas.microsoft.com/office/drawing/2014/main" id="{8505B6B0-7529-4EDD-95D2-54AA9538F685}"/>
              </a:ext>
            </a:extLst>
          </p:cNvPr>
          <p:cNvSpPr>
            <a:spLocks noChangeArrowheads="1"/>
          </p:cNvSpPr>
          <p:nvPr/>
        </p:nvSpPr>
        <p:spPr bwMode="auto">
          <a:xfrm>
            <a:off x="685800" y="990600"/>
            <a:ext cx="77025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a:ea typeface="宋体" panose="02010600030101010101" pitchFamily="2" charset="-122"/>
              </a:rPr>
              <a:t>（１）</a:t>
            </a:r>
            <a:r>
              <a:rPr lang="zh-CN" altLang="en-US" b="1">
                <a:solidFill>
                  <a:schemeClr val="accent2"/>
                </a:solidFill>
                <a:ea typeface="宋体" panose="02010600030101010101" pitchFamily="2" charset="-122"/>
              </a:rPr>
              <a:t>根据直流电位判别</a:t>
            </a:r>
            <a:r>
              <a:rPr lang="zh-CN" altLang="en-US">
                <a:ea typeface="宋体" panose="02010600030101010101" pitchFamily="2" charset="-122"/>
              </a:rPr>
              <a:t>：</a:t>
            </a:r>
          </a:p>
          <a:p>
            <a:pPr algn="l" eaLnBrk="1" hangingPunct="1">
              <a:spcBef>
                <a:spcPct val="50000"/>
              </a:spcBef>
            </a:pPr>
            <a:r>
              <a:rPr lang="zh-CN" altLang="en-US">
                <a:ea typeface="宋体" panose="02010600030101010101" pitchFamily="2" charset="-122"/>
              </a:rPr>
              <a:t>         对于</a:t>
            </a:r>
            <a:r>
              <a:rPr lang="en-US" altLang="zh-CN">
                <a:ea typeface="宋体" panose="02010600030101010101" pitchFamily="2" charset="-122"/>
              </a:rPr>
              <a:t>NPN</a:t>
            </a:r>
            <a:r>
              <a:rPr lang="zh-CN" altLang="en-US">
                <a:ea typeface="宋体" panose="02010600030101010101" pitchFamily="2" charset="-122"/>
              </a:rPr>
              <a:t>管</a:t>
            </a:r>
            <a:r>
              <a:rPr lang="en-US" altLang="zh-CN">
                <a:ea typeface="宋体" panose="02010600030101010101" pitchFamily="2" charset="-122"/>
              </a:rPr>
              <a:t>,</a:t>
            </a:r>
            <a:r>
              <a:rPr lang="zh-CN" altLang="en-US">
                <a:ea typeface="宋体" panose="02010600030101010101" pitchFamily="2" charset="-122"/>
              </a:rPr>
              <a:t>当</a:t>
            </a:r>
            <a:r>
              <a:rPr lang="en-US" altLang="zh-CN">
                <a:ea typeface="宋体" panose="02010600030101010101" pitchFamily="2" charset="-122"/>
              </a:rPr>
              <a:t>V</a:t>
            </a:r>
            <a:r>
              <a:rPr lang="en-US" altLang="zh-CN" baseline="-25000">
                <a:ea typeface="宋体" panose="02010600030101010101" pitchFamily="2" charset="-122"/>
              </a:rPr>
              <a:t>C</a:t>
            </a:r>
            <a:r>
              <a:rPr lang="zh-CN" altLang="en-US">
                <a:ea typeface="宋体" panose="02010600030101010101" pitchFamily="2" charset="-122"/>
              </a:rPr>
              <a:t>＞</a:t>
            </a:r>
            <a:r>
              <a:rPr lang="en-US" altLang="zh-CN">
                <a:ea typeface="宋体" panose="02010600030101010101" pitchFamily="2" charset="-122"/>
              </a:rPr>
              <a:t>V</a:t>
            </a:r>
            <a:r>
              <a:rPr lang="en-US" altLang="zh-CN" baseline="-25000">
                <a:ea typeface="宋体" panose="02010600030101010101" pitchFamily="2" charset="-122"/>
              </a:rPr>
              <a:t>B</a:t>
            </a:r>
            <a:r>
              <a:rPr lang="zh-CN" altLang="en-US">
                <a:ea typeface="宋体" panose="02010600030101010101" pitchFamily="2" charset="-122"/>
              </a:rPr>
              <a:t>＞</a:t>
            </a:r>
            <a:r>
              <a:rPr lang="en-US" altLang="zh-CN">
                <a:ea typeface="宋体" panose="02010600030101010101" pitchFamily="2" charset="-122"/>
              </a:rPr>
              <a:t>V</a:t>
            </a:r>
            <a:r>
              <a:rPr lang="en-US" altLang="zh-CN" baseline="-25000">
                <a:ea typeface="宋体" panose="02010600030101010101" pitchFamily="2" charset="-122"/>
              </a:rPr>
              <a:t>E</a:t>
            </a:r>
            <a:r>
              <a:rPr lang="zh-CN" altLang="en-US">
                <a:ea typeface="宋体" panose="02010600030101010101" pitchFamily="2" charset="-122"/>
              </a:rPr>
              <a:t>，</a:t>
            </a:r>
            <a:r>
              <a:rPr lang="en-US" altLang="zh-CN">
                <a:ea typeface="宋体" panose="02010600030101010101" pitchFamily="2" charset="-122"/>
              </a:rPr>
              <a:t>T</a:t>
            </a:r>
            <a:r>
              <a:rPr lang="zh-CN" altLang="en-US">
                <a:ea typeface="宋体" panose="02010600030101010101" pitchFamily="2" charset="-122"/>
              </a:rPr>
              <a:t>为放大状态；</a:t>
            </a:r>
          </a:p>
          <a:p>
            <a:pPr algn="l" eaLnBrk="1" hangingPunct="1">
              <a:spcBef>
                <a:spcPct val="50000"/>
              </a:spcBef>
            </a:pPr>
            <a:r>
              <a:rPr lang="zh-CN" altLang="en-US">
                <a:ea typeface="宋体" panose="02010600030101010101" pitchFamily="2" charset="-122"/>
              </a:rPr>
              <a:t>        对于</a:t>
            </a:r>
            <a:r>
              <a:rPr lang="en-US" altLang="zh-CN">
                <a:ea typeface="宋体" panose="02010600030101010101" pitchFamily="2" charset="-122"/>
              </a:rPr>
              <a:t>PNP</a:t>
            </a:r>
            <a:r>
              <a:rPr lang="zh-CN" altLang="en-US">
                <a:ea typeface="宋体" panose="02010600030101010101" pitchFamily="2" charset="-122"/>
              </a:rPr>
              <a:t>管，当</a:t>
            </a:r>
            <a:r>
              <a:rPr lang="en-US" altLang="zh-CN">
                <a:ea typeface="宋体" panose="02010600030101010101" pitchFamily="2" charset="-122"/>
              </a:rPr>
              <a:t>V</a:t>
            </a:r>
            <a:r>
              <a:rPr lang="en-US" altLang="zh-CN" baseline="-25000">
                <a:ea typeface="宋体" panose="02010600030101010101" pitchFamily="2" charset="-122"/>
              </a:rPr>
              <a:t>C</a:t>
            </a:r>
            <a:r>
              <a:rPr lang="en-US" altLang="zh-CN">
                <a:ea typeface="宋体" panose="02010600030101010101" pitchFamily="2" charset="-122"/>
              </a:rPr>
              <a:t> </a:t>
            </a:r>
            <a:r>
              <a:rPr lang="en-US" altLang="en-US">
                <a:ea typeface="宋体" panose="02010600030101010101" pitchFamily="2" charset="-122"/>
              </a:rPr>
              <a:t>＜</a:t>
            </a:r>
            <a:r>
              <a:rPr lang="en-US" altLang="zh-CN">
                <a:ea typeface="宋体" panose="02010600030101010101" pitchFamily="2" charset="-122"/>
              </a:rPr>
              <a:t>V</a:t>
            </a:r>
            <a:r>
              <a:rPr lang="en-US" altLang="zh-CN" baseline="-25000">
                <a:ea typeface="宋体" panose="02010600030101010101" pitchFamily="2" charset="-122"/>
              </a:rPr>
              <a:t>B</a:t>
            </a:r>
            <a:r>
              <a:rPr lang="en-US" altLang="zh-CN">
                <a:ea typeface="宋体" panose="02010600030101010101" pitchFamily="2" charset="-122"/>
              </a:rPr>
              <a:t>  </a:t>
            </a:r>
            <a:r>
              <a:rPr lang="en-US" altLang="en-US">
                <a:ea typeface="宋体" panose="02010600030101010101" pitchFamily="2" charset="-122"/>
              </a:rPr>
              <a:t>＜</a:t>
            </a:r>
            <a:r>
              <a:rPr lang="en-US" altLang="zh-CN">
                <a:ea typeface="宋体" panose="02010600030101010101" pitchFamily="2" charset="-122"/>
              </a:rPr>
              <a:t>V</a:t>
            </a:r>
            <a:r>
              <a:rPr lang="en-US" altLang="zh-CN" baseline="-25000">
                <a:ea typeface="宋体" panose="02010600030101010101" pitchFamily="2" charset="-122"/>
              </a:rPr>
              <a:t>E</a:t>
            </a:r>
            <a:r>
              <a:rPr lang="zh-CN" altLang="en-US">
                <a:ea typeface="宋体" panose="02010600030101010101" pitchFamily="2" charset="-122"/>
              </a:rPr>
              <a:t>， </a:t>
            </a:r>
            <a:r>
              <a:rPr lang="en-US" altLang="zh-CN">
                <a:ea typeface="宋体" panose="02010600030101010101" pitchFamily="2" charset="-122"/>
              </a:rPr>
              <a:t>T</a:t>
            </a:r>
            <a:r>
              <a:rPr lang="zh-CN" altLang="en-US">
                <a:ea typeface="宋体" panose="02010600030101010101" pitchFamily="2" charset="-122"/>
              </a:rPr>
              <a:t>为放大状态。</a:t>
            </a:r>
          </a:p>
        </p:txBody>
      </p:sp>
      <p:graphicFrame>
        <p:nvGraphicFramePr>
          <p:cNvPr id="5" name="Object 4">
            <a:extLst>
              <a:ext uri="{FF2B5EF4-FFF2-40B4-BE49-F238E27FC236}">
                <a16:creationId xmlns:a16="http://schemas.microsoft.com/office/drawing/2014/main" id="{1D098019-69FF-46C6-90C0-F71FB50F673D}"/>
              </a:ext>
            </a:extLst>
          </p:cNvPr>
          <p:cNvGraphicFramePr>
            <a:graphicFrameLocks noChangeAspect="1"/>
          </p:cNvGraphicFramePr>
          <p:nvPr/>
        </p:nvGraphicFramePr>
        <p:xfrm>
          <a:off x="1331913" y="3284538"/>
          <a:ext cx="5246687" cy="728662"/>
        </p:xfrm>
        <a:graphic>
          <a:graphicData uri="http://schemas.openxmlformats.org/presentationml/2006/ole">
            <mc:AlternateContent xmlns:mc="http://schemas.openxmlformats.org/markup-compatibility/2006">
              <mc:Choice xmlns:v="urn:schemas-microsoft-com:vml" Requires="v">
                <p:oleObj spid="_x0000_s46125" name="Equation" r:id="rId6" imgW="60960000" imgH="10668000" progId="Equation.3">
                  <p:embed/>
                </p:oleObj>
              </mc:Choice>
              <mc:Fallback>
                <p:oleObj name="Equation" r:id="rId6" imgW="60960000" imgH="10668000" progId="Equation.3">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284538"/>
                        <a:ext cx="5246687"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a:extLst>
              <a:ext uri="{FF2B5EF4-FFF2-40B4-BE49-F238E27FC236}">
                <a16:creationId xmlns:a16="http://schemas.microsoft.com/office/drawing/2014/main" id="{D5C3C175-00BE-416C-AEBF-5D80969C77BA}"/>
              </a:ext>
            </a:extLst>
          </p:cNvPr>
          <p:cNvSpPr>
            <a:spLocks noChangeArrowheads="1"/>
          </p:cNvSpPr>
          <p:nvPr/>
        </p:nvSpPr>
        <p:spPr bwMode="auto">
          <a:xfrm>
            <a:off x="611188" y="2708275"/>
            <a:ext cx="482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a:ea typeface="宋体" panose="02010600030101010101" pitchFamily="2" charset="-122"/>
              </a:rPr>
              <a:t>（２）</a:t>
            </a:r>
            <a:r>
              <a:rPr lang="zh-CN" altLang="en-US" b="1">
                <a:solidFill>
                  <a:schemeClr val="accent2"/>
                </a:solidFill>
                <a:ea typeface="宋体" panose="02010600030101010101" pitchFamily="2" charset="-122"/>
              </a:rPr>
              <a:t>根据电流判别</a:t>
            </a:r>
            <a:r>
              <a:rPr lang="zh-CN" altLang="en-US">
                <a:ea typeface="宋体" panose="02010600030101010101" pitchFamily="2" charset="-122"/>
              </a:rPr>
              <a:t>：                                          </a:t>
            </a:r>
          </a:p>
        </p:txBody>
      </p:sp>
      <p:sp>
        <p:nvSpPr>
          <p:cNvPr id="7" name="Rectangle 6">
            <a:extLst>
              <a:ext uri="{FF2B5EF4-FFF2-40B4-BE49-F238E27FC236}">
                <a16:creationId xmlns:a16="http://schemas.microsoft.com/office/drawing/2014/main" id="{5FC02504-61E9-406E-A469-4C9550FC705A}"/>
              </a:ext>
            </a:extLst>
          </p:cNvPr>
          <p:cNvSpPr>
            <a:spLocks noChangeArrowheads="1"/>
          </p:cNvSpPr>
          <p:nvPr/>
        </p:nvSpPr>
        <p:spPr bwMode="auto">
          <a:xfrm>
            <a:off x="755650" y="4941888"/>
            <a:ext cx="3959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a:ea typeface="宋体" panose="02010600030101010101" pitchFamily="2" charset="-122"/>
              </a:rPr>
              <a:t>（</a:t>
            </a:r>
            <a:r>
              <a:rPr lang="en-US" altLang="zh-CN">
                <a:ea typeface="宋体" panose="02010600030101010101" pitchFamily="2" charset="-122"/>
              </a:rPr>
              <a:t>3</a:t>
            </a:r>
            <a:r>
              <a:rPr lang="zh-CN" altLang="en-US">
                <a:ea typeface="宋体" panose="02010600030101010101" pitchFamily="2" charset="-122"/>
              </a:rPr>
              <a:t>）</a:t>
            </a:r>
            <a:r>
              <a:rPr lang="zh-CN" altLang="en-US" b="1">
                <a:solidFill>
                  <a:schemeClr val="accent2"/>
                </a:solidFill>
                <a:ea typeface="宋体" panose="02010600030101010101" pitchFamily="2" charset="-122"/>
              </a:rPr>
              <a:t>根据</a:t>
            </a:r>
            <a:r>
              <a:rPr lang="en-US" altLang="zh-CN" b="1">
                <a:solidFill>
                  <a:schemeClr val="accent2"/>
                </a:solidFill>
                <a:ea typeface="宋体" panose="02010600030101010101" pitchFamily="2" charset="-122"/>
              </a:rPr>
              <a:t>Q</a:t>
            </a:r>
            <a:r>
              <a:rPr lang="zh-CN" altLang="en-US" b="1">
                <a:solidFill>
                  <a:schemeClr val="accent2"/>
                </a:solidFill>
                <a:ea typeface="宋体" panose="02010600030101010101" pitchFamily="2" charset="-122"/>
              </a:rPr>
              <a:t>点的位置判别</a:t>
            </a:r>
            <a:r>
              <a:rPr lang="zh-CN" altLang="en-US">
                <a:ea typeface="宋体" panose="02010600030101010101" pitchFamily="2" charset="-122"/>
              </a:rPr>
              <a:t>：</a:t>
            </a:r>
          </a:p>
        </p:txBody>
      </p:sp>
      <p:sp>
        <p:nvSpPr>
          <p:cNvPr id="8" name="Rectangle 7">
            <a:extLst>
              <a:ext uri="{FF2B5EF4-FFF2-40B4-BE49-F238E27FC236}">
                <a16:creationId xmlns:a16="http://schemas.microsoft.com/office/drawing/2014/main" id="{46233C30-EA95-4FBE-B4A1-2DB9924C16BE}"/>
              </a:ext>
            </a:extLst>
          </p:cNvPr>
          <p:cNvSpPr>
            <a:spLocks noChangeArrowheads="1"/>
          </p:cNvSpPr>
          <p:nvPr/>
        </p:nvSpPr>
        <p:spPr bwMode="auto">
          <a:xfrm>
            <a:off x="1187450" y="4149725"/>
            <a:ext cx="7129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dirty="0">
                <a:ea typeface="宋体" panose="02010600030101010101" pitchFamily="2" charset="-122"/>
              </a:rPr>
              <a:t>0</a:t>
            </a:r>
            <a:r>
              <a:rPr lang="en-US" altLang="en-US" dirty="0">
                <a:ea typeface="宋体" panose="02010600030101010101" pitchFamily="2" charset="-122"/>
              </a:rPr>
              <a:t>＜</a:t>
            </a:r>
            <a:r>
              <a:rPr lang="en-US" altLang="zh-CN" dirty="0">
                <a:ea typeface="宋体" panose="02010600030101010101" pitchFamily="2" charset="-122"/>
              </a:rPr>
              <a:t>I</a:t>
            </a:r>
            <a:r>
              <a:rPr lang="en-US" altLang="zh-CN" baseline="-25000" dirty="0">
                <a:ea typeface="宋体" panose="02010600030101010101" pitchFamily="2" charset="-122"/>
              </a:rPr>
              <a:t>B</a:t>
            </a:r>
            <a:r>
              <a:rPr lang="zh-CN" altLang="en-US" dirty="0">
                <a:ea typeface="宋体" panose="02010600030101010101" pitchFamily="2" charset="-122"/>
              </a:rPr>
              <a:t>＜</a:t>
            </a:r>
            <a:r>
              <a:rPr lang="en-US" altLang="zh-CN" dirty="0">
                <a:ea typeface="宋体" panose="02010600030101010101" pitchFamily="2" charset="-122"/>
              </a:rPr>
              <a:t>I</a:t>
            </a:r>
            <a:r>
              <a:rPr lang="en-US" altLang="zh-CN" baseline="-25000" dirty="0">
                <a:ea typeface="宋体" panose="02010600030101010101" pitchFamily="2" charset="-122"/>
              </a:rPr>
              <a:t>BS</a:t>
            </a:r>
            <a:r>
              <a:rPr lang="zh-CN" altLang="en-US" dirty="0">
                <a:ea typeface="宋体" panose="02010600030101010101" pitchFamily="2" charset="-122"/>
              </a:rPr>
              <a:t>，</a:t>
            </a:r>
            <a:r>
              <a:rPr lang="en-US" altLang="zh-CN" dirty="0">
                <a:ea typeface="宋体" panose="02010600030101010101" pitchFamily="2" charset="-122"/>
              </a:rPr>
              <a:t>T</a:t>
            </a:r>
            <a:r>
              <a:rPr lang="zh-CN" altLang="en-US" dirty="0">
                <a:ea typeface="宋体" panose="02010600030101010101" pitchFamily="2" charset="-122"/>
              </a:rPr>
              <a:t>为放大状态； </a:t>
            </a:r>
            <a:r>
              <a:rPr lang="en-US" altLang="zh-CN" dirty="0">
                <a:ea typeface="宋体" panose="02010600030101010101" pitchFamily="2" charset="-122"/>
              </a:rPr>
              <a:t>I</a:t>
            </a:r>
            <a:r>
              <a:rPr lang="en-US" altLang="zh-CN" baseline="-25000" dirty="0">
                <a:ea typeface="宋体" panose="02010600030101010101" pitchFamily="2" charset="-122"/>
              </a:rPr>
              <a:t>B   </a:t>
            </a:r>
            <a:r>
              <a:rPr lang="en-US" altLang="zh-CN" b="1" dirty="0">
                <a:ea typeface="宋体" panose="02010600030101010101" pitchFamily="2" charset="-122"/>
                <a:sym typeface="Symbol" panose="05050102010706020507" pitchFamily="18" charset="2"/>
              </a:rPr>
              <a:t></a:t>
            </a:r>
            <a:r>
              <a:rPr lang="en-US" altLang="zh-CN" dirty="0">
                <a:ea typeface="宋体" panose="02010600030101010101" pitchFamily="2" charset="-122"/>
              </a:rPr>
              <a:t> I</a:t>
            </a:r>
            <a:r>
              <a:rPr lang="en-US" altLang="zh-CN" baseline="-25000" dirty="0">
                <a:ea typeface="宋体" panose="02010600030101010101" pitchFamily="2" charset="-122"/>
              </a:rPr>
              <a:t>BS</a:t>
            </a:r>
            <a:r>
              <a:rPr lang="zh-CN" altLang="en-US" baseline="-25000" dirty="0">
                <a:ea typeface="宋体" panose="02010600030101010101" pitchFamily="2" charset="-122"/>
              </a:rPr>
              <a:t>， </a:t>
            </a:r>
            <a:r>
              <a:rPr lang="en-US" altLang="zh-CN" dirty="0">
                <a:ea typeface="宋体" panose="02010600030101010101" pitchFamily="2" charset="-122"/>
              </a:rPr>
              <a:t>T</a:t>
            </a:r>
            <a:r>
              <a:rPr lang="zh-CN" altLang="en-US" dirty="0">
                <a:ea typeface="宋体" panose="02010600030101010101" pitchFamily="2" charset="-122"/>
              </a:rPr>
              <a:t>为饱和状态。</a:t>
            </a:r>
          </a:p>
          <a:p>
            <a:pPr algn="l" eaLnBrk="1" hangingPunct="1"/>
            <a:r>
              <a:rPr lang="zh-CN" altLang="en-US">
                <a:solidFill>
                  <a:srgbClr val="FF0000"/>
                </a:solidFill>
                <a:ea typeface="宋体" panose="02010600030101010101" pitchFamily="2" charset="-122"/>
              </a:rPr>
              <a:t>                                                          </a:t>
            </a:r>
            <a:endParaRPr lang="en-US" altLang="zh-CN" dirty="0">
              <a:solidFill>
                <a:srgbClr val="FF0000"/>
              </a:solidFill>
              <a:ea typeface="宋体" panose="02010600030101010101" pitchFamily="2" charset="-122"/>
            </a:endParaRPr>
          </a:p>
        </p:txBody>
      </p:sp>
      <p:sp>
        <p:nvSpPr>
          <p:cNvPr id="9" name="Rectangle 8">
            <a:extLst>
              <a:ext uri="{FF2B5EF4-FFF2-40B4-BE49-F238E27FC236}">
                <a16:creationId xmlns:a16="http://schemas.microsoft.com/office/drawing/2014/main" id="{27362C9E-A093-411F-9FB5-656A19D62530}"/>
              </a:ext>
            </a:extLst>
          </p:cNvPr>
          <p:cNvSpPr>
            <a:spLocks noChangeArrowheads="1"/>
          </p:cNvSpPr>
          <p:nvPr/>
        </p:nvSpPr>
        <p:spPr bwMode="auto">
          <a:xfrm>
            <a:off x="1116013" y="5589588"/>
            <a:ext cx="4687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ea typeface="宋体" panose="02010600030101010101" pitchFamily="2" charset="-122"/>
              </a:rPr>
              <a:t>Q</a:t>
            </a:r>
            <a:r>
              <a:rPr lang="zh-CN" altLang="en-US" b="1">
                <a:ea typeface="宋体" panose="02010600030101010101" pitchFamily="2" charset="-122"/>
              </a:rPr>
              <a:t>点变化过程中始终处在放大区。</a:t>
            </a:r>
          </a:p>
        </p:txBody>
      </p:sp>
    </p:spTree>
    <p:extLst>
      <p:ext uri="{BB962C8B-B14F-4D97-AF65-F5344CB8AC3E}">
        <p14:creationId xmlns:p14="http://schemas.microsoft.com/office/powerpoint/2010/main" val="11191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3000"/>
                                        <p:tgtEl>
                                          <p:spTgt spid="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3000"/>
                                        <p:tgtEl>
                                          <p:spTgt spid="4">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3000"/>
                                        <p:tgtEl>
                                          <p:spTgt spid="4">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3000"/>
                                        <p:tgtEl>
                                          <p:spTgt spid="6"/>
                                        </p:tgtEl>
                                      </p:cBhvr>
                                    </p:animEffect>
                                  </p:childTnLst>
                                  <p:subTnLst>
                                    <p:audio>
                                      <p:cMediaNode>
                                        <p:cTn display="0" masterRel="sameClick">
                                          <p:stCondLst>
                                            <p:cond evt="begin" delay="0">
                                              <p:tn val="20"/>
                                            </p:cond>
                                          </p:stCondLst>
                                          <p:endCondLst>
                                            <p:cond evt="onStopAudio" delay="0">
                                              <p:tgtEl>
                                                <p:sldTgt/>
                                              </p:tgtEl>
                                            </p:cond>
                                          </p:endCondLst>
                                        </p:cTn>
                                        <p:tgtEl>
                                          <p:sndTgt r:embed="rId4" name="CHIMES.WAV"/>
                                        </p:tgtEl>
                                      </p:cMediaNode>
                                    </p:audio>
                                  </p:sub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lide(fromRight)">
                                      <p:cBhvr>
                                        <p:cTn id="27" dur="3000"/>
                                        <p:tgtEl>
                                          <p:spTgt spid="5"/>
                                        </p:tgtEl>
                                      </p:cBhvr>
                                    </p:animEffect>
                                  </p:childTnLst>
                                  <p:subTnLst>
                                    <p:audio>
                                      <p:cMediaNode>
                                        <p:cTn display="0" masterRel="sameClick">
                                          <p:stCondLst>
                                            <p:cond evt="begin" delay="0">
                                              <p:tn val="25"/>
                                            </p:cond>
                                          </p:stCondLst>
                                          <p:endCondLst>
                                            <p:cond evt="onStopAudio" delay="0">
                                              <p:tgtEl>
                                                <p:sldTgt/>
                                              </p:tgtEl>
                                            </p:cond>
                                          </p:endCondLst>
                                        </p:cTn>
                                        <p:tgtEl>
                                          <p:sndTgt r:embed="rId4"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3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wipe(left)">
                                      <p:cBhvr>
                                        <p:cTn id="37" dur="3000"/>
                                        <p:tgtEl>
                                          <p:spTgt spid="7">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4" name="CHIMES.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3000"/>
                                        <p:tgtEl>
                                          <p:spTgt spid="9"/>
                                        </p:tgtEl>
                                      </p:cBhvr>
                                    </p:animEffect>
                                  </p:childTnLst>
                                  <p:subTnLst>
                                    <p:audio>
                                      <p:cMediaNode>
                                        <p:cTn display="0" masterRel="sameClick">
                                          <p:stCondLst>
                                            <p:cond evt="begin" delay="0">
                                              <p:tn val="40"/>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 grpId="0" autoUpdateAnimBg="0"/>
      <p:bldP spid="7" grpId="0" build="p" autoUpdateAnimBg="0"/>
      <p:bldP spid="8" grpId="0" autoUpdateAnimBg="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56155" y="850042"/>
            <a:ext cx="8808333" cy="5027230"/>
          </a:xfrm>
          <a:prstGeom prst="rect">
            <a:avLst/>
          </a:prstGeom>
        </p:spPr>
      </p:pic>
    </p:spTree>
    <p:extLst>
      <p:ext uri="{BB962C8B-B14F-4D97-AF65-F5344CB8AC3E}">
        <p14:creationId xmlns:p14="http://schemas.microsoft.com/office/powerpoint/2010/main" val="4166692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73C7C-B6C2-42BC-BA13-8DF7533493E1}"/>
              </a:ext>
            </a:extLst>
          </p:cNvPr>
          <p:cNvSpPr>
            <a:spLocks noGrp="1"/>
          </p:cNvSpPr>
          <p:nvPr>
            <p:ph type="title"/>
          </p:nvPr>
        </p:nvSpPr>
        <p:spPr/>
        <p:txBody>
          <a:bodyPr/>
          <a:lstStyle/>
          <a:p>
            <a:endParaRPr lang="zh-CN" altLang="en-US"/>
          </a:p>
        </p:txBody>
      </p:sp>
      <p:sp>
        <p:nvSpPr>
          <p:cNvPr id="3" name="Rectangle 2">
            <a:hlinkClick r:id="rId2" action="ppaction://hlinksldjump"/>
            <a:extLst>
              <a:ext uri="{FF2B5EF4-FFF2-40B4-BE49-F238E27FC236}">
                <a16:creationId xmlns:a16="http://schemas.microsoft.com/office/drawing/2014/main" id="{BA970FBC-A77E-46E8-A3D2-4480D886B1A6}"/>
              </a:ext>
            </a:extLst>
          </p:cNvPr>
          <p:cNvSpPr>
            <a:spLocks noChangeArrowheads="1"/>
          </p:cNvSpPr>
          <p:nvPr/>
        </p:nvSpPr>
        <p:spPr bwMode="auto">
          <a:xfrm>
            <a:off x="836613" y="1179513"/>
            <a:ext cx="355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sz="2800" b="1">
                <a:solidFill>
                  <a:srgbClr val="0033CC"/>
                </a:solidFill>
                <a:ea typeface="黑体" panose="02010609060101010101" pitchFamily="49" charset="-122"/>
              </a:rPr>
              <a:t>1  BJT</a:t>
            </a:r>
            <a:r>
              <a:rPr lang="zh-CN" altLang="en-US" sz="2800" b="1">
                <a:solidFill>
                  <a:srgbClr val="0033CC"/>
                </a:solidFill>
                <a:ea typeface="黑体" panose="02010609060101010101" pitchFamily="49" charset="-122"/>
              </a:rPr>
              <a:t>的小信号建模</a:t>
            </a:r>
            <a:endParaRPr lang="zh-CN" altLang="en-US" sz="2800" b="1">
              <a:solidFill>
                <a:srgbClr val="0033CC"/>
              </a:solidFill>
              <a:latin typeface="黑体" panose="02010609060101010101" pitchFamily="49" charset="-122"/>
              <a:ea typeface="黑体" panose="02010609060101010101" pitchFamily="49" charset="-122"/>
            </a:endParaRPr>
          </a:p>
        </p:txBody>
      </p:sp>
      <p:sp>
        <p:nvSpPr>
          <p:cNvPr id="4" name="Rectangle 3">
            <a:hlinkClick r:id="rId3" action="ppaction://hlinksldjump"/>
            <a:extLst>
              <a:ext uri="{FF2B5EF4-FFF2-40B4-BE49-F238E27FC236}">
                <a16:creationId xmlns:a16="http://schemas.microsoft.com/office/drawing/2014/main" id="{E26A5A51-D43D-4563-B4A3-747E53809A56}"/>
              </a:ext>
            </a:extLst>
          </p:cNvPr>
          <p:cNvSpPr>
            <a:spLocks noChangeArrowheads="1"/>
          </p:cNvSpPr>
          <p:nvPr/>
        </p:nvSpPr>
        <p:spPr bwMode="auto">
          <a:xfrm>
            <a:off x="838200" y="4038600"/>
            <a:ext cx="61198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80000"/>
              </a:lnSpc>
              <a:spcBef>
                <a:spcPct val="20000"/>
              </a:spcBef>
            </a:pPr>
            <a:r>
              <a:rPr lang="en-US" altLang="zh-CN" sz="2800" b="1">
                <a:solidFill>
                  <a:srgbClr val="0033CC"/>
                </a:solidFill>
                <a:ea typeface="黑体" panose="02010609060101010101" pitchFamily="49" charset="-122"/>
              </a:rPr>
              <a:t>2  </a:t>
            </a:r>
            <a:r>
              <a:rPr lang="zh-CN" altLang="en-US" sz="2800" b="1">
                <a:solidFill>
                  <a:srgbClr val="0033CC"/>
                </a:solidFill>
                <a:ea typeface="黑体" panose="02010609060101010101" pitchFamily="49" charset="-122"/>
              </a:rPr>
              <a:t>共射极放大电路的小信号模型分析</a:t>
            </a:r>
          </a:p>
        </p:txBody>
      </p:sp>
      <p:sp>
        <p:nvSpPr>
          <p:cNvPr id="5" name="Rectangle 4">
            <a:hlinkClick r:id="rId4" action="ppaction://hlinksldjump"/>
            <a:extLst>
              <a:ext uri="{FF2B5EF4-FFF2-40B4-BE49-F238E27FC236}">
                <a16:creationId xmlns:a16="http://schemas.microsoft.com/office/drawing/2014/main" id="{6CF94D3B-D3BE-4365-9386-4F9D96038EC7}"/>
              </a:ext>
            </a:extLst>
          </p:cNvPr>
          <p:cNvSpPr>
            <a:spLocks noChangeArrowheads="1"/>
          </p:cNvSpPr>
          <p:nvPr/>
        </p:nvSpPr>
        <p:spPr bwMode="auto">
          <a:xfrm>
            <a:off x="1676400" y="1997075"/>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00FF"/>
                </a:solidFill>
                <a:ea typeface="黑体" panose="02010609060101010101" pitchFamily="49" charset="-122"/>
                <a:sym typeface="Symbol" panose="05050102010706020507" pitchFamily="18" charset="2"/>
              </a:rPr>
              <a:t></a:t>
            </a:r>
            <a:r>
              <a:rPr lang="en-US" altLang="zh-CN" sz="2800" b="1">
                <a:solidFill>
                  <a:srgbClr val="800000"/>
                </a:solidFill>
                <a:ea typeface="黑体" panose="02010609060101010101" pitchFamily="49" charset="-122"/>
              </a:rPr>
              <a:t>  </a:t>
            </a:r>
            <a:r>
              <a:rPr lang="en-US" altLang="zh-CN" sz="2800" b="1">
                <a:ea typeface="黑体" panose="02010609060101010101" pitchFamily="49" charset="-122"/>
              </a:rPr>
              <a:t>H</a:t>
            </a:r>
            <a:r>
              <a:rPr lang="zh-CN" altLang="en-US" sz="2800" b="1">
                <a:ea typeface="黑体" panose="02010609060101010101" pitchFamily="49" charset="-122"/>
              </a:rPr>
              <a:t>参数的引出</a:t>
            </a:r>
            <a:endParaRPr lang="zh-CN" altLang="en-US" sz="2800" b="1">
              <a:solidFill>
                <a:srgbClr val="800000"/>
              </a:solidFill>
              <a:ea typeface="黑体" panose="02010609060101010101" pitchFamily="49" charset="-122"/>
            </a:endParaRPr>
          </a:p>
        </p:txBody>
      </p:sp>
      <p:sp>
        <p:nvSpPr>
          <p:cNvPr id="6" name="Rectangle 5">
            <a:hlinkClick r:id="rId5" action="ppaction://hlinksldjump"/>
            <a:extLst>
              <a:ext uri="{FF2B5EF4-FFF2-40B4-BE49-F238E27FC236}">
                <a16:creationId xmlns:a16="http://schemas.microsoft.com/office/drawing/2014/main" id="{F8A788A0-AD5D-47DD-A3E5-CE43F4FB990A}"/>
              </a:ext>
            </a:extLst>
          </p:cNvPr>
          <p:cNvSpPr>
            <a:spLocks noChangeArrowheads="1"/>
          </p:cNvSpPr>
          <p:nvPr/>
        </p:nvSpPr>
        <p:spPr bwMode="auto">
          <a:xfrm>
            <a:off x="1676400" y="2497138"/>
            <a:ext cx="4572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00FF"/>
                </a:solidFill>
                <a:ea typeface="黑体" panose="02010609060101010101" pitchFamily="49" charset="-122"/>
                <a:sym typeface="Symbol" panose="05050102010706020507" pitchFamily="18" charset="2"/>
              </a:rPr>
              <a:t></a:t>
            </a:r>
            <a:r>
              <a:rPr lang="en-US" altLang="zh-CN" sz="2800" b="1">
                <a:ea typeface="黑体" panose="02010609060101010101" pitchFamily="49" charset="-122"/>
              </a:rPr>
              <a:t>  H</a:t>
            </a:r>
            <a:r>
              <a:rPr lang="zh-CN" altLang="en-US" sz="2800" b="1">
                <a:ea typeface="黑体" panose="02010609060101010101" pitchFamily="49" charset="-122"/>
              </a:rPr>
              <a:t>参数小信号模型</a:t>
            </a:r>
          </a:p>
        </p:txBody>
      </p:sp>
      <p:sp>
        <p:nvSpPr>
          <p:cNvPr id="7" name="Rectangle 6">
            <a:hlinkClick r:id="rId6" action="ppaction://hlinksldjump"/>
            <a:extLst>
              <a:ext uri="{FF2B5EF4-FFF2-40B4-BE49-F238E27FC236}">
                <a16:creationId xmlns:a16="http://schemas.microsoft.com/office/drawing/2014/main" id="{AB73FDC4-4A63-468D-A349-F47779F9B8E0}"/>
              </a:ext>
            </a:extLst>
          </p:cNvPr>
          <p:cNvSpPr>
            <a:spLocks noChangeArrowheads="1"/>
          </p:cNvSpPr>
          <p:nvPr/>
        </p:nvSpPr>
        <p:spPr bwMode="auto">
          <a:xfrm>
            <a:off x="1676400" y="3001963"/>
            <a:ext cx="4572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00FF"/>
                </a:solidFill>
                <a:ea typeface="黑体" panose="02010609060101010101" pitchFamily="49" charset="-122"/>
                <a:sym typeface="Symbol" panose="05050102010706020507" pitchFamily="18" charset="2"/>
              </a:rPr>
              <a:t></a:t>
            </a:r>
            <a:r>
              <a:rPr lang="en-US" altLang="zh-CN" sz="2800" b="1">
                <a:solidFill>
                  <a:srgbClr val="0000FF"/>
                </a:solidFill>
                <a:ea typeface="黑体" panose="02010609060101010101" pitchFamily="49" charset="-122"/>
              </a:rPr>
              <a:t>  </a:t>
            </a:r>
            <a:r>
              <a:rPr lang="zh-CN" altLang="en-US" sz="2800" b="1">
                <a:latin typeface="黑体" panose="02010609060101010101" pitchFamily="49" charset="-122"/>
                <a:ea typeface="黑体" panose="02010609060101010101" pitchFamily="49" charset="-122"/>
              </a:rPr>
              <a:t>模型的简化</a:t>
            </a:r>
            <a:endParaRPr lang="zh-CN" altLang="en-US" sz="2800" b="1">
              <a:solidFill>
                <a:srgbClr val="A50021"/>
              </a:solidFill>
              <a:latin typeface="幼圆" pitchFamily="49" charset="-122"/>
              <a:ea typeface="幼圆" pitchFamily="49" charset="-122"/>
            </a:endParaRPr>
          </a:p>
        </p:txBody>
      </p:sp>
      <p:sp>
        <p:nvSpPr>
          <p:cNvPr id="8" name="Rectangle 7">
            <a:hlinkClick r:id="rId7" action="ppaction://hlinksldjump"/>
            <a:extLst>
              <a:ext uri="{FF2B5EF4-FFF2-40B4-BE49-F238E27FC236}">
                <a16:creationId xmlns:a16="http://schemas.microsoft.com/office/drawing/2014/main" id="{0F907DE0-1BA1-43E3-AF60-4E1F267AB2F0}"/>
              </a:ext>
            </a:extLst>
          </p:cNvPr>
          <p:cNvSpPr>
            <a:spLocks noChangeArrowheads="1"/>
          </p:cNvSpPr>
          <p:nvPr/>
        </p:nvSpPr>
        <p:spPr bwMode="auto">
          <a:xfrm>
            <a:off x="1676400" y="3505200"/>
            <a:ext cx="4572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00FF"/>
                </a:solidFill>
                <a:ea typeface="黑体" panose="02010609060101010101" pitchFamily="49" charset="-122"/>
                <a:sym typeface="Symbol" panose="05050102010706020507" pitchFamily="18" charset="2"/>
              </a:rPr>
              <a:t></a:t>
            </a:r>
            <a:r>
              <a:rPr lang="en-US" altLang="zh-CN" sz="2800" b="1">
                <a:solidFill>
                  <a:srgbClr val="0000FF"/>
                </a:solidFill>
                <a:ea typeface="黑体" panose="02010609060101010101" pitchFamily="49" charset="-122"/>
              </a:rPr>
              <a:t>   </a:t>
            </a:r>
            <a:r>
              <a:rPr lang="en-US" altLang="zh-CN" sz="2800" b="1">
                <a:ea typeface="黑体" panose="02010609060101010101" pitchFamily="49" charset="-122"/>
              </a:rPr>
              <a:t>H</a:t>
            </a:r>
            <a:r>
              <a:rPr lang="zh-CN" altLang="en-US" sz="2800" b="1">
                <a:ea typeface="黑体" panose="02010609060101010101" pitchFamily="49" charset="-122"/>
              </a:rPr>
              <a:t>参数的确定</a:t>
            </a:r>
            <a:endParaRPr lang="zh-CN" altLang="en-US" sz="2800" b="1">
              <a:solidFill>
                <a:srgbClr val="990000"/>
              </a:solidFill>
              <a:latin typeface="幼圆" pitchFamily="49" charset="-122"/>
              <a:ea typeface="幼圆" pitchFamily="49" charset="-122"/>
            </a:endParaRPr>
          </a:p>
        </p:txBody>
      </p:sp>
      <p:sp>
        <p:nvSpPr>
          <p:cNvPr id="9" name="Rectangle 8">
            <a:extLst>
              <a:ext uri="{FF2B5EF4-FFF2-40B4-BE49-F238E27FC236}">
                <a16:creationId xmlns:a16="http://schemas.microsoft.com/office/drawing/2014/main" id="{1099F1E9-4959-41AE-8B34-D7CE25D3E37E}"/>
              </a:ext>
            </a:extLst>
          </p:cNvPr>
          <p:cNvSpPr>
            <a:spLocks noChangeArrowheads="1"/>
          </p:cNvSpPr>
          <p:nvPr/>
        </p:nvSpPr>
        <p:spPr bwMode="auto">
          <a:xfrm>
            <a:off x="4886325" y="1223963"/>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b="1">
                <a:solidFill>
                  <a:srgbClr val="FF0000"/>
                </a:solidFill>
                <a:ea typeface="黑体" panose="02010609060101010101" pitchFamily="49" charset="-122"/>
              </a:rPr>
              <a:t>（意义、思路）</a:t>
            </a:r>
          </a:p>
        </p:txBody>
      </p:sp>
      <p:sp>
        <p:nvSpPr>
          <p:cNvPr id="10" name="Rectangle 9">
            <a:hlinkClick r:id="rId3" action="ppaction://hlinksldjump"/>
            <a:extLst>
              <a:ext uri="{FF2B5EF4-FFF2-40B4-BE49-F238E27FC236}">
                <a16:creationId xmlns:a16="http://schemas.microsoft.com/office/drawing/2014/main" id="{DB9BD5D9-3479-49DC-B577-C430C4612A9A}"/>
              </a:ext>
            </a:extLst>
          </p:cNvPr>
          <p:cNvSpPr>
            <a:spLocks noChangeArrowheads="1"/>
          </p:cNvSpPr>
          <p:nvPr/>
        </p:nvSpPr>
        <p:spPr bwMode="auto">
          <a:xfrm>
            <a:off x="1676400" y="4602163"/>
            <a:ext cx="4572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00FF"/>
                </a:solidFill>
                <a:ea typeface="黑体" panose="02010609060101010101" pitchFamily="49" charset="-122"/>
                <a:sym typeface="Symbol" panose="05050102010706020507" pitchFamily="18" charset="2"/>
              </a:rPr>
              <a:t></a:t>
            </a:r>
            <a:r>
              <a:rPr lang="en-US" altLang="zh-CN" sz="2800" b="1">
                <a:solidFill>
                  <a:srgbClr val="0000FF"/>
                </a:solidFill>
                <a:ea typeface="黑体" panose="02010609060101010101" pitchFamily="49" charset="-122"/>
              </a:rPr>
              <a:t>  </a:t>
            </a:r>
            <a:r>
              <a:rPr lang="zh-CN" altLang="en-US" sz="2800" b="1">
                <a:latin typeface="黑体" panose="02010609060101010101" pitchFamily="49" charset="-122"/>
                <a:ea typeface="黑体" panose="02010609060101010101" pitchFamily="49" charset="-122"/>
              </a:rPr>
              <a:t>利用直流通路求</a:t>
            </a:r>
            <a:r>
              <a:rPr lang="en-US" altLang="zh-CN" sz="2800" b="1" i="1">
                <a:ea typeface="黑体" panose="02010609060101010101" pitchFamily="49" charset="-122"/>
              </a:rPr>
              <a:t>Q</a:t>
            </a:r>
            <a:r>
              <a:rPr lang="zh-CN" altLang="en-US" sz="2800" b="1">
                <a:latin typeface="黑体" panose="02010609060101010101" pitchFamily="49" charset="-122"/>
                <a:ea typeface="黑体" panose="02010609060101010101" pitchFamily="49" charset="-122"/>
              </a:rPr>
              <a:t>点</a:t>
            </a:r>
            <a:endParaRPr lang="zh-CN" altLang="en-US" sz="2800" b="1">
              <a:solidFill>
                <a:srgbClr val="A50021"/>
              </a:solidFill>
              <a:ea typeface="幼圆" pitchFamily="49" charset="-122"/>
            </a:endParaRPr>
          </a:p>
        </p:txBody>
      </p:sp>
      <p:sp>
        <p:nvSpPr>
          <p:cNvPr id="11" name="Rectangle 10">
            <a:hlinkClick r:id="rId8" action="ppaction://hlinksldjump"/>
            <a:extLst>
              <a:ext uri="{FF2B5EF4-FFF2-40B4-BE49-F238E27FC236}">
                <a16:creationId xmlns:a16="http://schemas.microsoft.com/office/drawing/2014/main" id="{398559D1-CA1D-4402-8228-97C6E900B29C}"/>
              </a:ext>
            </a:extLst>
          </p:cNvPr>
          <p:cNvSpPr>
            <a:spLocks noChangeArrowheads="1"/>
          </p:cNvSpPr>
          <p:nvPr/>
        </p:nvSpPr>
        <p:spPr bwMode="auto">
          <a:xfrm>
            <a:off x="1676400" y="5097463"/>
            <a:ext cx="4572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00FF"/>
                </a:solidFill>
                <a:ea typeface="黑体" panose="02010609060101010101" pitchFamily="49" charset="-122"/>
                <a:sym typeface="Symbol" panose="05050102010706020507" pitchFamily="18" charset="2"/>
              </a:rPr>
              <a:t></a:t>
            </a:r>
            <a:r>
              <a:rPr lang="en-US" altLang="zh-CN" sz="2800" b="1">
                <a:solidFill>
                  <a:srgbClr val="0000FF"/>
                </a:solidFill>
                <a:ea typeface="黑体" panose="02010609060101010101" pitchFamily="49" charset="-122"/>
              </a:rPr>
              <a:t>  </a:t>
            </a:r>
            <a:r>
              <a:rPr lang="zh-CN" altLang="en-US" sz="2800" b="1">
                <a:ea typeface="黑体" panose="02010609060101010101" pitchFamily="49" charset="-122"/>
              </a:rPr>
              <a:t>画小信号等效电路</a:t>
            </a:r>
            <a:endParaRPr lang="zh-CN" altLang="en-US" sz="2800" b="1">
              <a:solidFill>
                <a:srgbClr val="A50021"/>
              </a:solidFill>
              <a:ea typeface="幼圆" pitchFamily="49" charset="-122"/>
            </a:endParaRPr>
          </a:p>
        </p:txBody>
      </p:sp>
      <p:sp>
        <p:nvSpPr>
          <p:cNvPr id="12" name="Rectangle 11">
            <a:hlinkClick r:id="rId9" action="ppaction://hlinksldjump"/>
            <a:extLst>
              <a:ext uri="{FF2B5EF4-FFF2-40B4-BE49-F238E27FC236}">
                <a16:creationId xmlns:a16="http://schemas.microsoft.com/office/drawing/2014/main" id="{8A78F688-CF48-4AFA-8FCD-40A5C766C850}"/>
              </a:ext>
            </a:extLst>
          </p:cNvPr>
          <p:cNvSpPr>
            <a:spLocks noChangeArrowheads="1"/>
          </p:cNvSpPr>
          <p:nvPr/>
        </p:nvSpPr>
        <p:spPr bwMode="auto">
          <a:xfrm>
            <a:off x="1676400" y="5592763"/>
            <a:ext cx="4572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00FF"/>
                </a:solidFill>
                <a:ea typeface="黑体" panose="02010609060101010101" pitchFamily="49" charset="-122"/>
                <a:sym typeface="Symbol" panose="05050102010706020507" pitchFamily="18" charset="2"/>
              </a:rPr>
              <a:t></a:t>
            </a:r>
            <a:r>
              <a:rPr lang="en-US" altLang="zh-CN" sz="2800" b="1">
                <a:solidFill>
                  <a:srgbClr val="0000FF"/>
                </a:solidFill>
                <a:ea typeface="黑体" panose="02010609060101010101" pitchFamily="49" charset="-122"/>
              </a:rPr>
              <a:t>  </a:t>
            </a:r>
            <a:r>
              <a:rPr lang="zh-CN" altLang="en-US" sz="2800" b="1">
                <a:ea typeface="黑体" panose="02010609060101010101" pitchFamily="49" charset="-122"/>
              </a:rPr>
              <a:t>求放大电路动态指标</a:t>
            </a:r>
            <a:endParaRPr lang="zh-CN" altLang="en-US" sz="2800" b="1">
              <a:solidFill>
                <a:srgbClr val="A50021"/>
              </a:solidFill>
              <a:ea typeface="幼圆" pitchFamily="49" charset="-122"/>
            </a:endParaRPr>
          </a:p>
        </p:txBody>
      </p:sp>
      <p:sp>
        <p:nvSpPr>
          <p:cNvPr id="13" name="Rectangle 12">
            <a:extLst>
              <a:ext uri="{FF2B5EF4-FFF2-40B4-BE49-F238E27FC236}">
                <a16:creationId xmlns:a16="http://schemas.microsoft.com/office/drawing/2014/main" id="{F6EF334B-4BEA-405A-87D9-2768735103FD}"/>
              </a:ext>
            </a:extLst>
          </p:cNvPr>
          <p:cNvSpPr txBox="1">
            <a:spLocks noChangeArrowheads="1"/>
          </p:cNvSpPr>
          <p:nvPr/>
        </p:nvSpPr>
        <p:spPr bwMode="auto">
          <a:xfrm>
            <a:off x="1497013" y="146666"/>
            <a:ext cx="5791200" cy="609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dirty="0">
                <a:solidFill>
                  <a:srgbClr val="FF0000"/>
                </a:solidFill>
                <a:ea typeface="黑体" panose="02010609060101010101" pitchFamily="49" charset="-122"/>
              </a:rPr>
              <a:t>3.3.2  </a:t>
            </a:r>
            <a:r>
              <a:rPr lang="zh-CN" altLang="en-US" sz="3200" b="1" dirty="0">
                <a:solidFill>
                  <a:srgbClr val="FF0000"/>
                </a:solidFill>
                <a:ea typeface="黑体" panose="02010609060101010101" pitchFamily="49" charset="-122"/>
              </a:rPr>
              <a:t>小信号模型分析法</a:t>
            </a:r>
            <a:endParaRPr lang="zh-CN" altLang="en-US" sz="3200" dirty="0">
              <a:solidFill>
                <a:srgbClr val="FF0000"/>
              </a:solidFill>
            </a:endParaRPr>
          </a:p>
        </p:txBody>
      </p:sp>
    </p:spTree>
    <p:extLst>
      <p:ext uri="{BB962C8B-B14F-4D97-AF65-F5344CB8AC3E}">
        <p14:creationId xmlns:p14="http://schemas.microsoft.com/office/powerpoint/2010/main" val="3764729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1F917-F7EC-4787-8652-A65B827FB2A6}"/>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06D541E8-5702-45CC-8AAB-F89A3521DA4E}"/>
              </a:ext>
            </a:extLst>
          </p:cNvPr>
          <p:cNvSpPr>
            <a:spLocks noChangeArrowheads="1"/>
          </p:cNvSpPr>
          <p:nvPr/>
        </p:nvSpPr>
        <p:spPr bwMode="auto">
          <a:xfrm>
            <a:off x="1143000" y="770682"/>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90500" indent="-1905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sz="2800" b="1">
                <a:solidFill>
                  <a:srgbClr val="0000FF"/>
                </a:solidFill>
                <a:ea typeface="宋体" panose="02010600030101010101" pitchFamily="2" charset="-122"/>
              </a:rPr>
              <a:t>• </a:t>
            </a:r>
            <a:r>
              <a:rPr lang="zh-CN" altLang="en-US" sz="2800" b="1">
                <a:ea typeface="宋体" panose="02010600030101010101" pitchFamily="2" charset="-122"/>
              </a:rPr>
              <a:t>发射区的掺杂浓度最高；</a:t>
            </a:r>
            <a:endParaRPr lang="zh-CN" altLang="en-US" sz="2800" b="1">
              <a:solidFill>
                <a:srgbClr val="FF5050"/>
              </a:solidFill>
              <a:ea typeface="宋体" panose="02010600030101010101" pitchFamily="2" charset="-122"/>
            </a:endParaRPr>
          </a:p>
        </p:txBody>
      </p:sp>
      <p:sp>
        <p:nvSpPr>
          <p:cNvPr id="4" name="Rectangle 3">
            <a:extLst>
              <a:ext uri="{FF2B5EF4-FFF2-40B4-BE49-F238E27FC236}">
                <a16:creationId xmlns:a16="http://schemas.microsoft.com/office/drawing/2014/main" id="{64028D48-8426-4672-A193-DCA73621F1F7}"/>
              </a:ext>
            </a:extLst>
          </p:cNvPr>
          <p:cNvSpPr>
            <a:spLocks noChangeArrowheads="1"/>
          </p:cNvSpPr>
          <p:nvPr/>
        </p:nvSpPr>
        <p:spPr bwMode="auto">
          <a:xfrm>
            <a:off x="1143000" y="1304082"/>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90500" indent="-1905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sz="2800" b="1">
                <a:solidFill>
                  <a:srgbClr val="0000FF"/>
                </a:solidFill>
                <a:ea typeface="宋体" panose="02010600030101010101" pitchFamily="2" charset="-122"/>
              </a:rPr>
              <a:t>• </a:t>
            </a:r>
            <a:r>
              <a:rPr lang="zh-CN" altLang="en-US" sz="2800" b="1">
                <a:ea typeface="宋体" panose="02010600030101010101" pitchFamily="2" charset="-122"/>
              </a:rPr>
              <a:t>集电区掺杂浓度低于发射区，且面积大；</a:t>
            </a:r>
            <a:endParaRPr lang="zh-CN" altLang="en-US" sz="2800" b="1">
              <a:solidFill>
                <a:srgbClr val="FF5050"/>
              </a:solidFill>
              <a:ea typeface="宋体" panose="02010600030101010101" pitchFamily="2" charset="-122"/>
            </a:endParaRPr>
          </a:p>
        </p:txBody>
      </p:sp>
      <p:sp>
        <p:nvSpPr>
          <p:cNvPr id="5" name="Rectangle 4">
            <a:extLst>
              <a:ext uri="{FF2B5EF4-FFF2-40B4-BE49-F238E27FC236}">
                <a16:creationId xmlns:a16="http://schemas.microsoft.com/office/drawing/2014/main" id="{DBBF0808-7394-4940-85D1-18C7CDF788C1}"/>
              </a:ext>
            </a:extLst>
          </p:cNvPr>
          <p:cNvSpPr>
            <a:spLocks noChangeArrowheads="1"/>
          </p:cNvSpPr>
          <p:nvPr/>
        </p:nvSpPr>
        <p:spPr bwMode="auto">
          <a:xfrm>
            <a:off x="1143000" y="1837482"/>
            <a:ext cx="7696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90500" indent="-1905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sz="2800" b="1">
                <a:solidFill>
                  <a:srgbClr val="0000FF"/>
                </a:solidFill>
                <a:ea typeface="宋体" panose="02010600030101010101" pitchFamily="2" charset="-122"/>
              </a:rPr>
              <a:t>• </a:t>
            </a:r>
            <a:r>
              <a:rPr lang="zh-CN" altLang="en-US" sz="2800" b="1">
                <a:ea typeface="宋体" panose="02010600030101010101" pitchFamily="2" charset="-122"/>
              </a:rPr>
              <a:t>基区很薄，一般在几个微米至几十个微米，且掺杂浓度最低。</a:t>
            </a:r>
            <a:endParaRPr lang="zh-CN" altLang="en-US" sz="2800" b="1">
              <a:solidFill>
                <a:srgbClr val="FF5050"/>
              </a:solidFill>
              <a:ea typeface="宋体" panose="02010600030101010101" pitchFamily="2" charset="-122"/>
            </a:endParaRPr>
          </a:p>
        </p:txBody>
      </p:sp>
      <p:grpSp>
        <p:nvGrpSpPr>
          <p:cNvPr id="6" name="Group 5">
            <a:extLst>
              <a:ext uri="{FF2B5EF4-FFF2-40B4-BE49-F238E27FC236}">
                <a16:creationId xmlns:a16="http://schemas.microsoft.com/office/drawing/2014/main" id="{BFA54B3D-78FE-45F3-B423-89170EC7755C}"/>
              </a:ext>
            </a:extLst>
          </p:cNvPr>
          <p:cNvGrpSpPr>
            <a:grpSpLocks/>
          </p:cNvGrpSpPr>
          <p:nvPr/>
        </p:nvGrpSpPr>
        <p:grpSpPr bwMode="auto">
          <a:xfrm>
            <a:off x="2259013" y="2866182"/>
            <a:ext cx="4625975" cy="3406775"/>
            <a:chOff x="1423" y="1896"/>
            <a:chExt cx="2914" cy="2146"/>
          </a:xfrm>
        </p:grpSpPr>
        <p:sp>
          <p:nvSpPr>
            <p:cNvPr id="7" name="Rectangle 6">
              <a:extLst>
                <a:ext uri="{FF2B5EF4-FFF2-40B4-BE49-F238E27FC236}">
                  <a16:creationId xmlns:a16="http://schemas.microsoft.com/office/drawing/2014/main" id="{DAE7BD44-4971-4173-8073-24E73DA6F4A7}"/>
                </a:ext>
              </a:extLst>
            </p:cNvPr>
            <p:cNvSpPr>
              <a:spLocks noChangeArrowheads="1"/>
            </p:cNvSpPr>
            <p:nvPr/>
          </p:nvSpPr>
          <p:spPr bwMode="auto">
            <a:xfrm>
              <a:off x="1920" y="3792"/>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90500" indent="-1905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zh-CN" altLang="en-US" sz="2000" b="1">
                  <a:solidFill>
                    <a:srgbClr val="0000FF"/>
                  </a:solidFill>
                  <a:ea typeface="宋体" panose="02010600030101010101" pitchFamily="2" charset="-122"/>
                </a:rPr>
                <a:t>管芯结构剖面图</a:t>
              </a:r>
              <a:endParaRPr lang="zh-CN" altLang="en-US" sz="2000" b="1">
                <a:ea typeface="宋体" panose="02010600030101010101" pitchFamily="2" charset="-122"/>
              </a:endParaRPr>
            </a:p>
          </p:txBody>
        </p:sp>
        <p:graphicFrame>
          <p:nvGraphicFramePr>
            <p:cNvPr id="8" name="Object 7">
              <a:extLst>
                <a:ext uri="{FF2B5EF4-FFF2-40B4-BE49-F238E27FC236}">
                  <a16:creationId xmlns:a16="http://schemas.microsoft.com/office/drawing/2014/main" id="{E46C312A-27A6-48B6-918D-E35B7DB545E8}"/>
                </a:ext>
              </a:extLst>
            </p:cNvPr>
            <p:cNvGraphicFramePr>
              <a:graphicFrameLocks noChangeAspect="1"/>
            </p:cNvGraphicFramePr>
            <p:nvPr/>
          </p:nvGraphicFramePr>
          <p:xfrm>
            <a:off x="1423" y="1896"/>
            <a:ext cx="2914" cy="1896"/>
          </p:xfrm>
          <a:graphic>
            <a:graphicData uri="http://schemas.openxmlformats.org/presentationml/2006/ole">
              <mc:AlternateContent xmlns:mc="http://schemas.openxmlformats.org/markup-compatibility/2006">
                <mc:Choice xmlns:v="urn:schemas-microsoft-com:vml" Requires="v">
                  <p:oleObj spid="_x0000_s20537" name="BMP 图象" r:id="rId5" imgW="4625268" imgH="3009696" progId="PBrush">
                    <p:embed/>
                  </p:oleObj>
                </mc:Choice>
                <mc:Fallback>
                  <p:oleObj name="BMP 图象" r:id="rId5" imgW="4625268" imgH="3009696" progId="PBrush">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 y="1896"/>
                          <a:ext cx="2914" cy="1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8">
            <a:extLst>
              <a:ext uri="{FF2B5EF4-FFF2-40B4-BE49-F238E27FC236}">
                <a16:creationId xmlns:a16="http://schemas.microsoft.com/office/drawing/2014/main" id="{463A7B65-E059-447F-998C-B3AB407A33A9}"/>
              </a:ext>
            </a:extLst>
          </p:cNvPr>
          <p:cNvSpPr txBox="1">
            <a:spLocks noChangeArrowheads="1"/>
          </p:cNvSpPr>
          <p:nvPr/>
        </p:nvSpPr>
        <p:spPr bwMode="auto">
          <a:xfrm>
            <a:off x="2268538" y="116632"/>
            <a:ext cx="4537075" cy="5619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a:solidFill>
                  <a:srgbClr val="FF0000"/>
                </a:solidFill>
                <a:latin typeface="黑体" panose="02010609060101010101" pitchFamily="49" charset="-122"/>
                <a:ea typeface="黑体" panose="02010609060101010101" pitchFamily="49" charset="-122"/>
              </a:rPr>
              <a:t>BJT</a:t>
            </a:r>
            <a:r>
              <a:rPr lang="zh-CN" altLang="en-US" sz="3200" b="1">
                <a:solidFill>
                  <a:srgbClr val="FF0000"/>
                </a:solidFill>
                <a:latin typeface="黑体" panose="02010609060101010101" pitchFamily="49" charset="-122"/>
                <a:ea typeface="黑体" panose="02010609060101010101" pitchFamily="49" charset="-122"/>
              </a:rPr>
              <a:t>结构剖面图：</a:t>
            </a:r>
          </a:p>
        </p:txBody>
      </p:sp>
    </p:spTree>
    <p:extLst>
      <p:ext uri="{BB962C8B-B14F-4D97-AF65-F5344CB8AC3E}">
        <p14:creationId xmlns:p14="http://schemas.microsoft.com/office/powerpoint/2010/main" val="297582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2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3000" fill="hold"/>
                                        <p:tgtEl>
                                          <p:spTgt spid="3"/>
                                        </p:tgtEl>
                                        <p:attrNameLst>
                                          <p:attrName>ppt_x</p:attrName>
                                        </p:attrNameLst>
                                      </p:cBhvr>
                                      <p:tavLst>
                                        <p:tav tm="0">
                                          <p:val>
                                            <p:strVal val="1+#ppt_w/2"/>
                                          </p:val>
                                        </p:tav>
                                        <p:tav tm="100000">
                                          <p:val>
                                            <p:strVal val="#ppt_x"/>
                                          </p:val>
                                        </p:tav>
                                      </p:tavLst>
                                    </p:anim>
                                    <p:anim calcmode="lin" valueType="num">
                                      <p:cBhvr additive="base">
                                        <p:cTn id="13" dur="30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3000" fill="hold"/>
                                        <p:tgtEl>
                                          <p:spTgt spid="4"/>
                                        </p:tgtEl>
                                        <p:attrNameLst>
                                          <p:attrName>ppt_x</p:attrName>
                                        </p:attrNameLst>
                                      </p:cBhvr>
                                      <p:tavLst>
                                        <p:tav tm="0">
                                          <p:val>
                                            <p:strVal val="1+#ppt_w/2"/>
                                          </p:val>
                                        </p:tav>
                                        <p:tav tm="100000">
                                          <p:val>
                                            <p:strVal val="#ppt_x"/>
                                          </p:val>
                                        </p:tav>
                                      </p:tavLst>
                                    </p:anim>
                                    <p:anim calcmode="lin" valueType="num">
                                      <p:cBhvr additive="base">
                                        <p:cTn id="19"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4" name="type.wav"/>
                                        </p:tgtEl>
                                      </p:cMediaNode>
                                    </p:audio>
                                  </p:sub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3000" fill="hold"/>
                                        <p:tgtEl>
                                          <p:spTgt spid="5"/>
                                        </p:tgtEl>
                                        <p:attrNameLst>
                                          <p:attrName>ppt_x</p:attrName>
                                        </p:attrNameLst>
                                      </p:cBhvr>
                                      <p:tavLst>
                                        <p:tav tm="0">
                                          <p:val>
                                            <p:strVal val="1+#ppt_w/2"/>
                                          </p:val>
                                        </p:tav>
                                        <p:tav tm="100000">
                                          <p:val>
                                            <p:strVal val="#ppt_x"/>
                                          </p:val>
                                        </p:tav>
                                      </p:tavLst>
                                    </p:anim>
                                    <p:anim calcmode="lin" valueType="num">
                                      <p:cBhvr additive="base">
                                        <p:cTn id="25" dur="30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8F571-D40A-4A7A-AA77-E1AC74113C46}"/>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734CA7C7-7145-4A41-83A2-8E2524CE7128}"/>
              </a:ext>
            </a:extLst>
          </p:cNvPr>
          <p:cNvSpPr>
            <a:spLocks noChangeArrowheads="1"/>
          </p:cNvSpPr>
          <p:nvPr/>
        </p:nvSpPr>
        <p:spPr bwMode="auto">
          <a:xfrm>
            <a:off x="971550" y="1621309"/>
            <a:ext cx="4613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chemeClr val="accent2"/>
                </a:solidFill>
                <a:ea typeface="黑体" panose="02010609060101010101" pitchFamily="49" charset="-122"/>
              </a:rPr>
              <a:t>建立小信号模型的意义</a:t>
            </a:r>
            <a:endParaRPr lang="zh-CN" altLang="en-US" sz="3200" b="1">
              <a:solidFill>
                <a:schemeClr val="accent2"/>
              </a:solidFill>
              <a:latin typeface="黑体" panose="02010609060101010101" pitchFamily="49" charset="-122"/>
              <a:ea typeface="黑体" panose="02010609060101010101" pitchFamily="49" charset="-122"/>
            </a:endParaRPr>
          </a:p>
        </p:txBody>
      </p:sp>
      <p:sp>
        <p:nvSpPr>
          <p:cNvPr id="4" name="Rectangle 3">
            <a:extLst>
              <a:ext uri="{FF2B5EF4-FFF2-40B4-BE49-F238E27FC236}">
                <a16:creationId xmlns:a16="http://schemas.microsoft.com/office/drawing/2014/main" id="{3EB9480E-F57A-4180-89A3-1D031AF26DF8}"/>
              </a:ext>
            </a:extLst>
          </p:cNvPr>
          <p:cNvSpPr>
            <a:spLocks noChangeArrowheads="1"/>
          </p:cNvSpPr>
          <p:nvPr/>
        </p:nvSpPr>
        <p:spPr bwMode="auto">
          <a:xfrm>
            <a:off x="1016000" y="3735859"/>
            <a:ext cx="50466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chemeClr val="accent2"/>
                </a:solidFill>
                <a:ea typeface="黑体" panose="02010609060101010101" pitchFamily="49" charset="-122"/>
              </a:rPr>
              <a:t>建立小信号模型的思路</a:t>
            </a:r>
            <a:endParaRPr lang="zh-CN" altLang="en-US" sz="3200" b="1">
              <a:solidFill>
                <a:schemeClr val="accent2"/>
              </a:solidFill>
              <a:latin typeface="黑体" panose="02010609060101010101" pitchFamily="49" charset="-122"/>
              <a:ea typeface="黑体" panose="02010609060101010101" pitchFamily="49" charset="-122"/>
            </a:endParaRPr>
          </a:p>
        </p:txBody>
      </p:sp>
      <p:sp>
        <p:nvSpPr>
          <p:cNvPr id="5" name="Rectangle 4">
            <a:extLst>
              <a:ext uri="{FF2B5EF4-FFF2-40B4-BE49-F238E27FC236}">
                <a16:creationId xmlns:a16="http://schemas.microsoft.com/office/drawing/2014/main" id="{AB2375D2-DDDF-4CC0-B66B-CD2151C95327}"/>
              </a:ext>
            </a:extLst>
          </p:cNvPr>
          <p:cNvSpPr>
            <a:spLocks noChangeArrowheads="1"/>
          </p:cNvSpPr>
          <p:nvPr/>
        </p:nvSpPr>
        <p:spPr bwMode="auto">
          <a:xfrm>
            <a:off x="900113" y="4248621"/>
            <a:ext cx="74676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b="1">
                <a:latin typeface="宋体" panose="02010600030101010101" pitchFamily="2" charset="-122"/>
                <a:ea typeface="宋体" panose="02010600030101010101" pitchFamily="2" charset="-122"/>
              </a:rPr>
              <a:t>        </a:t>
            </a:r>
            <a:r>
              <a:rPr lang="zh-CN" altLang="en-US" b="1">
                <a:latin typeface="宋体" panose="02010600030101010101" pitchFamily="2" charset="-122"/>
                <a:ea typeface="宋体" panose="02010600030101010101" pitchFamily="2" charset="-122"/>
              </a:rPr>
              <a:t>当放大电路的输入信号电压很小时，就可以把三极管小范围内的特性曲线近似地用直线来代替，从而可以把三极管这个非线性器件所组成的电路当作线性电路来处理。</a:t>
            </a:r>
            <a:endParaRPr lang="zh-CN" altLang="en-US" b="1">
              <a:solidFill>
                <a:srgbClr val="0000CC"/>
              </a:solidFill>
              <a:latin typeface="宋体" panose="02010600030101010101" pitchFamily="2" charset="-122"/>
              <a:ea typeface="宋体" panose="02010600030101010101" pitchFamily="2" charset="-122"/>
            </a:endParaRPr>
          </a:p>
        </p:txBody>
      </p:sp>
      <p:sp>
        <p:nvSpPr>
          <p:cNvPr id="6" name="Rectangle 5">
            <a:extLst>
              <a:ext uri="{FF2B5EF4-FFF2-40B4-BE49-F238E27FC236}">
                <a16:creationId xmlns:a16="http://schemas.microsoft.com/office/drawing/2014/main" id="{E1F91FE5-F89D-4AD7-9098-375D33693E7F}"/>
              </a:ext>
            </a:extLst>
          </p:cNvPr>
          <p:cNvSpPr>
            <a:spLocks noChangeArrowheads="1"/>
          </p:cNvSpPr>
          <p:nvPr/>
        </p:nvSpPr>
        <p:spPr bwMode="auto">
          <a:xfrm>
            <a:off x="827088" y="2088034"/>
            <a:ext cx="75438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b="1">
                <a:ea typeface="黑体" panose="02010609060101010101" pitchFamily="49" charset="-122"/>
              </a:rPr>
              <a:t>        </a:t>
            </a:r>
            <a:r>
              <a:rPr lang="zh-CN" altLang="en-US" b="1">
                <a:ea typeface="宋体" panose="02010600030101010101" pitchFamily="2" charset="-122"/>
              </a:rPr>
              <a:t>由于三极管是非线性器件，这样就使得放大电路的分析非常困难。建立小信号模型，就是将非线性器件做线性化处理，从而简化放大电路的分析和设计。</a:t>
            </a:r>
            <a:endParaRPr lang="zh-CN" altLang="en-US" sz="2800" b="1">
              <a:solidFill>
                <a:srgbClr val="990000"/>
              </a:solidFill>
              <a:ea typeface="宋体" panose="02010600030101010101" pitchFamily="2" charset="-122"/>
            </a:endParaRPr>
          </a:p>
        </p:txBody>
      </p:sp>
      <p:sp>
        <p:nvSpPr>
          <p:cNvPr id="7" name="Rectangle 6">
            <a:extLst>
              <a:ext uri="{FF2B5EF4-FFF2-40B4-BE49-F238E27FC236}">
                <a16:creationId xmlns:a16="http://schemas.microsoft.com/office/drawing/2014/main" id="{FECDBA31-C39B-4700-A6A4-742DED7BD047}"/>
              </a:ext>
            </a:extLst>
          </p:cNvPr>
          <p:cNvSpPr txBox="1">
            <a:spLocks noChangeArrowheads="1"/>
          </p:cNvSpPr>
          <p:nvPr/>
        </p:nvSpPr>
        <p:spPr bwMode="auto">
          <a:xfrm>
            <a:off x="685800" y="705321"/>
            <a:ext cx="5867400" cy="533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a:ea typeface="黑体" panose="02010609060101010101" pitchFamily="49" charset="-122"/>
              </a:rPr>
              <a:t>1 </a:t>
            </a:r>
            <a:r>
              <a:rPr lang="zh-CN" altLang="en-US" sz="3200" b="1">
                <a:ea typeface="黑体" panose="02010609060101010101" pitchFamily="49" charset="-122"/>
              </a:rPr>
              <a:t>、 </a:t>
            </a:r>
            <a:r>
              <a:rPr lang="en-US" altLang="zh-CN" sz="3200" b="1">
                <a:ea typeface="黑体" panose="02010609060101010101" pitchFamily="49" charset="-122"/>
              </a:rPr>
              <a:t>BJT</a:t>
            </a:r>
            <a:r>
              <a:rPr lang="zh-CN" altLang="en-US" sz="3200" b="1">
                <a:ea typeface="黑体" panose="02010609060101010101" pitchFamily="49" charset="-122"/>
              </a:rPr>
              <a:t>的小信号建模</a:t>
            </a:r>
            <a:endParaRPr lang="zh-CN" altLang="en-US" sz="3200"/>
          </a:p>
        </p:txBody>
      </p:sp>
    </p:spTree>
    <p:extLst>
      <p:ext uri="{BB962C8B-B14F-4D97-AF65-F5344CB8AC3E}">
        <p14:creationId xmlns:p14="http://schemas.microsoft.com/office/powerpoint/2010/main" val="1363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0-#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3000"/>
                                        <p:tgtEl>
                                          <p:spTgt spid="6"/>
                                        </p:tgtEl>
                                      </p:cBhvr>
                                    </p:animEffect>
                                  </p:childTnLst>
                                  <p:subTnLst>
                                    <p:audio>
                                      <p:cMediaNode>
                                        <p:cTn display="0" masterRel="sameClick">
                                          <p:stCondLst>
                                            <p:cond evt="begin" delay="0">
                                              <p:tn val="11"/>
                                            </p:cond>
                                          </p:stCondLst>
                                          <p:endCondLst>
                                            <p:cond evt="onStopAudio" delay="0">
                                              <p:tgtEl>
                                                <p:sldTgt/>
                                              </p:tgtEl>
                                            </p:cond>
                                          </p:endCondLst>
                                        </p:cTn>
                                        <p:tgtEl>
                                          <p:sndTgt r:embed="rId3" name="CAMERA.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3000" fill="hold"/>
                                        <p:tgtEl>
                                          <p:spTgt spid="4"/>
                                        </p:tgtEl>
                                        <p:attrNameLst>
                                          <p:attrName>ppt_x</p:attrName>
                                        </p:attrNameLst>
                                      </p:cBhvr>
                                      <p:tavLst>
                                        <p:tav tm="0">
                                          <p:val>
                                            <p:strVal val="0-#ppt_w/2"/>
                                          </p:val>
                                        </p:tav>
                                        <p:tav tm="100000">
                                          <p:val>
                                            <p:strVal val="#ppt_x"/>
                                          </p:val>
                                        </p:tav>
                                      </p:tavLst>
                                    </p:anim>
                                    <p:anim calcmode="lin" valueType="num">
                                      <p:cBhvr additive="base">
                                        <p:cTn id="19"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2" name="type.wav"/>
                                        </p:tgtEl>
                                      </p:cMediaNode>
                                    </p:audio>
                                  </p:subTnLst>
                                </p:cTn>
                              </p:par>
                            </p:childTnLst>
                          </p:cTn>
                        </p:par>
                      </p:childTnLst>
                    </p:cTn>
                  </p:par>
                  <p:par>
                    <p:cTn id="20" fill="hold">
                      <p:stCondLst>
                        <p:cond delay="indefinite"/>
                      </p:stCondLst>
                      <p:childTnLst>
                        <p:par>
                          <p:cTn id="21" fill="hold">
                            <p:stCondLst>
                              <p:cond delay="0"/>
                            </p:stCondLst>
                            <p:childTnLst>
                              <p:par>
                                <p:cTn id="22" presetID="17"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ppt_x</p:attrName>
                                        </p:attrNameLst>
                                      </p:cBhvr>
                                      <p:tavLst>
                                        <p:tav tm="0">
                                          <p:val>
                                            <p:strVal val="#ppt_x-#ppt_w/2"/>
                                          </p:val>
                                        </p:tav>
                                        <p:tav tm="100000">
                                          <p:val>
                                            <p:strVal val="#ppt_x"/>
                                          </p:val>
                                        </p:tav>
                                      </p:tavLst>
                                    </p:anim>
                                    <p:anim calcmode="lin" valueType="num">
                                      <p:cBhvr>
                                        <p:cTn id="25" dur="500" fill="hold"/>
                                        <p:tgtEl>
                                          <p:spTgt spid="5"/>
                                        </p:tgtEl>
                                        <p:attrNameLst>
                                          <p:attrName>ppt_y</p:attrName>
                                        </p:attrNameLst>
                                      </p:cBhvr>
                                      <p:tavLst>
                                        <p:tav tm="0">
                                          <p:val>
                                            <p:strVal val="#ppt_y"/>
                                          </p:val>
                                        </p:tav>
                                        <p:tav tm="100000">
                                          <p:val>
                                            <p:strVal val="#ppt_y"/>
                                          </p:val>
                                        </p:tav>
                                      </p:tavLst>
                                    </p:anim>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2"/>
                                            </p:cond>
                                          </p:stCondLst>
                                          <p:endCondLst>
                                            <p:cond evt="onStopAudio" delay="0">
                                              <p:tgtEl>
                                                <p:sldTgt/>
                                              </p:tgtEl>
                                            </p:cond>
                                          </p:endCondLst>
                                        </p:cTn>
                                        <p:tgtEl>
                                          <p:sndTgt r:embed="rId4"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1"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5" grpId="1"/>
      <p:bldP spid="6"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2A9ED-8F15-4FE3-8966-D367F183E91F}"/>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5C6E0F1B-3707-4A16-BFFB-634D39E9E35C}"/>
              </a:ext>
            </a:extLst>
          </p:cNvPr>
          <p:cNvSpPr>
            <a:spLocks noChangeArrowheads="1"/>
          </p:cNvSpPr>
          <p:nvPr/>
        </p:nvSpPr>
        <p:spPr bwMode="auto">
          <a:xfrm>
            <a:off x="611188" y="728663"/>
            <a:ext cx="2701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marL="476250" indent="-4762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33CC"/>
                </a:solidFill>
                <a:latin typeface="黑体" panose="02010609060101010101" pitchFamily="49" charset="-122"/>
                <a:ea typeface="黑体" panose="02010609060101010101" pitchFamily="49" charset="-122"/>
                <a:sym typeface="Symbol" panose="05050102010706020507" pitchFamily="18" charset="2"/>
              </a:rPr>
              <a:t> </a:t>
            </a:r>
            <a:r>
              <a:rPr lang="en-US" altLang="zh-CN" sz="2800" b="1">
                <a:solidFill>
                  <a:srgbClr val="0033CC"/>
                </a:solidFill>
                <a:ea typeface="黑体" panose="02010609060101010101" pitchFamily="49" charset="-122"/>
              </a:rPr>
              <a:t>H</a:t>
            </a:r>
            <a:r>
              <a:rPr lang="zh-CN" altLang="en-US" sz="2800" b="1">
                <a:solidFill>
                  <a:srgbClr val="0033CC"/>
                </a:solidFill>
                <a:latin typeface="黑体" panose="02010609060101010101" pitchFamily="49" charset="-122"/>
                <a:ea typeface="黑体" panose="02010609060101010101" pitchFamily="49" charset="-122"/>
              </a:rPr>
              <a:t>参数的引出</a:t>
            </a:r>
          </a:p>
        </p:txBody>
      </p:sp>
      <p:graphicFrame>
        <p:nvGraphicFramePr>
          <p:cNvPr id="4" name="Object 3">
            <a:extLst>
              <a:ext uri="{FF2B5EF4-FFF2-40B4-BE49-F238E27FC236}">
                <a16:creationId xmlns:a16="http://schemas.microsoft.com/office/drawing/2014/main" id="{70578693-65CB-489B-AC7D-5A348BE14C9E}"/>
              </a:ext>
            </a:extLst>
          </p:cNvPr>
          <p:cNvGraphicFramePr>
            <a:graphicFrameLocks noChangeAspect="1"/>
          </p:cNvGraphicFramePr>
          <p:nvPr/>
        </p:nvGraphicFramePr>
        <p:xfrm>
          <a:off x="2116138" y="3005138"/>
          <a:ext cx="2163762" cy="449262"/>
        </p:xfrm>
        <a:graphic>
          <a:graphicData uri="http://schemas.openxmlformats.org/presentationml/2006/ole">
            <mc:AlternateContent xmlns:mc="http://schemas.openxmlformats.org/markup-compatibility/2006">
              <mc:Choice xmlns:v="urn:schemas-microsoft-com:vml" Requires="v">
                <p:oleObj spid="_x0000_s47278" name="公式" r:id="rId4" imgW="25908000" imgH="5486400" progId="Equation.3">
                  <p:embed/>
                </p:oleObj>
              </mc:Choice>
              <mc:Fallback>
                <p:oleObj name="公式" r:id="rId4" imgW="25908000" imgH="5486400" progId="Equation.3">
                  <p:embed/>
                  <p:pic>
                    <p:nvPicPr>
                      <p:cNvPr id="0"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138" y="3005138"/>
                        <a:ext cx="2163762"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id="{61376700-2BA8-4571-A340-0D8374778454}"/>
              </a:ext>
            </a:extLst>
          </p:cNvPr>
          <p:cNvSpPr>
            <a:spLocks noChangeArrowheads="1"/>
          </p:cNvSpPr>
          <p:nvPr/>
        </p:nvSpPr>
        <p:spPr bwMode="auto">
          <a:xfrm>
            <a:off x="381000" y="35052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b="1"/>
              <a:t>在小信号情况下，对上两式取全微分得</a:t>
            </a:r>
            <a:endParaRPr lang="zh-CN" altLang="en-US" sz="3200" b="1"/>
          </a:p>
        </p:txBody>
      </p:sp>
      <p:graphicFrame>
        <p:nvGraphicFramePr>
          <p:cNvPr id="6" name="Object 5">
            <a:extLst>
              <a:ext uri="{FF2B5EF4-FFF2-40B4-BE49-F238E27FC236}">
                <a16:creationId xmlns:a16="http://schemas.microsoft.com/office/drawing/2014/main" id="{6FD8051F-32FF-48C0-B912-8A743D2CDD3D}"/>
              </a:ext>
            </a:extLst>
          </p:cNvPr>
          <p:cNvGraphicFramePr>
            <a:graphicFrameLocks noChangeAspect="1"/>
          </p:cNvGraphicFramePr>
          <p:nvPr/>
        </p:nvGraphicFramePr>
        <p:xfrm>
          <a:off x="1925638" y="3876675"/>
          <a:ext cx="4956175" cy="885825"/>
        </p:xfrm>
        <a:graphic>
          <a:graphicData uri="http://schemas.openxmlformats.org/presentationml/2006/ole">
            <mc:AlternateContent xmlns:mc="http://schemas.openxmlformats.org/markup-compatibility/2006">
              <mc:Choice xmlns:v="urn:schemas-microsoft-com:vml" Requires="v">
                <p:oleObj spid="_x0000_s47279" name="公式" r:id="rId6" imgW="58826400" imgH="10668000" progId="Equation.3">
                  <p:embed/>
                </p:oleObj>
              </mc:Choice>
              <mc:Fallback>
                <p:oleObj name="公式" r:id="rId6" imgW="58826400" imgH="10668000" progId="Equation.3">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5638" y="3876675"/>
                        <a:ext cx="495617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a:extLst>
              <a:ext uri="{FF2B5EF4-FFF2-40B4-BE49-F238E27FC236}">
                <a16:creationId xmlns:a16="http://schemas.microsoft.com/office/drawing/2014/main" id="{447686B1-F547-4679-B853-B5F533EDCFC8}"/>
              </a:ext>
            </a:extLst>
          </p:cNvPr>
          <p:cNvSpPr>
            <a:spLocks noChangeArrowheads="1"/>
          </p:cNvSpPr>
          <p:nvPr/>
        </p:nvSpPr>
        <p:spPr bwMode="auto">
          <a:xfrm>
            <a:off x="457200" y="563880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b="1"/>
              <a:t>用小信号交流分量表示</a:t>
            </a:r>
            <a:endParaRPr lang="zh-CN" altLang="en-US" sz="3200" b="1"/>
          </a:p>
        </p:txBody>
      </p:sp>
      <p:sp>
        <p:nvSpPr>
          <p:cNvPr id="8" name="Rectangle 7">
            <a:extLst>
              <a:ext uri="{FF2B5EF4-FFF2-40B4-BE49-F238E27FC236}">
                <a16:creationId xmlns:a16="http://schemas.microsoft.com/office/drawing/2014/main" id="{BAEE4B34-B28C-47EC-BBC1-53840B778256}"/>
              </a:ext>
            </a:extLst>
          </p:cNvPr>
          <p:cNvSpPr>
            <a:spLocks noChangeArrowheads="1"/>
          </p:cNvSpPr>
          <p:nvPr/>
        </p:nvSpPr>
        <p:spPr bwMode="auto">
          <a:xfrm>
            <a:off x="3886200" y="5638800"/>
            <a:ext cx="2665413" cy="427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i="1">
                <a:latin typeface="Book Antiqua" panose="02040602050305030304" pitchFamily="18" charset="0"/>
              </a:rPr>
              <a:t>v</a:t>
            </a:r>
            <a:r>
              <a:rPr lang="en-US" altLang="zh-CN" sz="2800" b="1" baseline="-25000"/>
              <a:t>be</a:t>
            </a:r>
            <a:r>
              <a:rPr lang="en-US" altLang="zh-CN" sz="2800" b="1"/>
              <a:t>= </a:t>
            </a:r>
            <a:r>
              <a:rPr lang="en-US" altLang="zh-CN" sz="2800" b="1" i="1"/>
              <a:t>h</a:t>
            </a:r>
            <a:r>
              <a:rPr lang="en-US" altLang="zh-CN" sz="2800" b="1" baseline="-25000"/>
              <a:t>ie</a:t>
            </a:r>
            <a:r>
              <a:rPr lang="en-US" altLang="zh-CN" sz="2800" b="1" i="1"/>
              <a:t>i</a:t>
            </a:r>
            <a:r>
              <a:rPr lang="en-US" altLang="zh-CN" sz="2800" b="1" baseline="-25000"/>
              <a:t>b</a:t>
            </a:r>
            <a:r>
              <a:rPr lang="en-US" altLang="zh-CN" sz="2800" b="1"/>
              <a:t>+ </a:t>
            </a:r>
            <a:r>
              <a:rPr lang="en-US" altLang="zh-CN" sz="2800" b="1" i="1"/>
              <a:t>h</a:t>
            </a:r>
            <a:r>
              <a:rPr lang="en-US" altLang="zh-CN" sz="2800" b="1" baseline="-25000"/>
              <a:t>re</a:t>
            </a:r>
            <a:r>
              <a:rPr lang="en-US" altLang="zh-CN" sz="2800" b="1" i="1">
                <a:latin typeface="Book Antiqua" panose="02040602050305030304" pitchFamily="18" charset="0"/>
              </a:rPr>
              <a:t>v</a:t>
            </a:r>
            <a:r>
              <a:rPr lang="en-US" altLang="zh-CN" sz="2800" b="1" baseline="-25000"/>
              <a:t>ce</a:t>
            </a:r>
            <a:endParaRPr lang="en-US" altLang="zh-CN" b="1"/>
          </a:p>
        </p:txBody>
      </p:sp>
      <p:sp>
        <p:nvSpPr>
          <p:cNvPr id="9" name="Rectangle 8">
            <a:extLst>
              <a:ext uri="{FF2B5EF4-FFF2-40B4-BE49-F238E27FC236}">
                <a16:creationId xmlns:a16="http://schemas.microsoft.com/office/drawing/2014/main" id="{7E45FA9C-EB91-4354-8F31-9358F636313F}"/>
              </a:ext>
            </a:extLst>
          </p:cNvPr>
          <p:cNvSpPr>
            <a:spLocks noChangeArrowheads="1"/>
          </p:cNvSpPr>
          <p:nvPr/>
        </p:nvSpPr>
        <p:spPr bwMode="auto">
          <a:xfrm>
            <a:off x="3941763" y="6172200"/>
            <a:ext cx="2609850" cy="427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i="1"/>
              <a:t>i</a:t>
            </a:r>
            <a:r>
              <a:rPr lang="en-US" altLang="zh-CN" sz="2800" b="1" baseline="-25000"/>
              <a:t>c</a:t>
            </a:r>
            <a:r>
              <a:rPr lang="en-US" altLang="zh-CN" sz="2800" b="1"/>
              <a:t>= </a:t>
            </a:r>
            <a:r>
              <a:rPr lang="en-US" altLang="zh-CN" sz="2800" b="1" i="1"/>
              <a:t>h</a:t>
            </a:r>
            <a:r>
              <a:rPr lang="en-US" altLang="zh-CN" sz="2800" b="1" baseline="-25000"/>
              <a:t>fe</a:t>
            </a:r>
            <a:r>
              <a:rPr lang="en-US" altLang="zh-CN" sz="2800" b="1" i="1"/>
              <a:t>i</a:t>
            </a:r>
            <a:r>
              <a:rPr lang="en-US" altLang="zh-CN" sz="2800" b="1" baseline="-25000"/>
              <a:t>b</a:t>
            </a:r>
            <a:r>
              <a:rPr lang="en-US" altLang="zh-CN" sz="2800" b="1"/>
              <a:t>+ </a:t>
            </a:r>
            <a:r>
              <a:rPr lang="en-US" altLang="zh-CN" sz="2800" b="1" i="1"/>
              <a:t>h</a:t>
            </a:r>
            <a:r>
              <a:rPr lang="en-US" altLang="zh-CN" sz="2800" b="1" baseline="-25000"/>
              <a:t>oe</a:t>
            </a:r>
            <a:r>
              <a:rPr lang="en-US" altLang="zh-CN" sz="2800" b="1" i="1">
                <a:latin typeface="Book Antiqua" panose="02040602050305030304" pitchFamily="18" charset="0"/>
              </a:rPr>
              <a:t>v</a:t>
            </a:r>
            <a:r>
              <a:rPr lang="en-US" altLang="zh-CN" sz="2800" b="1" baseline="-25000"/>
              <a:t>ce</a:t>
            </a:r>
            <a:endParaRPr lang="en-US" altLang="zh-CN" b="1"/>
          </a:p>
        </p:txBody>
      </p:sp>
      <p:sp>
        <p:nvSpPr>
          <p:cNvPr id="10" name="Rectangle 9">
            <a:extLst>
              <a:ext uri="{FF2B5EF4-FFF2-40B4-BE49-F238E27FC236}">
                <a16:creationId xmlns:a16="http://schemas.microsoft.com/office/drawing/2014/main" id="{F7420D03-C19A-4464-AFB7-AC0808A1E32E}"/>
              </a:ext>
            </a:extLst>
          </p:cNvPr>
          <p:cNvSpPr>
            <a:spLocks noChangeArrowheads="1"/>
          </p:cNvSpPr>
          <p:nvPr/>
        </p:nvSpPr>
        <p:spPr bwMode="auto">
          <a:xfrm>
            <a:off x="522288" y="1179513"/>
            <a:ext cx="49784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05000"/>
              </a:lnSpc>
            </a:pPr>
            <a:r>
              <a:rPr lang="en-US" altLang="zh-CN"/>
              <a:t>        </a:t>
            </a:r>
            <a:r>
              <a:rPr lang="zh-CN" altLang="en-US"/>
              <a:t>对于</a:t>
            </a:r>
            <a:r>
              <a:rPr lang="en-US" altLang="zh-CN"/>
              <a:t>BJT</a:t>
            </a:r>
            <a:r>
              <a:rPr lang="zh-CN" altLang="en-US"/>
              <a:t>双口网络，已知输入输出特性曲线如下：</a:t>
            </a:r>
          </a:p>
        </p:txBody>
      </p:sp>
      <p:sp>
        <p:nvSpPr>
          <p:cNvPr id="11" name="Text Box 10">
            <a:extLst>
              <a:ext uri="{FF2B5EF4-FFF2-40B4-BE49-F238E27FC236}">
                <a16:creationId xmlns:a16="http://schemas.microsoft.com/office/drawing/2014/main" id="{C139C65F-4C7D-48A0-8417-2812A9A9842D}"/>
              </a:ext>
            </a:extLst>
          </p:cNvPr>
          <p:cNvSpPr txBox="1">
            <a:spLocks noChangeArrowheads="1"/>
          </p:cNvSpPr>
          <p:nvPr/>
        </p:nvSpPr>
        <p:spPr bwMode="auto">
          <a:xfrm>
            <a:off x="1593850" y="1981200"/>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i="1"/>
              <a:t>i</a:t>
            </a:r>
            <a:r>
              <a:rPr lang="en-US" altLang="zh-CN" b="1" baseline="-25000"/>
              <a:t>B</a:t>
            </a:r>
            <a:r>
              <a:rPr lang="en-US" altLang="zh-CN" b="1"/>
              <a:t>=</a:t>
            </a:r>
            <a:r>
              <a:rPr lang="en-US" altLang="zh-CN" b="1" i="1"/>
              <a:t>f</a:t>
            </a:r>
            <a:r>
              <a:rPr lang="en-US" altLang="zh-CN" b="1"/>
              <a:t>(</a:t>
            </a:r>
            <a:r>
              <a:rPr lang="en-US" altLang="zh-CN" b="1" i="1">
                <a:latin typeface="Book Antiqua" panose="02040602050305030304" pitchFamily="18" charset="0"/>
              </a:rPr>
              <a:t>v</a:t>
            </a:r>
            <a:r>
              <a:rPr lang="en-US" altLang="zh-CN" b="1" baseline="-25000"/>
              <a:t>BE</a:t>
            </a:r>
            <a:r>
              <a:rPr lang="en-US" altLang="zh-CN" b="1"/>
              <a:t>)</a:t>
            </a:r>
            <a:r>
              <a:rPr lang="en-US" altLang="zh-CN" b="1">
                <a:sym typeface="Symbol" panose="05050102010706020507" pitchFamily="18" charset="2"/>
              </a:rPr>
              <a:t></a:t>
            </a:r>
            <a:r>
              <a:rPr lang="en-US" altLang="zh-CN" b="1"/>
              <a:t> </a:t>
            </a:r>
            <a:r>
              <a:rPr lang="en-US" altLang="zh-CN" sz="2800" b="1" i="1" baseline="-10000">
                <a:latin typeface="Book Antiqua" panose="02040602050305030304" pitchFamily="18" charset="0"/>
              </a:rPr>
              <a:t>v</a:t>
            </a:r>
            <a:r>
              <a:rPr lang="en-US" altLang="zh-CN" sz="2000" b="1" baseline="-30000"/>
              <a:t>CE</a:t>
            </a:r>
            <a:r>
              <a:rPr lang="en-US" altLang="zh-CN" sz="2800" b="1" baseline="-10000"/>
              <a:t>=const</a:t>
            </a:r>
            <a:endParaRPr lang="en-US" altLang="zh-CN" sz="2800" b="1"/>
          </a:p>
        </p:txBody>
      </p:sp>
      <p:sp>
        <p:nvSpPr>
          <p:cNvPr id="12" name="Text Box 11">
            <a:extLst>
              <a:ext uri="{FF2B5EF4-FFF2-40B4-BE49-F238E27FC236}">
                <a16:creationId xmlns:a16="http://schemas.microsoft.com/office/drawing/2014/main" id="{0DDE00BA-7224-4CC7-8475-8D76069309DB}"/>
              </a:ext>
            </a:extLst>
          </p:cNvPr>
          <p:cNvSpPr txBox="1">
            <a:spLocks noChangeArrowheads="1"/>
          </p:cNvSpPr>
          <p:nvPr/>
        </p:nvSpPr>
        <p:spPr bwMode="auto">
          <a:xfrm>
            <a:off x="1593850" y="2438400"/>
            <a:ext cx="3130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i="1"/>
              <a:t>i</a:t>
            </a:r>
            <a:r>
              <a:rPr lang="en-US" altLang="zh-CN" b="1" baseline="-25000"/>
              <a:t>C</a:t>
            </a:r>
            <a:r>
              <a:rPr lang="en-US" altLang="zh-CN" b="1"/>
              <a:t>=</a:t>
            </a:r>
            <a:r>
              <a:rPr lang="en-US" altLang="zh-CN" b="1" i="1"/>
              <a:t>f</a:t>
            </a:r>
            <a:r>
              <a:rPr lang="en-US" altLang="zh-CN" b="1"/>
              <a:t>(</a:t>
            </a:r>
            <a:r>
              <a:rPr lang="en-US" altLang="zh-CN" b="1" i="1">
                <a:latin typeface="Book Antiqua" panose="02040602050305030304" pitchFamily="18" charset="0"/>
              </a:rPr>
              <a:t>v</a:t>
            </a:r>
            <a:r>
              <a:rPr lang="en-US" altLang="zh-CN" b="1" baseline="-25000"/>
              <a:t>CE</a:t>
            </a:r>
            <a:r>
              <a:rPr lang="en-US" altLang="zh-CN" b="1"/>
              <a:t>)</a:t>
            </a:r>
            <a:r>
              <a:rPr lang="en-US" altLang="zh-CN" b="1">
                <a:sym typeface="Symbol" panose="05050102010706020507" pitchFamily="18" charset="2"/>
              </a:rPr>
              <a:t></a:t>
            </a:r>
            <a:r>
              <a:rPr lang="en-US" altLang="zh-CN" b="1"/>
              <a:t> </a:t>
            </a:r>
            <a:r>
              <a:rPr lang="en-US" altLang="zh-CN" sz="2800" b="1" i="1" baseline="-10000"/>
              <a:t>i</a:t>
            </a:r>
            <a:r>
              <a:rPr lang="en-US" altLang="zh-CN" sz="2000" b="1" baseline="-30000"/>
              <a:t>B</a:t>
            </a:r>
            <a:r>
              <a:rPr lang="en-US" altLang="zh-CN" sz="2800" b="1" baseline="-10000"/>
              <a:t>=const</a:t>
            </a:r>
            <a:endParaRPr lang="en-US" altLang="zh-CN" sz="2800" b="1"/>
          </a:p>
        </p:txBody>
      </p:sp>
      <p:sp>
        <p:nvSpPr>
          <p:cNvPr id="13" name="Rectangle 12">
            <a:extLst>
              <a:ext uri="{FF2B5EF4-FFF2-40B4-BE49-F238E27FC236}">
                <a16:creationId xmlns:a16="http://schemas.microsoft.com/office/drawing/2014/main" id="{B84D32D7-4784-4372-BF77-D5D86D31A730}"/>
              </a:ext>
            </a:extLst>
          </p:cNvPr>
          <p:cNvSpPr>
            <a:spLocks noChangeArrowheads="1"/>
          </p:cNvSpPr>
          <p:nvPr/>
        </p:nvSpPr>
        <p:spPr bwMode="auto">
          <a:xfrm>
            <a:off x="381000" y="2971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b="1"/>
              <a:t>可以写成：</a:t>
            </a:r>
          </a:p>
        </p:txBody>
      </p:sp>
      <p:graphicFrame>
        <p:nvGraphicFramePr>
          <p:cNvPr id="14" name="Object 13">
            <a:extLst>
              <a:ext uri="{FF2B5EF4-FFF2-40B4-BE49-F238E27FC236}">
                <a16:creationId xmlns:a16="http://schemas.microsoft.com/office/drawing/2014/main" id="{C5AE0C09-9B32-45B3-B368-C43A8A7DB7B9}"/>
              </a:ext>
            </a:extLst>
          </p:cNvPr>
          <p:cNvGraphicFramePr>
            <a:graphicFrameLocks noChangeAspect="1"/>
          </p:cNvGraphicFramePr>
          <p:nvPr/>
        </p:nvGraphicFramePr>
        <p:xfrm>
          <a:off x="4645025" y="3005138"/>
          <a:ext cx="1984375" cy="449262"/>
        </p:xfrm>
        <a:graphic>
          <a:graphicData uri="http://schemas.openxmlformats.org/presentationml/2006/ole">
            <mc:AlternateContent xmlns:mc="http://schemas.openxmlformats.org/markup-compatibility/2006">
              <mc:Choice xmlns:v="urn:schemas-microsoft-com:vml" Requires="v">
                <p:oleObj spid="_x0000_s47280" name="公式" r:id="rId8" imgW="23774400" imgH="5486400" progId="Equation.3">
                  <p:embed/>
                </p:oleObj>
              </mc:Choice>
              <mc:Fallback>
                <p:oleObj name="公式" r:id="rId8" imgW="23774400" imgH="5486400" progId="Equation.3">
                  <p:embed/>
                  <p:pic>
                    <p:nvPicPr>
                      <p:cNvPr id="0" name="Picture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5025" y="3005138"/>
                        <a:ext cx="1984375"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a:extLst>
              <a:ext uri="{FF2B5EF4-FFF2-40B4-BE49-F238E27FC236}">
                <a16:creationId xmlns:a16="http://schemas.microsoft.com/office/drawing/2014/main" id="{4E96505A-3D23-4FD4-804D-5C6BD8AE966E}"/>
              </a:ext>
            </a:extLst>
          </p:cNvPr>
          <p:cNvGraphicFramePr>
            <a:graphicFrameLocks noChangeAspect="1"/>
          </p:cNvGraphicFramePr>
          <p:nvPr/>
        </p:nvGraphicFramePr>
        <p:xfrm>
          <a:off x="2089150" y="4714875"/>
          <a:ext cx="4546600" cy="885825"/>
        </p:xfrm>
        <a:graphic>
          <a:graphicData uri="http://schemas.openxmlformats.org/presentationml/2006/ole">
            <mc:AlternateContent xmlns:mc="http://schemas.openxmlformats.org/markup-compatibility/2006">
              <mc:Choice xmlns:v="urn:schemas-microsoft-com:vml" Requires="v">
                <p:oleObj spid="_x0000_s47281" name="公式" r:id="rId10" imgW="53949600" imgH="10668000" progId="Equation.3">
                  <p:embed/>
                </p:oleObj>
              </mc:Choice>
              <mc:Fallback>
                <p:oleObj name="公式" r:id="rId10" imgW="53949600" imgH="10668000" progId="Equation.3">
                  <p:embed/>
                  <p:pic>
                    <p:nvPicPr>
                      <p:cNvPr id="0" name="Picture 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9150" y="4714875"/>
                        <a:ext cx="45466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 name="Group 15">
            <a:extLst>
              <a:ext uri="{FF2B5EF4-FFF2-40B4-BE49-F238E27FC236}">
                <a16:creationId xmlns:a16="http://schemas.microsoft.com/office/drawing/2014/main" id="{B1ED14E7-07C4-4449-BFD4-458416B38F72}"/>
              </a:ext>
            </a:extLst>
          </p:cNvPr>
          <p:cNvGrpSpPr>
            <a:grpSpLocks/>
          </p:cNvGrpSpPr>
          <p:nvPr/>
        </p:nvGrpSpPr>
        <p:grpSpPr bwMode="auto">
          <a:xfrm>
            <a:off x="5876925" y="368300"/>
            <a:ext cx="2520950" cy="2752725"/>
            <a:chOff x="3794" y="73"/>
            <a:chExt cx="1808" cy="2020"/>
          </a:xfrm>
        </p:grpSpPr>
        <p:pic>
          <p:nvPicPr>
            <p:cNvPr id="17" name="Picture 16" descr="未标题-2 拷贝">
              <a:extLst>
                <a:ext uri="{FF2B5EF4-FFF2-40B4-BE49-F238E27FC236}">
                  <a16:creationId xmlns:a16="http://schemas.microsoft.com/office/drawing/2014/main" id="{523DF876-ED78-4342-8BBC-42CBF2BF6F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4" y="73"/>
              <a:ext cx="1808" cy="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FB83C019-5B15-4E37-BEB9-829A1C15BE61}"/>
                </a:ext>
              </a:extLst>
            </p:cNvPr>
            <p:cNvSpPr>
              <a:spLocks noChangeArrowheads="1"/>
            </p:cNvSpPr>
            <p:nvPr/>
          </p:nvSpPr>
          <p:spPr bwMode="auto">
            <a:xfrm>
              <a:off x="4286" y="1824"/>
              <a:ext cx="115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1800" b="1">
                  <a:solidFill>
                    <a:srgbClr val="0033CC"/>
                  </a:solidFill>
                  <a:ea typeface="宋体" panose="02010600030101010101" pitchFamily="2" charset="-122"/>
                </a:rPr>
                <a:t>BJT</a:t>
              </a:r>
              <a:r>
                <a:rPr lang="zh-CN" altLang="en-US" sz="1800" b="1">
                  <a:solidFill>
                    <a:srgbClr val="0033CC"/>
                  </a:solidFill>
                  <a:ea typeface="宋体" panose="02010600030101010101" pitchFamily="2" charset="-122"/>
                </a:rPr>
                <a:t>双口网络</a:t>
              </a:r>
              <a:endParaRPr lang="zh-CN" altLang="en-US" sz="1800" b="1">
                <a:solidFill>
                  <a:srgbClr val="0033CC"/>
                </a:solidFill>
                <a:latin typeface="幼圆" pitchFamily="49" charset="-122"/>
                <a:ea typeface="幼圆" pitchFamily="49" charset="-122"/>
              </a:endParaRPr>
            </a:p>
          </p:txBody>
        </p:sp>
      </p:grpSp>
      <p:sp>
        <p:nvSpPr>
          <p:cNvPr id="19" name="Rectangle 18">
            <a:extLst>
              <a:ext uri="{FF2B5EF4-FFF2-40B4-BE49-F238E27FC236}">
                <a16:creationId xmlns:a16="http://schemas.microsoft.com/office/drawing/2014/main" id="{7825375F-1075-4A96-B967-D679A5C7C600}"/>
              </a:ext>
            </a:extLst>
          </p:cNvPr>
          <p:cNvSpPr txBox="1">
            <a:spLocks noChangeArrowheads="1"/>
          </p:cNvSpPr>
          <p:nvPr/>
        </p:nvSpPr>
        <p:spPr bwMode="auto">
          <a:xfrm>
            <a:off x="206375" y="142875"/>
            <a:ext cx="5545138" cy="4905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2800" b="1">
                <a:solidFill>
                  <a:srgbClr val="FF0000"/>
                </a:solidFill>
                <a:latin typeface="黑体" panose="02010609060101010101" pitchFamily="49" charset="-122"/>
                <a:ea typeface="黑体" panose="02010609060101010101" pitchFamily="49" charset="-122"/>
              </a:rPr>
              <a:t>(1)BJT</a:t>
            </a:r>
            <a:r>
              <a:rPr lang="zh-CN" altLang="en-US" sz="2800" b="1">
                <a:solidFill>
                  <a:srgbClr val="FF0000"/>
                </a:solidFill>
                <a:latin typeface="黑体" panose="02010609060101010101" pitchFamily="49" charset="-122"/>
                <a:ea typeface="黑体" panose="02010609060101010101" pitchFamily="49" charset="-122"/>
              </a:rPr>
              <a:t>的</a:t>
            </a:r>
            <a:r>
              <a:rPr lang="en-US" altLang="zh-CN" sz="2800" b="1">
                <a:solidFill>
                  <a:srgbClr val="FF0000"/>
                </a:solidFill>
                <a:latin typeface="黑体" panose="02010609060101010101" pitchFamily="49" charset="-122"/>
                <a:ea typeface="黑体" panose="02010609060101010101" pitchFamily="49" charset="-122"/>
              </a:rPr>
              <a:t>H</a:t>
            </a:r>
            <a:r>
              <a:rPr lang="zh-CN" altLang="en-US" sz="2800" b="1">
                <a:solidFill>
                  <a:srgbClr val="FF0000"/>
                </a:solidFill>
                <a:latin typeface="黑体" panose="02010609060101010101" pitchFamily="49" charset="-122"/>
                <a:ea typeface="黑体" panose="02010609060101010101" pitchFamily="49" charset="-122"/>
              </a:rPr>
              <a:t>参数及小信号模型</a:t>
            </a:r>
          </a:p>
        </p:txBody>
      </p:sp>
    </p:spTree>
    <p:extLst>
      <p:ext uri="{BB962C8B-B14F-4D97-AF65-F5344CB8AC3E}">
        <p14:creationId xmlns:p14="http://schemas.microsoft.com/office/powerpoint/2010/main" val="130571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out)">
                                      <p:cBhvr>
                                        <p:cTn id="12" dur="3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3000"/>
                                        <p:tgtEl>
                                          <p:spTgt spid="11"/>
                                        </p:tgtEl>
                                      </p:cBhvr>
                                    </p:animEffect>
                                  </p:childTnLst>
                                  <p:subTnLst>
                                    <p:audio>
                                      <p:cMediaNode>
                                        <p:cTn display="0" masterRel="sameClick">
                                          <p:stCondLst>
                                            <p:cond evt="begin" delay="0">
                                              <p:tn val="20"/>
                                            </p:cond>
                                          </p:stCondLst>
                                          <p:endCondLst>
                                            <p:cond evt="onStopAudio" delay="0">
                                              <p:tgtEl>
                                                <p:sldTgt/>
                                              </p:tgtEl>
                                            </p:cond>
                                          </p:endCondLst>
                                        </p:cTn>
                                        <p:tgtEl>
                                          <p:sndTgt r:embed="rId3"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3000"/>
                                        <p:tgtEl>
                                          <p:spTgt spid="12"/>
                                        </p:tgtEl>
                                      </p:cBhvr>
                                    </p:animEffec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3000" fill="hold"/>
                                        <p:tgtEl>
                                          <p:spTgt spid="13"/>
                                        </p:tgtEl>
                                        <p:attrNameLst>
                                          <p:attrName>ppt_x</p:attrName>
                                        </p:attrNameLst>
                                      </p:cBhvr>
                                      <p:tavLst>
                                        <p:tav tm="0">
                                          <p:val>
                                            <p:strVal val="0-#ppt_w/2"/>
                                          </p:val>
                                        </p:tav>
                                        <p:tav tm="100000">
                                          <p:val>
                                            <p:strVal val="#ppt_x"/>
                                          </p:val>
                                        </p:tav>
                                      </p:tavLst>
                                    </p:anim>
                                    <p:anim calcmode="lin" valueType="num">
                                      <p:cBhvr additive="base">
                                        <p:cTn id="33" dur="3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3000"/>
                                        <p:tgtEl>
                                          <p:spTgt spid="4"/>
                                        </p:tgtEl>
                                      </p:cBhvr>
                                    </p:animEffect>
                                  </p:childTnLst>
                                  <p:subTnLst>
                                    <p:audio>
                                      <p:cMediaNode>
                                        <p:cTn display="0" masterRel="sameClick">
                                          <p:stCondLst>
                                            <p:cond evt="begin" delay="0">
                                              <p:tn val="36"/>
                                            </p:cond>
                                          </p:stCondLst>
                                          <p:endCondLst>
                                            <p:cond evt="onStopAudio" delay="0">
                                              <p:tgtEl>
                                                <p:sldTgt/>
                                              </p:tgtEl>
                                            </p:cond>
                                          </p:endCondLst>
                                        </p:cTn>
                                        <p:tgtEl>
                                          <p:sndTgt r:embed="rId3" name="type.wav"/>
                                        </p:tgtEl>
                                      </p:cMediaNode>
                                    </p:audio>
                                  </p:sub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3000"/>
                                        <p:tgtEl>
                                          <p:spTgt spid="14"/>
                                        </p:tgtEl>
                                      </p:cBhvr>
                                    </p:animEffect>
                                  </p:childTnLst>
                                  <p:subTnLst>
                                    <p:audio>
                                      <p:cMediaNode>
                                        <p:cTn display="0" masterRel="sameClick">
                                          <p:stCondLst>
                                            <p:cond evt="begin" delay="0">
                                              <p:tn val="41"/>
                                            </p:cond>
                                          </p:stCondLst>
                                          <p:endCondLst>
                                            <p:cond evt="onStopAudio" delay="0">
                                              <p:tgtEl>
                                                <p:sldTgt/>
                                              </p:tgtEl>
                                            </p:cond>
                                          </p:endCondLst>
                                        </p:cTn>
                                        <p:tgtEl>
                                          <p:sndTgt r:embed="rId3" name="type.wav"/>
                                        </p:tgtEl>
                                      </p:cMediaNode>
                                    </p:audio>
                                  </p:sub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3000" fill="hold"/>
                                        <p:tgtEl>
                                          <p:spTgt spid="5"/>
                                        </p:tgtEl>
                                        <p:attrNameLst>
                                          <p:attrName>ppt_x</p:attrName>
                                        </p:attrNameLst>
                                      </p:cBhvr>
                                      <p:tavLst>
                                        <p:tav tm="0">
                                          <p:val>
                                            <p:strVal val="1+#ppt_w/2"/>
                                          </p:val>
                                        </p:tav>
                                        <p:tav tm="100000">
                                          <p:val>
                                            <p:strVal val="#ppt_x"/>
                                          </p:val>
                                        </p:tav>
                                      </p:tavLst>
                                    </p:anim>
                                    <p:anim calcmode="lin" valueType="num">
                                      <p:cBhvr additive="base">
                                        <p:cTn id="49" dur="3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3000"/>
                                        <p:tgtEl>
                                          <p:spTgt spid="6"/>
                                        </p:tgtEl>
                                      </p:cBhvr>
                                    </p:animEffect>
                                  </p:childTnLst>
                                  <p:subTnLst>
                                    <p:audio>
                                      <p:cMediaNode>
                                        <p:cTn display="0" masterRel="sameClick">
                                          <p:stCondLst>
                                            <p:cond evt="begin" delay="0">
                                              <p:tn val="52"/>
                                            </p:cond>
                                          </p:stCondLst>
                                          <p:endCondLst>
                                            <p:cond evt="onStopAudio" delay="0">
                                              <p:tgtEl>
                                                <p:sldTgt/>
                                              </p:tgtEl>
                                            </p:cond>
                                          </p:endCondLst>
                                        </p:cTn>
                                        <p:tgtEl>
                                          <p:sndTgt r:embed="rId3" name="type.wav"/>
                                        </p:tgtEl>
                                      </p:cMediaNode>
                                    </p:audio>
                                  </p:sub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3000"/>
                                        <p:tgtEl>
                                          <p:spTgt spid="15"/>
                                        </p:tgtEl>
                                      </p:cBhvr>
                                    </p:animEffect>
                                  </p:childTnLst>
                                  <p:subTnLst>
                                    <p:audio>
                                      <p:cMediaNode>
                                        <p:cTn display="0" masterRel="sameClick">
                                          <p:stCondLst>
                                            <p:cond evt="begin" delay="0">
                                              <p:tn val="57"/>
                                            </p:cond>
                                          </p:stCondLst>
                                          <p:endCondLst>
                                            <p:cond evt="onStopAudio" delay="0">
                                              <p:tgtEl>
                                                <p:sldTgt/>
                                              </p:tgtEl>
                                            </p:cond>
                                          </p:endCondLst>
                                        </p:cTn>
                                        <p:tgtEl>
                                          <p:sndTgt r:embed="rId3" name="type.wav"/>
                                        </p:tgtEl>
                                      </p:cMediaNode>
                                    </p:audio>
                                  </p:sub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3000" fill="hold"/>
                                        <p:tgtEl>
                                          <p:spTgt spid="7"/>
                                        </p:tgtEl>
                                        <p:attrNameLst>
                                          <p:attrName>ppt_x</p:attrName>
                                        </p:attrNameLst>
                                      </p:cBhvr>
                                      <p:tavLst>
                                        <p:tav tm="0">
                                          <p:val>
                                            <p:strVal val="0-#ppt_w/2"/>
                                          </p:val>
                                        </p:tav>
                                        <p:tav tm="100000">
                                          <p:val>
                                            <p:strVal val="#ppt_x"/>
                                          </p:val>
                                        </p:tav>
                                      </p:tavLst>
                                    </p:anim>
                                    <p:anim calcmode="lin" valueType="num">
                                      <p:cBhvr additive="base">
                                        <p:cTn id="65" dur="3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left)">
                                      <p:cBhvr>
                                        <p:cTn id="70" dur="3000"/>
                                        <p:tgtEl>
                                          <p:spTgt spid="8"/>
                                        </p:tgtEl>
                                      </p:cBhvr>
                                    </p:animEffect>
                                  </p:childTnLst>
                                  <p:subTnLst>
                                    <p:audio>
                                      <p:cMediaNode>
                                        <p:cTn display="0" masterRel="sameClick">
                                          <p:stCondLst>
                                            <p:cond evt="begin" delay="0">
                                              <p:tn val="68"/>
                                            </p:cond>
                                          </p:stCondLst>
                                          <p:endCondLst>
                                            <p:cond evt="onStopAudio" delay="0">
                                              <p:tgtEl>
                                                <p:sldTgt/>
                                              </p:tgtEl>
                                            </p:cond>
                                          </p:endCondLst>
                                        </p:cTn>
                                        <p:tgtEl>
                                          <p:sndTgt r:embed="rId3" name="type.wav"/>
                                        </p:tgtEl>
                                      </p:cMediaNode>
                                    </p:audio>
                                  </p:sub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left)">
                                      <p:cBhvr>
                                        <p:cTn id="75" dur="3000"/>
                                        <p:tgtEl>
                                          <p:spTgt spid="9"/>
                                        </p:tgtEl>
                                      </p:cBhvr>
                                    </p:animEffect>
                                  </p:childTnLst>
                                  <p:subTnLst>
                                    <p:audio>
                                      <p:cMediaNode>
                                        <p:cTn display="0" masterRel="sameClick">
                                          <p:stCondLst>
                                            <p:cond evt="begin" delay="0">
                                              <p:tn val="73"/>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utoUpdateAnimBg="0"/>
      <p:bldP spid="7" grpId="0" autoUpdateAnimBg="0"/>
      <p:bldP spid="8" grpId="0" animBg="1" autoUpdateAnimBg="0"/>
      <p:bldP spid="9" grpId="0" animBg="1" autoUpdateAnimBg="0"/>
      <p:bldP spid="10" grpId="0" autoUpdateAnimBg="0"/>
      <p:bldP spid="11" grpId="0" autoUpdateAnimBg="0"/>
      <p:bldP spid="12" grpId="0" autoUpdateAnimBg="0"/>
      <p:bldP spid="13"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81C17-FC14-461C-9845-4EB092D6777F}"/>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5043E3FF-6A6B-46C4-B57F-FE8268AA4B61}"/>
              </a:ext>
            </a:extLst>
          </p:cNvPr>
          <p:cNvSpPr>
            <a:spLocks noChangeArrowheads="1"/>
          </p:cNvSpPr>
          <p:nvPr/>
        </p:nvSpPr>
        <p:spPr bwMode="auto">
          <a:xfrm>
            <a:off x="1116013" y="3717082"/>
            <a:ext cx="71278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a:ea typeface="宋体" panose="02010600030101010101" pitchFamily="2" charset="-122"/>
              </a:rPr>
              <a:t>  </a:t>
            </a:r>
            <a:r>
              <a:rPr lang="en-US" altLang="zh-CN" b="1">
                <a:solidFill>
                  <a:srgbClr val="008000"/>
                </a:solidFill>
                <a:latin typeface="宋体" panose="02010600030101010101" pitchFamily="2" charset="-122"/>
                <a:ea typeface="宋体" panose="02010600030101010101" pitchFamily="2" charset="-122"/>
              </a:rPr>
              <a:t>① </a:t>
            </a:r>
            <a:r>
              <a:rPr lang="zh-CN" altLang="en-US" b="1">
                <a:solidFill>
                  <a:srgbClr val="008000"/>
                </a:solidFill>
                <a:latin typeface="宋体" panose="02010600030101010101" pitchFamily="2" charset="-122"/>
                <a:ea typeface="宋体" panose="02010600030101010101" pitchFamily="2" charset="-122"/>
              </a:rPr>
              <a:t>三极管可以用一个模型（</a:t>
            </a:r>
            <a:r>
              <a:rPr lang="zh-CN" altLang="en-US" b="1">
                <a:solidFill>
                  <a:srgbClr val="0000FF"/>
                </a:solidFill>
                <a:latin typeface="宋体" panose="02010600030101010101" pitchFamily="2" charset="-122"/>
                <a:ea typeface="宋体" panose="02010600030101010101" pitchFamily="2" charset="-122"/>
              </a:rPr>
              <a:t>只适用交流小信号 </a:t>
            </a:r>
          </a:p>
          <a:p>
            <a:pPr algn="l" eaLnBrk="1" hangingPunct="1">
              <a:lnSpc>
                <a:spcPct val="120000"/>
              </a:lnSpc>
            </a:pPr>
            <a:r>
              <a:rPr lang="zh-CN" altLang="en-US" b="1">
                <a:solidFill>
                  <a:srgbClr val="0000FF"/>
                </a:solidFill>
                <a:latin typeface="宋体" panose="02010600030101010101" pitchFamily="2" charset="-122"/>
                <a:ea typeface="宋体" panose="02010600030101010101" pitchFamily="2" charset="-122"/>
              </a:rPr>
              <a:t>    条件下</a:t>
            </a:r>
            <a:r>
              <a:rPr lang="zh-CN" altLang="en-US" b="1">
                <a:solidFill>
                  <a:srgbClr val="008000"/>
                </a:solidFill>
                <a:latin typeface="宋体" panose="02010600030101010101" pitchFamily="2" charset="-122"/>
                <a:ea typeface="宋体" panose="02010600030101010101" pitchFamily="2" charset="-122"/>
              </a:rPr>
              <a:t>）来代替。 </a:t>
            </a:r>
          </a:p>
        </p:txBody>
      </p:sp>
      <p:sp>
        <p:nvSpPr>
          <p:cNvPr id="4" name="Text Box 3">
            <a:extLst>
              <a:ext uri="{FF2B5EF4-FFF2-40B4-BE49-F238E27FC236}">
                <a16:creationId xmlns:a16="http://schemas.microsoft.com/office/drawing/2014/main" id="{35DDCA1C-D6B0-4116-9A82-75250786F9F9}"/>
              </a:ext>
            </a:extLst>
          </p:cNvPr>
          <p:cNvSpPr txBox="1">
            <a:spLocks noChangeArrowheads="1"/>
          </p:cNvSpPr>
          <p:nvPr/>
        </p:nvSpPr>
        <p:spPr bwMode="auto">
          <a:xfrm>
            <a:off x="5638800" y="2518519"/>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chemeClr val="accent2"/>
                </a:solidFill>
                <a:ea typeface="宋体" panose="02010600030101010101" pitchFamily="2" charset="-122"/>
              </a:rPr>
              <a:t>H</a:t>
            </a:r>
            <a:r>
              <a:rPr lang="en-US" altLang="zh-CN" sz="2800" b="1">
                <a:solidFill>
                  <a:schemeClr val="accent2"/>
                </a:solidFill>
                <a:latin typeface="宋体" panose="02010600030101010101" pitchFamily="2" charset="-122"/>
                <a:ea typeface="宋体" panose="02010600030101010101" pitchFamily="2" charset="-122"/>
              </a:rPr>
              <a:t> </a:t>
            </a:r>
            <a:r>
              <a:rPr lang="zh-CN" altLang="en-US" sz="2800" b="1">
                <a:solidFill>
                  <a:schemeClr val="accent2"/>
                </a:solidFill>
                <a:latin typeface="宋体" panose="02010600030101010101" pitchFamily="2" charset="-122"/>
                <a:ea typeface="宋体" panose="02010600030101010101" pitchFamily="2" charset="-122"/>
              </a:rPr>
              <a:t>参数模型</a:t>
            </a:r>
          </a:p>
        </p:txBody>
      </p:sp>
      <p:graphicFrame>
        <p:nvGraphicFramePr>
          <p:cNvPr id="5" name="Object 4">
            <a:extLst>
              <a:ext uri="{FF2B5EF4-FFF2-40B4-BE49-F238E27FC236}">
                <a16:creationId xmlns:a16="http://schemas.microsoft.com/office/drawing/2014/main" id="{9556D70E-8FC1-41BC-B4B9-A60F8D617A66}"/>
              </a:ext>
            </a:extLst>
          </p:cNvPr>
          <p:cNvGraphicFramePr>
            <a:graphicFrameLocks noChangeAspect="1"/>
          </p:cNvGraphicFramePr>
          <p:nvPr>
            <p:extLst>
              <p:ext uri="{D42A27DB-BD31-4B8C-83A1-F6EECF244321}">
                <p14:modId xmlns:p14="http://schemas.microsoft.com/office/powerpoint/2010/main" val="394129561"/>
              </p:ext>
            </p:extLst>
          </p:nvPr>
        </p:nvGraphicFramePr>
        <p:xfrm>
          <a:off x="4800600" y="765919"/>
          <a:ext cx="3886200" cy="1755775"/>
        </p:xfrm>
        <a:graphic>
          <a:graphicData uri="http://schemas.openxmlformats.org/presentationml/2006/ole">
            <mc:AlternateContent xmlns:mc="http://schemas.openxmlformats.org/markup-compatibility/2006">
              <mc:Choice xmlns:v="urn:schemas-microsoft-com:vml" Requires="v">
                <p:oleObj spid="_x0000_s48302" name="BMP 图象" r:id="rId6" imgW="2962689" imgH="1314286" progId="PBrush">
                  <p:embed/>
                </p:oleObj>
              </mc:Choice>
              <mc:Fallback>
                <p:oleObj name="BMP 图象" r:id="rId6" imgW="2962689" imgH="1314286" progId="PBrush">
                  <p:embed/>
                  <p:pic>
                    <p:nvPicPr>
                      <p:cNvPr id="0" name="Picture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765919"/>
                        <a:ext cx="3886200" cy="1755775"/>
                      </a:xfrm>
                      <a:prstGeom prst="rect">
                        <a:avLst/>
                      </a:prstGeom>
                      <a:noFill/>
                      <a:ln w="19050" cap="sq">
                        <a:solidFill>
                          <a:srgbClr val="FF0000"/>
                        </a:solidFill>
                        <a:miter lim="800000"/>
                        <a:headEnd type="none" w="sm" len="sm"/>
                        <a:tailEnd type="none" w="sm" len="sm"/>
                      </a:ln>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78D165E6-58CA-48CD-8644-8E31E06E5B96}"/>
              </a:ext>
            </a:extLst>
          </p:cNvPr>
          <p:cNvGraphicFramePr>
            <a:graphicFrameLocks noChangeAspect="1"/>
          </p:cNvGraphicFramePr>
          <p:nvPr>
            <p:extLst>
              <p:ext uri="{D42A27DB-BD31-4B8C-83A1-F6EECF244321}">
                <p14:modId xmlns:p14="http://schemas.microsoft.com/office/powerpoint/2010/main" val="249174178"/>
              </p:ext>
            </p:extLst>
          </p:nvPr>
        </p:nvGraphicFramePr>
        <p:xfrm>
          <a:off x="1182688" y="3069382"/>
          <a:ext cx="2894012" cy="547687"/>
        </p:xfrm>
        <a:graphic>
          <a:graphicData uri="http://schemas.openxmlformats.org/presentationml/2006/ole">
            <mc:AlternateContent xmlns:mc="http://schemas.openxmlformats.org/markup-compatibility/2006">
              <mc:Choice xmlns:v="urn:schemas-microsoft-com:vml" Requires="v">
                <p:oleObj spid="_x0000_s48303" name="公式" r:id="rId8" imgW="27127200" imgH="5486400" progId="Equation.3">
                  <p:embed/>
                </p:oleObj>
              </mc:Choice>
              <mc:Fallback>
                <p:oleObj name="公式" r:id="rId8" imgW="27127200" imgH="5486400" progId="Equation.3">
                  <p:embed/>
                  <p:pic>
                    <p:nvPicPr>
                      <p:cNvPr id="0" name="Picture 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2688" y="3069382"/>
                        <a:ext cx="2894012"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BFD3374E-C0FB-49A5-B298-DAB2A3527591}"/>
              </a:ext>
            </a:extLst>
          </p:cNvPr>
          <p:cNvGraphicFramePr>
            <a:graphicFrameLocks noChangeAspect="1"/>
          </p:cNvGraphicFramePr>
          <p:nvPr>
            <p:extLst>
              <p:ext uri="{D42A27DB-BD31-4B8C-83A1-F6EECF244321}">
                <p14:modId xmlns:p14="http://schemas.microsoft.com/office/powerpoint/2010/main" val="770345301"/>
              </p:ext>
            </p:extLst>
          </p:nvPr>
        </p:nvGraphicFramePr>
        <p:xfrm>
          <a:off x="4402138" y="3069382"/>
          <a:ext cx="2640012" cy="574675"/>
        </p:xfrm>
        <a:graphic>
          <a:graphicData uri="http://schemas.openxmlformats.org/presentationml/2006/ole">
            <mc:AlternateContent xmlns:mc="http://schemas.openxmlformats.org/markup-compatibility/2006">
              <mc:Choice xmlns:v="urn:schemas-microsoft-com:vml" Requires="v">
                <p:oleObj spid="_x0000_s48304" name="公式" r:id="rId10" imgW="25603200" imgH="5791200" progId="Equation.3">
                  <p:embed/>
                </p:oleObj>
              </mc:Choice>
              <mc:Fallback>
                <p:oleObj name="公式" r:id="rId10" imgW="25603200" imgH="5791200" progId="Equation.3">
                  <p:embed/>
                  <p:pic>
                    <p:nvPicPr>
                      <p:cNvPr id="0" name="Picture 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02138" y="3069382"/>
                        <a:ext cx="2640012"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7">
            <a:extLst>
              <a:ext uri="{FF2B5EF4-FFF2-40B4-BE49-F238E27FC236}">
                <a16:creationId xmlns:a16="http://schemas.microsoft.com/office/drawing/2014/main" id="{DF81E25E-1E3F-4724-B77E-7BE6CDDBF92E}"/>
              </a:ext>
            </a:extLst>
          </p:cNvPr>
          <p:cNvGrpSpPr>
            <a:grpSpLocks/>
          </p:cNvGrpSpPr>
          <p:nvPr/>
        </p:nvGrpSpPr>
        <p:grpSpPr bwMode="auto">
          <a:xfrm>
            <a:off x="684213" y="548432"/>
            <a:ext cx="3448050" cy="2500312"/>
            <a:chOff x="3024" y="192"/>
            <a:chExt cx="2172" cy="1575"/>
          </a:xfrm>
        </p:grpSpPr>
        <p:grpSp>
          <p:nvGrpSpPr>
            <p:cNvPr id="9" name="Group 8">
              <a:extLst>
                <a:ext uri="{FF2B5EF4-FFF2-40B4-BE49-F238E27FC236}">
                  <a16:creationId xmlns:a16="http://schemas.microsoft.com/office/drawing/2014/main" id="{FCB94EE1-6AFB-474C-894F-703C6F4754D8}"/>
                </a:ext>
              </a:extLst>
            </p:cNvPr>
            <p:cNvGrpSpPr>
              <a:grpSpLocks/>
            </p:cNvGrpSpPr>
            <p:nvPr/>
          </p:nvGrpSpPr>
          <p:grpSpPr bwMode="auto">
            <a:xfrm>
              <a:off x="3024" y="192"/>
              <a:ext cx="2172" cy="1332"/>
              <a:chOff x="192" y="2064"/>
              <a:chExt cx="2172" cy="1332"/>
            </a:xfrm>
          </p:grpSpPr>
          <p:graphicFrame>
            <p:nvGraphicFramePr>
              <p:cNvPr id="11" name="Object 9">
                <a:extLst>
                  <a:ext uri="{FF2B5EF4-FFF2-40B4-BE49-F238E27FC236}">
                    <a16:creationId xmlns:a16="http://schemas.microsoft.com/office/drawing/2014/main" id="{92C55E20-B3BA-40FB-8D9A-DC8EA2EE5248}"/>
                  </a:ext>
                </a:extLst>
              </p:cNvPr>
              <p:cNvGraphicFramePr>
                <a:graphicFrameLocks noChangeAspect="1"/>
              </p:cNvGraphicFramePr>
              <p:nvPr/>
            </p:nvGraphicFramePr>
            <p:xfrm>
              <a:off x="192" y="2112"/>
              <a:ext cx="2172" cy="1284"/>
            </p:xfrm>
            <a:graphic>
              <a:graphicData uri="http://schemas.openxmlformats.org/presentationml/2006/ole">
                <mc:AlternateContent xmlns:mc="http://schemas.openxmlformats.org/markup-compatibility/2006">
                  <mc:Choice xmlns:v="urn:schemas-microsoft-com:vml" Requires="v">
                    <p:oleObj spid="_x0000_s48305" name="位图图像" r:id="rId12" imgW="3381847" imgH="1971950" progId="PBrush">
                      <p:embed/>
                    </p:oleObj>
                  </mc:Choice>
                  <mc:Fallback>
                    <p:oleObj name="位图图像" r:id="rId12" imgW="3381847" imgH="1971950" progId="PBrush">
                      <p:embed/>
                      <p:pic>
                        <p:nvPicPr>
                          <p:cNvPr id="0" name="Picture 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 y="2112"/>
                            <a:ext cx="2172" cy="1284"/>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10">
                <a:extLst>
                  <a:ext uri="{FF2B5EF4-FFF2-40B4-BE49-F238E27FC236}">
                    <a16:creationId xmlns:a16="http://schemas.microsoft.com/office/drawing/2014/main" id="{9D59729E-9EC4-4566-B95C-E8A3921C55E3}"/>
                  </a:ext>
                </a:extLst>
              </p:cNvPr>
              <p:cNvSpPr txBox="1">
                <a:spLocks noChangeArrowheads="1"/>
              </p:cNvSpPr>
              <p:nvPr/>
            </p:nvSpPr>
            <p:spPr bwMode="auto">
              <a:xfrm>
                <a:off x="288" y="278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i="1">
                    <a:solidFill>
                      <a:srgbClr val="000000"/>
                    </a:solidFill>
                    <a:ea typeface="黑体" panose="02010609060101010101" pitchFamily="49" charset="-122"/>
                  </a:rPr>
                  <a:t>v</a:t>
                </a:r>
                <a:r>
                  <a:rPr kumimoji="0" lang="en-US" altLang="zh-CN" sz="1900" b="1" baseline="-25000">
                    <a:solidFill>
                      <a:srgbClr val="000000"/>
                    </a:solidFill>
                    <a:ea typeface="黑体" panose="02010609060101010101" pitchFamily="49" charset="-122"/>
                  </a:rPr>
                  <a:t>BE</a:t>
                </a:r>
                <a:endParaRPr kumimoji="0" lang="en-US" altLang="zh-CN" sz="2000" b="1">
                  <a:solidFill>
                    <a:srgbClr val="CC0000"/>
                  </a:solidFill>
                  <a:latin typeface="Arial" panose="020B0604020202020204" pitchFamily="34" charset="0"/>
                  <a:ea typeface="黑体" panose="02010609060101010101" pitchFamily="49" charset="-122"/>
                </a:endParaRPr>
              </a:p>
            </p:txBody>
          </p:sp>
          <p:sp>
            <p:nvSpPr>
              <p:cNvPr id="13" name="Text Box 11">
                <a:extLst>
                  <a:ext uri="{FF2B5EF4-FFF2-40B4-BE49-F238E27FC236}">
                    <a16:creationId xmlns:a16="http://schemas.microsoft.com/office/drawing/2014/main" id="{5ED7CC93-09A0-4776-84D1-05815F088716}"/>
                  </a:ext>
                </a:extLst>
              </p:cNvPr>
              <p:cNvSpPr txBox="1">
                <a:spLocks noChangeArrowheads="1"/>
              </p:cNvSpPr>
              <p:nvPr/>
            </p:nvSpPr>
            <p:spPr bwMode="auto">
              <a:xfrm>
                <a:off x="1872" y="268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i="1">
                    <a:solidFill>
                      <a:srgbClr val="000000"/>
                    </a:solidFill>
                    <a:ea typeface="黑体" panose="02010609060101010101" pitchFamily="49" charset="-122"/>
                  </a:rPr>
                  <a:t>v</a:t>
                </a:r>
                <a:r>
                  <a:rPr kumimoji="0" lang="en-US" altLang="zh-CN" sz="1900" b="1" baseline="-25000">
                    <a:solidFill>
                      <a:srgbClr val="000000"/>
                    </a:solidFill>
                    <a:ea typeface="黑体" panose="02010609060101010101" pitchFamily="49" charset="-122"/>
                  </a:rPr>
                  <a:t>CE</a:t>
                </a:r>
                <a:endParaRPr kumimoji="0" lang="en-US" altLang="zh-CN" sz="2000" b="1">
                  <a:solidFill>
                    <a:srgbClr val="CC0000"/>
                  </a:solidFill>
                  <a:latin typeface="Arial" panose="020B0604020202020204" pitchFamily="34" charset="0"/>
                  <a:ea typeface="黑体" panose="02010609060101010101" pitchFamily="49" charset="-122"/>
                </a:endParaRPr>
              </a:p>
            </p:txBody>
          </p:sp>
          <p:sp>
            <p:nvSpPr>
              <p:cNvPr id="14" name="Line 12">
                <a:extLst>
                  <a:ext uri="{FF2B5EF4-FFF2-40B4-BE49-F238E27FC236}">
                    <a16:creationId xmlns:a16="http://schemas.microsoft.com/office/drawing/2014/main" id="{4D19670B-D0A6-4970-BA6C-A2E1128E5807}"/>
                  </a:ext>
                </a:extLst>
              </p:cNvPr>
              <p:cNvSpPr>
                <a:spLocks noChangeShapeType="1"/>
              </p:cNvSpPr>
              <p:nvPr/>
            </p:nvSpPr>
            <p:spPr bwMode="auto">
              <a:xfrm>
                <a:off x="624" y="2592"/>
                <a:ext cx="192" cy="0"/>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13">
                <a:extLst>
                  <a:ext uri="{FF2B5EF4-FFF2-40B4-BE49-F238E27FC236}">
                    <a16:creationId xmlns:a16="http://schemas.microsoft.com/office/drawing/2014/main" id="{297F1A58-2DFC-4A6F-95D8-41BE6D1740A4}"/>
                  </a:ext>
                </a:extLst>
              </p:cNvPr>
              <p:cNvSpPr>
                <a:spLocks noChangeArrowheads="1"/>
              </p:cNvSpPr>
              <p:nvPr/>
            </p:nvSpPr>
            <p:spPr bwMode="auto">
              <a:xfrm>
                <a:off x="1056" y="2208"/>
                <a:ext cx="528" cy="1104"/>
              </a:xfrm>
              <a:prstGeom prst="rect">
                <a:avLst/>
              </a:prstGeom>
              <a:noFill/>
              <a:ln w="127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6" name="Text Box 14">
                <a:extLst>
                  <a:ext uri="{FF2B5EF4-FFF2-40B4-BE49-F238E27FC236}">
                    <a16:creationId xmlns:a16="http://schemas.microsoft.com/office/drawing/2014/main" id="{61F3BB4B-EE14-4766-93A1-C6AE6AFB7821}"/>
                  </a:ext>
                </a:extLst>
              </p:cNvPr>
              <p:cNvSpPr txBox="1">
                <a:spLocks noChangeArrowheads="1"/>
              </p:cNvSpPr>
              <p:nvPr/>
            </p:nvSpPr>
            <p:spPr bwMode="auto">
              <a:xfrm>
                <a:off x="576" y="230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i="1">
                    <a:solidFill>
                      <a:srgbClr val="000000"/>
                    </a:solidFill>
                    <a:ea typeface="黑体" panose="02010609060101010101" pitchFamily="49" charset="-122"/>
                  </a:rPr>
                  <a:t>i</a:t>
                </a:r>
                <a:r>
                  <a:rPr kumimoji="0" lang="en-US" altLang="zh-CN" sz="1900" b="1" baseline="-25000">
                    <a:solidFill>
                      <a:srgbClr val="000000"/>
                    </a:solidFill>
                    <a:ea typeface="黑体" panose="02010609060101010101" pitchFamily="49" charset="-122"/>
                  </a:rPr>
                  <a:t>B</a:t>
                </a:r>
                <a:endParaRPr kumimoji="0" lang="en-US" altLang="zh-CN" sz="2000" b="1">
                  <a:solidFill>
                    <a:srgbClr val="CC0000"/>
                  </a:solidFill>
                  <a:latin typeface="Arial" panose="020B0604020202020204" pitchFamily="34" charset="0"/>
                  <a:ea typeface="黑体" panose="02010609060101010101" pitchFamily="49" charset="-122"/>
                </a:endParaRPr>
              </a:p>
            </p:txBody>
          </p:sp>
          <p:sp>
            <p:nvSpPr>
              <p:cNvPr id="17" name="Text Box 15">
                <a:extLst>
                  <a:ext uri="{FF2B5EF4-FFF2-40B4-BE49-F238E27FC236}">
                    <a16:creationId xmlns:a16="http://schemas.microsoft.com/office/drawing/2014/main" id="{AA1B4B6C-288B-48C1-B850-396E78380496}"/>
                  </a:ext>
                </a:extLst>
              </p:cNvPr>
              <p:cNvSpPr txBox="1">
                <a:spLocks noChangeArrowheads="1"/>
              </p:cNvSpPr>
              <p:nvPr/>
            </p:nvSpPr>
            <p:spPr bwMode="auto">
              <a:xfrm>
                <a:off x="1584" y="215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a:solidFill>
                      <a:srgbClr val="000000"/>
                    </a:solidFill>
                    <a:ea typeface="黑体" panose="02010609060101010101" pitchFamily="49" charset="-122"/>
                  </a:rPr>
                  <a:t>c</a:t>
                </a:r>
                <a:endParaRPr kumimoji="0" lang="en-US" altLang="zh-CN" sz="2000" b="1">
                  <a:solidFill>
                    <a:srgbClr val="CC0000"/>
                  </a:solidFill>
                  <a:latin typeface="Arial" panose="020B0604020202020204" pitchFamily="34" charset="0"/>
                  <a:ea typeface="黑体" panose="02010609060101010101" pitchFamily="49" charset="-122"/>
                </a:endParaRPr>
              </a:p>
            </p:txBody>
          </p:sp>
          <p:sp>
            <p:nvSpPr>
              <p:cNvPr id="18" name="Text Box 16">
                <a:extLst>
                  <a:ext uri="{FF2B5EF4-FFF2-40B4-BE49-F238E27FC236}">
                    <a16:creationId xmlns:a16="http://schemas.microsoft.com/office/drawing/2014/main" id="{0C1C618C-2837-4C9A-9C72-3995BFC98811}"/>
                  </a:ext>
                </a:extLst>
              </p:cNvPr>
              <p:cNvSpPr txBox="1">
                <a:spLocks noChangeArrowheads="1"/>
              </p:cNvSpPr>
              <p:nvPr/>
            </p:nvSpPr>
            <p:spPr bwMode="auto">
              <a:xfrm>
                <a:off x="1152" y="302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a:solidFill>
                      <a:srgbClr val="000000"/>
                    </a:solidFill>
                    <a:ea typeface="黑体" panose="02010609060101010101" pitchFamily="49" charset="-122"/>
                  </a:rPr>
                  <a:t>e</a:t>
                </a:r>
                <a:endParaRPr kumimoji="0" lang="en-US" altLang="zh-CN" sz="2000" b="1">
                  <a:solidFill>
                    <a:srgbClr val="CC0000"/>
                  </a:solidFill>
                  <a:latin typeface="Arial" panose="020B0604020202020204" pitchFamily="34" charset="0"/>
                  <a:ea typeface="黑体" panose="02010609060101010101" pitchFamily="49" charset="-122"/>
                </a:endParaRPr>
              </a:p>
            </p:txBody>
          </p:sp>
          <p:sp>
            <p:nvSpPr>
              <p:cNvPr id="19" name="Text Box 17">
                <a:extLst>
                  <a:ext uri="{FF2B5EF4-FFF2-40B4-BE49-F238E27FC236}">
                    <a16:creationId xmlns:a16="http://schemas.microsoft.com/office/drawing/2014/main" id="{FDA5E5FE-39B0-4DB6-B234-4E6B0375A129}"/>
                  </a:ext>
                </a:extLst>
              </p:cNvPr>
              <p:cNvSpPr txBox="1">
                <a:spLocks noChangeArrowheads="1"/>
              </p:cNvSpPr>
              <p:nvPr/>
            </p:nvSpPr>
            <p:spPr bwMode="auto">
              <a:xfrm>
                <a:off x="864" y="240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a:solidFill>
                      <a:srgbClr val="000000"/>
                    </a:solidFill>
                    <a:ea typeface="黑体" panose="02010609060101010101" pitchFamily="49" charset="-122"/>
                  </a:rPr>
                  <a:t>b</a:t>
                </a:r>
                <a:endParaRPr kumimoji="0" lang="en-US" altLang="zh-CN" sz="2000" b="1">
                  <a:solidFill>
                    <a:srgbClr val="CC0000"/>
                  </a:solidFill>
                  <a:latin typeface="Arial" panose="020B0604020202020204" pitchFamily="34" charset="0"/>
                  <a:ea typeface="黑体" panose="02010609060101010101" pitchFamily="49" charset="-122"/>
                </a:endParaRPr>
              </a:p>
            </p:txBody>
          </p:sp>
          <p:sp>
            <p:nvSpPr>
              <p:cNvPr id="20" name="Line 18">
                <a:extLst>
                  <a:ext uri="{FF2B5EF4-FFF2-40B4-BE49-F238E27FC236}">
                    <a16:creationId xmlns:a16="http://schemas.microsoft.com/office/drawing/2014/main" id="{6CE4F2F0-CA27-4F2A-9620-57CABA82F9E9}"/>
                  </a:ext>
                </a:extLst>
              </p:cNvPr>
              <p:cNvSpPr>
                <a:spLocks noChangeShapeType="1"/>
              </p:cNvSpPr>
              <p:nvPr/>
            </p:nvSpPr>
            <p:spPr bwMode="auto">
              <a:xfrm flipH="1">
                <a:off x="1776" y="2352"/>
                <a:ext cx="192" cy="0"/>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Text Box 19">
                <a:extLst>
                  <a:ext uri="{FF2B5EF4-FFF2-40B4-BE49-F238E27FC236}">
                    <a16:creationId xmlns:a16="http://schemas.microsoft.com/office/drawing/2014/main" id="{72201C7C-6A27-4427-A489-97556736D35C}"/>
                  </a:ext>
                </a:extLst>
              </p:cNvPr>
              <p:cNvSpPr txBox="1">
                <a:spLocks noChangeArrowheads="1"/>
              </p:cNvSpPr>
              <p:nvPr/>
            </p:nvSpPr>
            <p:spPr bwMode="auto">
              <a:xfrm>
                <a:off x="1824" y="206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i="1">
                    <a:solidFill>
                      <a:srgbClr val="000000"/>
                    </a:solidFill>
                    <a:ea typeface="黑体" panose="02010609060101010101" pitchFamily="49" charset="-122"/>
                  </a:rPr>
                  <a:t>i</a:t>
                </a:r>
                <a:r>
                  <a:rPr kumimoji="0" lang="en-US" altLang="zh-CN" sz="1900" b="1" baseline="-25000">
                    <a:solidFill>
                      <a:srgbClr val="000000"/>
                    </a:solidFill>
                    <a:ea typeface="黑体" panose="02010609060101010101" pitchFamily="49" charset="-122"/>
                  </a:rPr>
                  <a:t>C</a:t>
                </a:r>
                <a:endParaRPr kumimoji="0" lang="en-US" altLang="zh-CN" sz="2000" b="1">
                  <a:solidFill>
                    <a:srgbClr val="CC0000"/>
                  </a:solidFill>
                  <a:latin typeface="Arial" panose="020B0604020202020204" pitchFamily="34" charset="0"/>
                  <a:ea typeface="黑体" panose="02010609060101010101" pitchFamily="49" charset="-122"/>
                </a:endParaRPr>
              </a:p>
            </p:txBody>
          </p:sp>
        </p:grpSp>
        <p:sp>
          <p:nvSpPr>
            <p:cNvPr id="10" name="Rectangle 20">
              <a:extLst>
                <a:ext uri="{FF2B5EF4-FFF2-40B4-BE49-F238E27FC236}">
                  <a16:creationId xmlns:a16="http://schemas.microsoft.com/office/drawing/2014/main" id="{EDB14942-0574-46B2-BDF4-9401D409B78B}"/>
                </a:ext>
              </a:extLst>
            </p:cNvPr>
            <p:cNvSpPr>
              <a:spLocks noChangeArrowheads="1"/>
            </p:cNvSpPr>
            <p:nvPr/>
          </p:nvSpPr>
          <p:spPr bwMode="auto">
            <a:xfrm>
              <a:off x="3696" y="1536"/>
              <a:ext cx="11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1800" b="1">
                  <a:solidFill>
                    <a:srgbClr val="0033CC"/>
                  </a:solidFill>
                  <a:ea typeface="宋体" panose="02010600030101010101" pitchFamily="2" charset="-122"/>
                </a:rPr>
                <a:t>BJT</a:t>
              </a:r>
              <a:r>
                <a:rPr kumimoji="0" lang="zh-CN" altLang="en-US" sz="1800" b="1">
                  <a:solidFill>
                    <a:srgbClr val="0033CC"/>
                  </a:solidFill>
                  <a:ea typeface="宋体" panose="02010600030101010101" pitchFamily="2" charset="-122"/>
                </a:rPr>
                <a:t>共射接法</a:t>
              </a:r>
              <a:endParaRPr kumimoji="0" lang="zh-CN" altLang="en-US" sz="1800" b="1">
                <a:solidFill>
                  <a:srgbClr val="0033CC"/>
                </a:solidFill>
                <a:latin typeface="幼圆" pitchFamily="49" charset="-122"/>
                <a:ea typeface="宋体" panose="02010600030101010101" pitchFamily="2" charset="-122"/>
              </a:endParaRPr>
            </a:p>
          </p:txBody>
        </p:sp>
      </p:grpSp>
      <p:sp>
        <p:nvSpPr>
          <p:cNvPr id="22" name="Rectangle 21">
            <a:extLst>
              <a:ext uri="{FF2B5EF4-FFF2-40B4-BE49-F238E27FC236}">
                <a16:creationId xmlns:a16="http://schemas.microsoft.com/office/drawing/2014/main" id="{0CBE8584-4AD6-402F-8DC3-F8B30C550606}"/>
              </a:ext>
            </a:extLst>
          </p:cNvPr>
          <p:cNvSpPr>
            <a:spLocks noChangeArrowheads="1"/>
          </p:cNvSpPr>
          <p:nvPr/>
        </p:nvSpPr>
        <p:spPr bwMode="auto">
          <a:xfrm>
            <a:off x="1331913" y="4580682"/>
            <a:ext cx="69183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spcBef>
                <a:spcPct val="50000"/>
              </a:spcBef>
            </a:pPr>
            <a:r>
              <a:rPr lang="en-US" altLang="zh-CN" b="1">
                <a:solidFill>
                  <a:srgbClr val="008000"/>
                </a:solidFill>
                <a:latin typeface="宋体" panose="02010600030101010101" pitchFamily="2" charset="-122"/>
                <a:ea typeface="宋体" panose="02010600030101010101" pitchFamily="2" charset="-122"/>
              </a:rPr>
              <a:t>② </a:t>
            </a:r>
            <a:r>
              <a:rPr lang="zh-CN" altLang="en-US" b="1">
                <a:solidFill>
                  <a:srgbClr val="008000"/>
                </a:solidFill>
                <a:latin typeface="宋体" panose="02010600030101010101" pitchFamily="2" charset="-122"/>
                <a:ea typeface="宋体" panose="02010600030101010101" pitchFamily="2" charset="-122"/>
              </a:rPr>
              <a:t>对于低频模型可以不考虑结电容的影响。</a:t>
            </a:r>
          </a:p>
        </p:txBody>
      </p:sp>
      <p:sp>
        <p:nvSpPr>
          <p:cNvPr id="23" name="Rectangle 22">
            <a:extLst>
              <a:ext uri="{FF2B5EF4-FFF2-40B4-BE49-F238E27FC236}">
                <a16:creationId xmlns:a16="http://schemas.microsoft.com/office/drawing/2014/main" id="{C2FD7D78-F2EA-4FE5-996E-918117060488}"/>
              </a:ext>
            </a:extLst>
          </p:cNvPr>
          <p:cNvSpPr>
            <a:spLocks noChangeArrowheads="1"/>
          </p:cNvSpPr>
          <p:nvPr/>
        </p:nvSpPr>
        <p:spPr bwMode="auto">
          <a:xfrm>
            <a:off x="1331913" y="5228382"/>
            <a:ext cx="70564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8000"/>
                </a:solidFill>
                <a:latin typeface="宋体" panose="02010600030101010101" pitchFamily="2" charset="-122"/>
                <a:ea typeface="宋体" panose="02010600030101010101" pitchFamily="2" charset="-122"/>
              </a:rPr>
              <a:t>③ </a:t>
            </a:r>
            <a:r>
              <a:rPr lang="zh-CN" altLang="en-US" b="1">
                <a:solidFill>
                  <a:srgbClr val="008000"/>
                </a:solidFill>
                <a:latin typeface="宋体" panose="02010600030101010101" pitchFamily="2" charset="-122"/>
                <a:ea typeface="宋体" panose="02010600030101010101" pitchFamily="2" charset="-122"/>
              </a:rPr>
              <a:t>小信号意味着三极管在线性条件下工作，微变</a:t>
            </a:r>
          </a:p>
          <a:p>
            <a:pPr algn="l" eaLnBrk="1" hangingPunct="1"/>
            <a:r>
              <a:rPr lang="zh-CN" altLang="en-US" b="1">
                <a:solidFill>
                  <a:srgbClr val="008000"/>
                </a:solidFill>
                <a:latin typeface="宋体" panose="02010600030101010101" pitchFamily="2" charset="-122"/>
                <a:ea typeface="宋体" panose="02010600030101010101" pitchFamily="2" charset="-122"/>
              </a:rPr>
              <a:t>   也具有同样的含义。</a:t>
            </a:r>
          </a:p>
        </p:txBody>
      </p:sp>
      <p:sp>
        <p:nvSpPr>
          <p:cNvPr id="24" name="Rectangle 23">
            <a:extLst>
              <a:ext uri="{FF2B5EF4-FFF2-40B4-BE49-F238E27FC236}">
                <a16:creationId xmlns:a16="http://schemas.microsoft.com/office/drawing/2014/main" id="{71CB3624-8EF7-45A7-B476-87D0F20AA9AD}"/>
              </a:ext>
            </a:extLst>
          </p:cNvPr>
          <p:cNvSpPr txBox="1">
            <a:spLocks noChangeArrowheads="1"/>
          </p:cNvSpPr>
          <p:nvPr/>
        </p:nvSpPr>
        <p:spPr bwMode="auto">
          <a:xfrm>
            <a:off x="1258888" y="116632"/>
            <a:ext cx="5248275" cy="4175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2800">
                <a:solidFill>
                  <a:srgbClr val="FF0000"/>
                </a:solidFill>
                <a:latin typeface="黑体" panose="02010609060101010101" pitchFamily="49" charset="-122"/>
                <a:ea typeface="黑体" panose="02010609060101010101" pitchFamily="49" charset="-122"/>
              </a:rPr>
              <a:t>（</a:t>
            </a:r>
            <a:r>
              <a:rPr lang="en-US" altLang="zh-CN" sz="2800">
                <a:solidFill>
                  <a:srgbClr val="FF0000"/>
                </a:solidFill>
                <a:latin typeface="黑体" panose="02010609060101010101" pitchFamily="49" charset="-122"/>
                <a:ea typeface="黑体" panose="02010609060101010101" pitchFamily="49" charset="-122"/>
              </a:rPr>
              <a:t>2</a:t>
            </a:r>
            <a:r>
              <a:rPr lang="zh-CN" altLang="en-US" sz="2800">
                <a:solidFill>
                  <a:srgbClr val="FF0000"/>
                </a:solidFill>
                <a:latin typeface="黑体" panose="02010609060101010101" pitchFamily="49" charset="-122"/>
                <a:ea typeface="黑体" panose="02010609060101010101" pitchFamily="49" charset="-122"/>
              </a:rPr>
              <a:t>）</a:t>
            </a:r>
            <a:r>
              <a:rPr lang="en-US" altLang="zh-CN" sz="2800">
                <a:solidFill>
                  <a:srgbClr val="FF0000"/>
                </a:solidFill>
                <a:latin typeface="黑体" panose="02010609060101010101" pitchFamily="49" charset="-122"/>
                <a:ea typeface="黑体" panose="02010609060101010101" pitchFamily="49" charset="-122"/>
              </a:rPr>
              <a:t>. BJT</a:t>
            </a:r>
            <a:r>
              <a:rPr lang="zh-CN" altLang="en-US" sz="2800">
                <a:solidFill>
                  <a:srgbClr val="FF0000"/>
                </a:solidFill>
                <a:latin typeface="黑体" panose="02010609060101010101" pitchFamily="49" charset="-122"/>
                <a:ea typeface="黑体" panose="02010609060101010101" pitchFamily="49" charset="-122"/>
              </a:rPr>
              <a:t>的小信号模型引出</a:t>
            </a:r>
          </a:p>
        </p:txBody>
      </p:sp>
      <p:sp>
        <p:nvSpPr>
          <p:cNvPr id="25" name="AutoShape 24">
            <a:extLst>
              <a:ext uri="{FF2B5EF4-FFF2-40B4-BE49-F238E27FC236}">
                <a16:creationId xmlns:a16="http://schemas.microsoft.com/office/drawing/2014/main" id="{C4877325-5EA7-4A02-830D-084390F14DC9}"/>
              </a:ext>
            </a:extLst>
          </p:cNvPr>
          <p:cNvSpPr>
            <a:spLocks noChangeArrowheads="1"/>
          </p:cNvSpPr>
          <p:nvPr/>
        </p:nvSpPr>
        <p:spPr bwMode="auto">
          <a:xfrm>
            <a:off x="4140200" y="1340594"/>
            <a:ext cx="647700" cy="485775"/>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Tree>
    <p:extLst>
      <p:ext uri="{BB962C8B-B14F-4D97-AF65-F5344CB8AC3E}">
        <p14:creationId xmlns:p14="http://schemas.microsoft.com/office/powerpoint/2010/main" val="227255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3000"/>
                                        <p:tgtEl>
                                          <p:spTgt spid="8"/>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3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3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4" name="PROJCTOR.WAV"/>
                                        </p:tgtEl>
                                      </p:cMediaNode>
                                    </p:audio>
                                  </p:sub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3000" fill="hold"/>
                                        <p:tgtEl>
                                          <p:spTgt spid="5"/>
                                        </p:tgtEl>
                                        <p:attrNameLst>
                                          <p:attrName>ppt_w</p:attrName>
                                        </p:attrNameLst>
                                      </p:cBhvr>
                                      <p:tavLst>
                                        <p:tav tm="0">
                                          <p:val>
                                            <p:fltVal val="0"/>
                                          </p:val>
                                        </p:tav>
                                        <p:tav tm="100000">
                                          <p:val>
                                            <p:strVal val="#ppt_w"/>
                                          </p:val>
                                        </p:tav>
                                      </p:tavLst>
                                    </p:anim>
                                    <p:anim calcmode="lin" valueType="num">
                                      <p:cBhvr>
                                        <p:cTn id="27" dur="3000" fill="hold"/>
                                        <p:tgtEl>
                                          <p:spTgt spid="5"/>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4"/>
                                            </p:cond>
                                          </p:stCondLst>
                                          <p:endCondLst>
                                            <p:cond evt="onStopAudio" delay="0">
                                              <p:tgtEl>
                                                <p:sldTgt/>
                                              </p:tgtEl>
                                            </p:cond>
                                          </p:endCondLst>
                                        </p:cTn>
                                        <p:tgtEl>
                                          <p:sndTgt r:embed="rId5" name="type.wav"/>
                                        </p:tgtEl>
                                      </p:cMediaNode>
                                    </p:audio>
                                  </p:subTnLst>
                                </p:cTn>
                              </p:par>
                            </p:childTnLst>
                          </p:cTn>
                        </p:par>
                        <p:par>
                          <p:cTn id="28" fill="hold">
                            <p:stCondLst>
                              <p:cond delay="3000"/>
                            </p:stCondLst>
                            <p:childTnLst>
                              <p:par>
                                <p:cTn id="29" presetID="12" presetClass="entr" presetSubtype="2" fill="hold" grpId="0" nodeType="afterEffect">
                                  <p:stCondLst>
                                    <p:cond delay="2000"/>
                                  </p:stCondLst>
                                  <p:childTnLst>
                                    <p:set>
                                      <p:cBhvr>
                                        <p:cTn id="30" dur="1" fill="hold">
                                          <p:stCondLst>
                                            <p:cond delay="0"/>
                                          </p:stCondLst>
                                        </p:cTn>
                                        <p:tgtEl>
                                          <p:spTgt spid="4"/>
                                        </p:tgtEl>
                                        <p:attrNameLst>
                                          <p:attrName>style.visibility</p:attrName>
                                        </p:attrNameLst>
                                      </p:cBhvr>
                                      <p:to>
                                        <p:strVal val="visible"/>
                                      </p:to>
                                    </p:set>
                                    <p:animEffect transition="in" filter="slide(fromRight)">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3000"/>
                                        <p:tgtEl>
                                          <p:spTgt spid="3"/>
                                        </p:tgtEl>
                                      </p:cBhvr>
                                    </p:animEffect>
                                  </p:childTnLst>
                                  <p:subTnLst>
                                    <p:audio>
                                      <p:cMediaNode>
                                        <p:cTn display="0" masterRel="sameClick">
                                          <p:stCondLst>
                                            <p:cond evt="begin" delay="0">
                                              <p:tn val="34"/>
                                            </p:cond>
                                          </p:stCondLst>
                                          <p:endCondLst>
                                            <p:cond evt="onStopAudio" delay="0">
                                              <p:tgtEl>
                                                <p:sldTgt/>
                                              </p:tgtEl>
                                            </p:cond>
                                          </p:endCondLst>
                                        </p:cTn>
                                        <p:tgtEl>
                                          <p:sndTgt r:embed="rId5" name="type.wav"/>
                                        </p:tgtEl>
                                      </p:cMediaNode>
                                    </p:audio>
                                  </p:sub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3000"/>
                                        <p:tgtEl>
                                          <p:spTgt spid="22"/>
                                        </p:tgtEl>
                                      </p:cBhvr>
                                    </p:animEffect>
                                  </p:childTnLst>
                                  <p:subTnLst>
                                    <p:audio>
                                      <p:cMediaNode>
                                        <p:cTn display="0" masterRel="sameClick">
                                          <p:stCondLst>
                                            <p:cond evt="begin" delay="0">
                                              <p:tn val="39"/>
                                            </p:cond>
                                          </p:stCondLst>
                                          <p:endCondLst>
                                            <p:cond evt="onStopAudio" delay="0">
                                              <p:tgtEl>
                                                <p:sldTgt/>
                                              </p:tgtEl>
                                            </p:cond>
                                          </p:endCondLst>
                                        </p:cTn>
                                        <p:tgtEl>
                                          <p:sndTgt r:embed="rId5" name="type.wav"/>
                                        </p:tgtEl>
                                      </p:cMediaNode>
                                    </p:audio>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3000"/>
                                        <p:tgtEl>
                                          <p:spTgt spid="23"/>
                                        </p:tgtEl>
                                      </p:cBhvr>
                                    </p:animEffect>
                                  </p:childTnLst>
                                  <p:subTnLst>
                                    <p:audio>
                                      <p:cMediaNode>
                                        <p:cTn display="0" masterRel="sameClick">
                                          <p:stCondLst>
                                            <p:cond evt="begin" delay="0">
                                              <p:tn val="44"/>
                                            </p:cond>
                                          </p:stCondLst>
                                          <p:endCondLst>
                                            <p:cond evt="onStopAudio" delay="0">
                                              <p:tgtEl>
                                                <p:sldTgt/>
                                              </p:tgtEl>
                                            </p:cond>
                                          </p:endCondLst>
                                        </p:cTn>
                                        <p:tgtEl>
                                          <p:sndTgt r:embed="rId5"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22" grpId="0" autoUpdateAnimBg="0"/>
      <p:bldP spid="23" grpId="0" autoUpdateAnimBg="0"/>
      <p:bldP spid="2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4F636-23F1-40DF-801D-901C28BF1B85}"/>
              </a:ext>
            </a:extLst>
          </p:cNvPr>
          <p:cNvSpPr>
            <a:spLocks noGrp="1"/>
          </p:cNvSpPr>
          <p:nvPr>
            <p:ph type="title"/>
          </p:nvPr>
        </p:nvSpPr>
        <p:spPr/>
        <p:txBody>
          <a:bodyPr/>
          <a:lstStyle/>
          <a:p>
            <a:endParaRPr lang="zh-CN" altLang="en-US"/>
          </a:p>
        </p:txBody>
      </p:sp>
      <p:sp>
        <p:nvSpPr>
          <p:cNvPr id="3" name="AutoShape 2">
            <a:extLst>
              <a:ext uri="{FF2B5EF4-FFF2-40B4-BE49-F238E27FC236}">
                <a16:creationId xmlns:a16="http://schemas.microsoft.com/office/drawing/2014/main" id="{53A58430-2317-4707-BA28-594A24C24F33}"/>
              </a:ext>
            </a:extLst>
          </p:cNvPr>
          <p:cNvSpPr>
            <a:spLocks noChangeArrowheads="1"/>
          </p:cNvSpPr>
          <p:nvPr/>
        </p:nvSpPr>
        <p:spPr bwMode="auto">
          <a:xfrm>
            <a:off x="8382000" y="76200"/>
            <a:ext cx="609600" cy="990600"/>
          </a:xfrm>
          <a:prstGeom prst="star4">
            <a:avLst>
              <a:gd name="adj" fmla="val 12500"/>
            </a:avLst>
          </a:prstGeom>
          <a:gradFill rotWithShape="0">
            <a:gsLst>
              <a:gs pos="0">
                <a:srgbClr val="FFFFFF"/>
              </a:gs>
              <a:gs pos="100000">
                <a:schemeClr val="accent1"/>
              </a:gs>
            </a:gsLst>
            <a:path path="shape">
              <a:fillToRect l="50000" t="50000" r="50000" b="50000"/>
            </a:path>
          </a:gradFill>
          <a:ln w="0" cap="sq">
            <a:solidFill>
              <a:schemeClr val="accent1"/>
            </a:solidFill>
            <a:miter lim="800000"/>
            <a:headEnd type="none" w="sm" len="sm"/>
            <a:tailEnd type="none" w="sm" len="sm"/>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nvGrpSpPr>
          <p:cNvPr id="4" name="Group 3">
            <a:extLst>
              <a:ext uri="{FF2B5EF4-FFF2-40B4-BE49-F238E27FC236}">
                <a16:creationId xmlns:a16="http://schemas.microsoft.com/office/drawing/2014/main" id="{0AA7BC68-48F7-465E-9FFF-531E1AA6B7DB}"/>
              </a:ext>
            </a:extLst>
          </p:cNvPr>
          <p:cNvGrpSpPr>
            <a:grpSpLocks/>
          </p:cNvGrpSpPr>
          <p:nvPr/>
        </p:nvGrpSpPr>
        <p:grpSpPr bwMode="auto">
          <a:xfrm>
            <a:off x="4643438" y="692150"/>
            <a:ext cx="3889375" cy="2789238"/>
            <a:chOff x="1770" y="1939"/>
            <a:chExt cx="2838" cy="1757"/>
          </a:xfrm>
        </p:grpSpPr>
        <p:sp>
          <p:nvSpPr>
            <p:cNvPr id="5" name="Text Box 4">
              <a:extLst>
                <a:ext uri="{FF2B5EF4-FFF2-40B4-BE49-F238E27FC236}">
                  <a16:creationId xmlns:a16="http://schemas.microsoft.com/office/drawing/2014/main" id="{FEDAA3F8-7AEB-4C17-B727-0CAA44CC5B49}"/>
                </a:ext>
              </a:extLst>
            </p:cNvPr>
            <p:cNvSpPr txBox="1">
              <a:spLocks noChangeArrowheads="1"/>
            </p:cNvSpPr>
            <p:nvPr/>
          </p:nvSpPr>
          <p:spPr bwMode="auto">
            <a:xfrm>
              <a:off x="2016" y="3408"/>
              <a:ext cx="2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endParaRPr lang="zh-CN" altLang="zh-CN" b="1">
                <a:solidFill>
                  <a:srgbClr val="FF0000"/>
                </a:solidFill>
                <a:ea typeface="宋体" panose="02010600030101010101" pitchFamily="2" charset="-122"/>
              </a:endParaRPr>
            </a:p>
          </p:txBody>
        </p:sp>
        <p:grpSp>
          <p:nvGrpSpPr>
            <p:cNvPr id="6" name="Group 5">
              <a:extLst>
                <a:ext uri="{FF2B5EF4-FFF2-40B4-BE49-F238E27FC236}">
                  <a16:creationId xmlns:a16="http://schemas.microsoft.com/office/drawing/2014/main" id="{E0407624-8496-4E0F-A782-C09D5138B069}"/>
                </a:ext>
              </a:extLst>
            </p:cNvPr>
            <p:cNvGrpSpPr>
              <a:grpSpLocks/>
            </p:cNvGrpSpPr>
            <p:nvPr/>
          </p:nvGrpSpPr>
          <p:grpSpPr bwMode="auto">
            <a:xfrm>
              <a:off x="1770" y="1939"/>
              <a:ext cx="2838" cy="1433"/>
              <a:chOff x="1770" y="1939"/>
              <a:chExt cx="2838" cy="1433"/>
            </a:xfrm>
          </p:grpSpPr>
          <p:graphicFrame>
            <p:nvGraphicFramePr>
              <p:cNvPr id="7" name="Object 6">
                <a:extLst>
                  <a:ext uri="{FF2B5EF4-FFF2-40B4-BE49-F238E27FC236}">
                    <a16:creationId xmlns:a16="http://schemas.microsoft.com/office/drawing/2014/main" id="{7D953AA4-EBD7-446C-9B8F-5A2D2700F14D}"/>
                  </a:ext>
                </a:extLst>
              </p:cNvPr>
              <p:cNvGraphicFramePr>
                <a:graphicFrameLocks noChangeAspect="1"/>
              </p:cNvGraphicFramePr>
              <p:nvPr/>
            </p:nvGraphicFramePr>
            <p:xfrm>
              <a:off x="1770" y="1968"/>
              <a:ext cx="2838" cy="1404"/>
            </p:xfrm>
            <a:graphic>
              <a:graphicData uri="http://schemas.openxmlformats.org/presentationml/2006/ole">
                <mc:AlternateContent xmlns:mc="http://schemas.openxmlformats.org/markup-compatibility/2006">
                  <mc:Choice xmlns:v="urn:schemas-microsoft-com:vml" Requires="v">
                    <p:oleObj spid="_x0000_s49283" name="BMP 图象" r:id="rId5" imgW="4504834" imgH="2228525" progId="PBrush">
                      <p:embed/>
                    </p:oleObj>
                  </mc:Choice>
                  <mc:Fallback>
                    <p:oleObj name="BMP 图象" r:id="rId5" imgW="4504834" imgH="2228525" progId="PBrush">
                      <p:embed/>
                      <p:pic>
                        <p:nvPicPr>
                          <p:cNvPr id="0"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0" y="1968"/>
                            <a:ext cx="2838" cy="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a:extLst>
                  <a:ext uri="{FF2B5EF4-FFF2-40B4-BE49-F238E27FC236}">
                    <a16:creationId xmlns:a16="http://schemas.microsoft.com/office/drawing/2014/main" id="{B753D884-65F6-4451-AF4A-01F26B5F6834}"/>
                  </a:ext>
                </a:extLst>
              </p:cNvPr>
              <p:cNvSpPr>
                <a:spLocks noChangeArrowheads="1"/>
              </p:cNvSpPr>
              <p:nvPr/>
            </p:nvSpPr>
            <p:spPr bwMode="auto">
              <a:xfrm>
                <a:off x="3408" y="2544"/>
                <a:ext cx="48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h</a:t>
                </a:r>
                <a:r>
                  <a:rPr lang="en-US" altLang="zh-CN" sz="2900" baseline="-25000">
                    <a:solidFill>
                      <a:srgbClr val="000000"/>
                    </a:solidFill>
                    <a:ea typeface="宋体" panose="02010600030101010101" pitchFamily="2" charset="-122"/>
                  </a:rPr>
                  <a:t>fe</a:t>
                </a:r>
                <a:r>
                  <a:rPr lang="en-US" altLang="zh-CN" sz="2800" i="1">
                    <a:solidFill>
                      <a:srgbClr val="000000"/>
                    </a:solidFill>
                    <a:ea typeface="宋体" panose="02010600030101010101" pitchFamily="2" charset="-122"/>
                  </a:rPr>
                  <a:t>i</a:t>
                </a:r>
                <a:r>
                  <a:rPr lang="en-US" altLang="zh-CN" sz="2900" baseline="-25000">
                    <a:solidFill>
                      <a:srgbClr val="000000"/>
                    </a:solidFill>
                    <a:ea typeface="宋体" panose="02010600030101010101" pitchFamily="2" charset="-122"/>
                  </a:rPr>
                  <a:t>b</a:t>
                </a:r>
                <a:endParaRPr lang="en-US" altLang="zh-CN">
                  <a:ea typeface="宋体" panose="02010600030101010101" pitchFamily="2" charset="-122"/>
                </a:endParaRPr>
              </a:p>
            </p:txBody>
          </p:sp>
          <p:sp>
            <p:nvSpPr>
              <p:cNvPr id="9" name="Rectangle 8">
                <a:extLst>
                  <a:ext uri="{FF2B5EF4-FFF2-40B4-BE49-F238E27FC236}">
                    <a16:creationId xmlns:a16="http://schemas.microsoft.com/office/drawing/2014/main" id="{BD9D964C-2902-4171-A48A-D76967B4DE78}"/>
                  </a:ext>
                </a:extLst>
              </p:cNvPr>
              <p:cNvSpPr>
                <a:spLocks noChangeArrowheads="1"/>
              </p:cNvSpPr>
              <p:nvPr/>
            </p:nvSpPr>
            <p:spPr bwMode="auto">
              <a:xfrm>
                <a:off x="4128" y="1939"/>
                <a:ext cx="24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i</a:t>
                </a:r>
                <a:r>
                  <a:rPr lang="en-US" altLang="zh-CN" sz="2900" baseline="-25000">
                    <a:solidFill>
                      <a:srgbClr val="000000"/>
                    </a:solidFill>
                    <a:ea typeface="宋体" panose="02010600030101010101" pitchFamily="2" charset="-122"/>
                  </a:rPr>
                  <a:t>c</a:t>
                </a:r>
                <a:endParaRPr lang="en-US" altLang="zh-CN">
                  <a:ea typeface="宋体" panose="02010600030101010101" pitchFamily="2" charset="-122"/>
                </a:endParaRPr>
              </a:p>
            </p:txBody>
          </p:sp>
          <p:sp>
            <p:nvSpPr>
              <p:cNvPr id="10" name="Rectangle 9">
                <a:extLst>
                  <a:ext uri="{FF2B5EF4-FFF2-40B4-BE49-F238E27FC236}">
                    <a16:creationId xmlns:a16="http://schemas.microsoft.com/office/drawing/2014/main" id="{2DF87DFF-AEDF-4944-9068-5E11DE4416C8}"/>
                  </a:ext>
                </a:extLst>
              </p:cNvPr>
              <p:cNvSpPr>
                <a:spLocks noChangeArrowheads="1"/>
              </p:cNvSpPr>
              <p:nvPr/>
            </p:nvSpPr>
            <p:spPr bwMode="auto">
              <a:xfrm>
                <a:off x="4368" y="2544"/>
                <a:ext cx="240"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v</a:t>
                </a:r>
                <a:r>
                  <a:rPr lang="en-US" altLang="zh-CN" sz="2900" baseline="-25000">
                    <a:solidFill>
                      <a:srgbClr val="000000"/>
                    </a:solidFill>
                    <a:ea typeface="宋体" panose="02010600030101010101" pitchFamily="2" charset="-122"/>
                  </a:rPr>
                  <a:t>ce</a:t>
                </a:r>
              </a:p>
            </p:txBody>
          </p:sp>
          <p:sp>
            <p:nvSpPr>
              <p:cNvPr id="11" name="Rectangle 10">
                <a:extLst>
                  <a:ext uri="{FF2B5EF4-FFF2-40B4-BE49-F238E27FC236}">
                    <a16:creationId xmlns:a16="http://schemas.microsoft.com/office/drawing/2014/main" id="{86E326F2-D033-4D9E-B22F-45F5CEFD0C39}"/>
                  </a:ext>
                </a:extLst>
              </p:cNvPr>
              <p:cNvSpPr>
                <a:spLocks noChangeArrowheads="1"/>
              </p:cNvSpPr>
              <p:nvPr/>
            </p:nvSpPr>
            <p:spPr bwMode="auto">
              <a:xfrm>
                <a:off x="2064" y="1939"/>
                <a:ext cx="24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i</a:t>
                </a:r>
                <a:r>
                  <a:rPr lang="en-US" altLang="zh-CN" sz="2900" baseline="-25000">
                    <a:solidFill>
                      <a:srgbClr val="000000"/>
                    </a:solidFill>
                    <a:ea typeface="宋体" panose="02010600030101010101" pitchFamily="2" charset="-122"/>
                  </a:rPr>
                  <a:t>b</a:t>
                </a:r>
                <a:endParaRPr lang="en-US" altLang="zh-CN">
                  <a:ea typeface="宋体" panose="02010600030101010101" pitchFamily="2" charset="-122"/>
                </a:endParaRPr>
              </a:p>
            </p:txBody>
          </p:sp>
          <p:sp>
            <p:nvSpPr>
              <p:cNvPr id="12" name="Rectangle 11">
                <a:extLst>
                  <a:ext uri="{FF2B5EF4-FFF2-40B4-BE49-F238E27FC236}">
                    <a16:creationId xmlns:a16="http://schemas.microsoft.com/office/drawing/2014/main" id="{3908B480-0B93-49B7-823B-AA5B54871445}"/>
                  </a:ext>
                </a:extLst>
              </p:cNvPr>
              <p:cNvSpPr>
                <a:spLocks noChangeArrowheads="1"/>
              </p:cNvSpPr>
              <p:nvPr/>
            </p:nvSpPr>
            <p:spPr bwMode="auto">
              <a:xfrm>
                <a:off x="1872" y="2544"/>
                <a:ext cx="3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v</a:t>
                </a:r>
                <a:r>
                  <a:rPr lang="en-US" altLang="zh-CN" sz="2900" baseline="-25000">
                    <a:solidFill>
                      <a:srgbClr val="000000"/>
                    </a:solidFill>
                    <a:ea typeface="宋体" panose="02010600030101010101" pitchFamily="2" charset="-122"/>
                  </a:rPr>
                  <a:t>be</a:t>
                </a:r>
              </a:p>
            </p:txBody>
          </p:sp>
          <p:sp>
            <p:nvSpPr>
              <p:cNvPr id="13" name="Rectangle 12">
                <a:extLst>
                  <a:ext uri="{FF2B5EF4-FFF2-40B4-BE49-F238E27FC236}">
                    <a16:creationId xmlns:a16="http://schemas.microsoft.com/office/drawing/2014/main" id="{662253DC-7C33-4C45-ABA3-FB87B857C3C1}"/>
                  </a:ext>
                </a:extLst>
              </p:cNvPr>
              <p:cNvSpPr>
                <a:spLocks noChangeArrowheads="1"/>
              </p:cNvSpPr>
              <p:nvPr/>
            </p:nvSpPr>
            <p:spPr bwMode="auto">
              <a:xfrm>
                <a:off x="2304" y="2544"/>
                <a:ext cx="62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h</a:t>
                </a:r>
                <a:r>
                  <a:rPr lang="en-US" altLang="zh-CN" sz="2900" baseline="-25000">
                    <a:solidFill>
                      <a:srgbClr val="000000"/>
                    </a:solidFill>
                    <a:ea typeface="宋体" panose="02010600030101010101" pitchFamily="2" charset="-122"/>
                  </a:rPr>
                  <a:t>re</a:t>
                </a:r>
                <a:r>
                  <a:rPr lang="en-US" altLang="zh-CN" sz="2800" i="1">
                    <a:solidFill>
                      <a:srgbClr val="000000"/>
                    </a:solidFill>
                    <a:ea typeface="宋体" panose="02010600030101010101" pitchFamily="2" charset="-122"/>
                  </a:rPr>
                  <a:t>v</a:t>
                </a:r>
                <a:r>
                  <a:rPr lang="en-US" altLang="zh-CN" sz="2900" baseline="-25000">
                    <a:solidFill>
                      <a:srgbClr val="000000"/>
                    </a:solidFill>
                    <a:ea typeface="宋体" panose="02010600030101010101" pitchFamily="2" charset="-122"/>
                  </a:rPr>
                  <a:t>ce</a:t>
                </a:r>
                <a:endParaRPr lang="en-US" altLang="zh-CN">
                  <a:ea typeface="宋体" panose="02010600030101010101" pitchFamily="2" charset="-122"/>
                </a:endParaRPr>
              </a:p>
            </p:txBody>
          </p:sp>
          <p:sp>
            <p:nvSpPr>
              <p:cNvPr id="14" name="Rectangle 13">
                <a:extLst>
                  <a:ext uri="{FF2B5EF4-FFF2-40B4-BE49-F238E27FC236}">
                    <a16:creationId xmlns:a16="http://schemas.microsoft.com/office/drawing/2014/main" id="{FB9C007F-BC5F-4C2E-B56B-1C5A002FA166}"/>
                  </a:ext>
                </a:extLst>
              </p:cNvPr>
              <p:cNvSpPr>
                <a:spLocks noChangeArrowheads="1"/>
              </p:cNvSpPr>
              <p:nvPr/>
            </p:nvSpPr>
            <p:spPr bwMode="auto">
              <a:xfrm>
                <a:off x="2400" y="1968"/>
                <a:ext cx="38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h</a:t>
                </a:r>
                <a:r>
                  <a:rPr lang="en-US" altLang="zh-CN" sz="2900" baseline="-25000">
                    <a:solidFill>
                      <a:srgbClr val="000000"/>
                    </a:solidFill>
                    <a:ea typeface="宋体" panose="02010600030101010101" pitchFamily="2" charset="-122"/>
                  </a:rPr>
                  <a:t>ie</a:t>
                </a:r>
                <a:endParaRPr lang="en-US" altLang="zh-CN">
                  <a:ea typeface="宋体" panose="02010600030101010101" pitchFamily="2" charset="-122"/>
                </a:endParaRPr>
              </a:p>
            </p:txBody>
          </p:sp>
          <p:sp>
            <p:nvSpPr>
              <p:cNvPr id="15" name="Rectangle 14">
                <a:extLst>
                  <a:ext uri="{FF2B5EF4-FFF2-40B4-BE49-F238E27FC236}">
                    <a16:creationId xmlns:a16="http://schemas.microsoft.com/office/drawing/2014/main" id="{93E606E2-0DCA-466F-B184-925668A71244}"/>
                  </a:ext>
                </a:extLst>
              </p:cNvPr>
              <p:cNvSpPr>
                <a:spLocks noChangeArrowheads="1"/>
              </p:cNvSpPr>
              <p:nvPr/>
            </p:nvSpPr>
            <p:spPr bwMode="auto">
              <a:xfrm>
                <a:off x="4032" y="2688"/>
                <a:ext cx="38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h</a:t>
                </a:r>
                <a:r>
                  <a:rPr lang="en-US" altLang="zh-CN" sz="2900" baseline="-25000">
                    <a:solidFill>
                      <a:srgbClr val="000000"/>
                    </a:solidFill>
                    <a:ea typeface="宋体" panose="02010600030101010101" pitchFamily="2" charset="-122"/>
                  </a:rPr>
                  <a:t>oe</a:t>
                </a:r>
                <a:endParaRPr lang="en-US" altLang="zh-CN">
                  <a:ea typeface="宋体" panose="02010600030101010101" pitchFamily="2" charset="-122"/>
                </a:endParaRPr>
              </a:p>
            </p:txBody>
          </p:sp>
        </p:grpSp>
      </p:grpSp>
      <p:sp>
        <p:nvSpPr>
          <p:cNvPr id="16" name="Text Box 15">
            <a:extLst>
              <a:ext uri="{FF2B5EF4-FFF2-40B4-BE49-F238E27FC236}">
                <a16:creationId xmlns:a16="http://schemas.microsoft.com/office/drawing/2014/main" id="{F0D54DF1-9DC4-463D-AEB3-8529E78DE399}"/>
              </a:ext>
            </a:extLst>
          </p:cNvPr>
          <p:cNvSpPr txBox="1">
            <a:spLocks noChangeArrowheads="1"/>
          </p:cNvSpPr>
          <p:nvPr/>
        </p:nvSpPr>
        <p:spPr bwMode="auto">
          <a:xfrm>
            <a:off x="304800" y="1473200"/>
            <a:ext cx="34290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30000"/>
              </a:lnSpc>
            </a:pPr>
            <a:r>
              <a:rPr lang="zh-CN" altLang="en-US" b="1">
                <a:latin typeface="宋体" panose="02010600030101010101" pitchFamily="2" charset="-122"/>
                <a:ea typeface="宋体" panose="02010600030101010101" pitchFamily="2" charset="-122"/>
              </a:rPr>
              <a:t>即 </a:t>
            </a:r>
            <a:r>
              <a:rPr lang="en-US" altLang="zh-CN" b="1" i="1">
                <a:ea typeface="宋体" panose="02010600030101010101" pitchFamily="2" charset="-122"/>
              </a:rPr>
              <a:t>r</a:t>
            </a:r>
            <a:r>
              <a:rPr lang="en-US" altLang="zh-CN" b="1" baseline="-25000">
                <a:ea typeface="宋体" panose="02010600030101010101" pitchFamily="2" charset="-122"/>
              </a:rPr>
              <a:t>be</a:t>
            </a:r>
            <a:r>
              <a:rPr lang="en-US" altLang="zh-CN" b="1">
                <a:ea typeface="宋体" panose="02010600030101010101" pitchFamily="2" charset="-122"/>
              </a:rPr>
              <a:t>= </a:t>
            </a:r>
            <a:r>
              <a:rPr lang="en-US" altLang="zh-CN" b="1" i="1">
                <a:ea typeface="宋体" panose="02010600030101010101" pitchFamily="2" charset="-122"/>
              </a:rPr>
              <a:t>h</a:t>
            </a:r>
            <a:r>
              <a:rPr lang="en-US" altLang="zh-CN" b="1" baseline="-25000">
                <a:ea typeface="宋体" panose="02010600030101010101" pitchFamily="2" charset="-122"/>
              </a:rPr>
              <a:t>ie</a:t>
            </a:r>
            <a:r>
              <a:rPr lang="en-US" altLang="zh-CN" b="1">
                <a:latin typeface="宋体" panose="02010600030101010101" pitchFamily="2" charset="-122"/>
                <a:ea typeface="宋体" panose="02010600030101010101" pitchFamily="2" charset="-122"/>
              </a:rPr>
              <a:t>   </a:t>
            </a:r>
            <a:r>
              <a:rPr lang="en-US" altLang="zh-CN" b="1" i="1">
                <a:ea typeface="宋体" panose="02010600030101010101" pitchFamily="2" charset="-122"/>
                <a:sym typeface="Symbol" panose="05050102010706020507" pitchFamily="18" charset="2"/>
              </a:rPr>
              <a:t></a:t>
            </a:r>
            <a:r>
              <a:rPr lang="en-US" altLang="zh-CN" b="1">
                <a:ea typeface="宋体" panose="02010600030101010101" pitchFamily="2" charset="-122"/>
              </a:rPr>
              <a:t> = </a:t>
            </a:r>
            <a:r>
              <a:rPr lang="en-US" altLang="zh-CN" b="1" i="1">
                <a:ea typeface="宋体" panose="02010600030101010101" pitchFamily="2" charset="-122"/>
              </a:rPr>
              <a:t>h</a:t>
            </a:r>
            <a:r>
              <a:rPr lang="en-US" altLang="zh-CN" b="1" baseline="-25000">
                <a:ea typeface="宋体" panose="02010600030101010101" pitchFamily="2" charset="-122"/>
              </a:rPr>
              <a:t>fe</a:t>
            </a:r>
            <a:endParaRPr lang="en-US" altLang="zh-CN" b="1">
              <a:latin typeface="宋体" panose="02010600030101010101" pitchFamily="2" charset="-122"/>
              <a:ea typeface="宋体" panose="02010600030101010101" pitchFamily="2" charset="-122"/>
            </a:endParaRPr>
          </a:p>
          <a:p>
            <a:pPr algn="l" eaLnBrk="1" hangingPunct="1">
              <a:lnSpc>
                <a:spcPct val="130000"/>
              </a:lnSpc>
            </a:pPr>
            <a:r>
              <a:rPr lang="en-US" altLang="zh-CN" b="1">
                <a:latin typeface="宋体" panose="02010600030101010101" pitchFamily="2" charset="-122"/>
                <a:ea typeface="宋体" panose="02010600030101010101" pitchFamily="2" charset="-122"/>
              </a:rPr>
              <a:t>   </a:t>
            </a:r>
            <a:r>
              <a:rPr lang="en-US" altLang="zh-CN" b="1" i="1">
                <a:ea typeface="宋体" panose="02010600030101010101" pitchFamily="2" charset="-122"/>
              </a:rPr>
              <a:t>u</a:t>
            </a:r>
            <a:r>
              <a:rPr lang="en-US" altLang="zh-CN" b="1" baseline="-25000">
                <a:ea typeface="宋体" panose="02010600030101010101" pitchFamily="2" charset="-122"/>
              </a:rPr>
              <a:t>r </a:t>
            </a:r>
            <a:r>
              <a:rPr lang="en-US" altLang="zh-CN" b="1">
                <a:ea typeface="宋体" panose="02010600030101010101" pitchFamily="2" charset="-122"/>
              </a:rPr>
              <a:t>= </a:t>
            </a:r>
            <a:r>
              <a:rPr lang="en-US" altLang="zh-CN" b="1" i="1">
                <a:ea typeface="宋体" panose="02010600030101010101" pitchFamily="2" charset="-122"/>
              </a:rPr>
              <a:t>h</a:t>
            </a:r>
            <a:r>
              <a:rPr lang="en-US" altLang="zh-CN" b="1" baseline="-25000">
                <a:ea typeface="宋体" panose="02010600030101010101" pitchFamily="2" charset="-122"/>
              </a:rPr>
              <a:t>re</a:t>
            </a:r>
            <a:r>
              <a:rPr lang="en-US" altLang="zh-CN" b="1">
                <a:latin typeface="宋体" panose="02010600030101010101" pitchFamily="2" charset="-122"/>
                <a:ea typeface="宋体" panose="02010600030101010101" pitchFamily="2" charset="-122"/>
              </a:rPr>
              <a:t>   </a:t>
            </a:r>
            <a:r>
              <a:rPr lang="en-US" altLang="zh-CN" b="1" i="1">
                <a:ea typeface="宋体" panose="02010600030101010101" pitchFamily="2" charset="-122"/>
              </a:rPr>
              <a:t>r</a:t>
            </a:r>
            <a:r>
              <a:rPr lang="en-US" altLang="zh-CN" b="1" baseline="-25000">
                <a:ea typeface="宋体" panose="02010600030101010101" pitchFamily="2" charset="-122"/>
              </a:rPr>
              <a:t>ce</a:t>
            </a:r>
            <a:r>
              <a:rPr lang="en-US" altLang="zh-CN" b="1">
                <a:ea typeface="宋体" panose="02010600030101010101" pitchFamily="2" charset="-122"/>
              </a:rPr>
              <a:t>= 1/</a:t>
            </a:r>
            <a:r>
              <a:rPr lang="en-US" altLang="zh-CN" b="1" i="1">
                <a:ea typeface="宋体" panose="02010600030101010101" pitchFamily="2" charset="-122"/>
              </a:rPr>
              <a:t>h</a:t>
            </a:r>
            <a:r>
              <a:rPr lang="en-US" altLang="zh-CN" b="1" baseline="-25000">
                <a:ea typeface="宋体" panose="02010600030101010101" pitchFamily="2" charset="-122"/>
              </a:rPr>
              <a:t>oe</a:t>
            </a:r>
            <a:endParaRPr lang="en-US" altLang="zh-CN" b="1">
              <a:latin typeface="宋体" panose="02010600030101010101" pitchFamily="2" charset="-122"/>
              <a:ea typeface="宋体" panose="02010600030101010101" pitchFamily="2" charset="-122"/>
            </a:endParaRPr>
          </a:p>
        </p:txBody>
      </p:sp>
      <p:sp>
        <p:nvSpPr>
          <p:cNvPr id="17" name="Text Box 16">
            <a:extLst>
              <a:ext uri="{FF2B5EF4-FFF2-40B4-BE49-F238E27FC236}">
                <a16:creationId xmlns:a16="http://schemas.microsoft.com/office/drawing/2014/main" id="{A42B41EA-6BB4-4C42-B458-C2FC2C3F76FC}"/>
              </a:ext>
            </a:extLst>
          </p:cNvPr>
          <p:cNvSpPr txBox="1">
            <a:spLocks noChangeArrowheads="1"/>
          </p:cNvSpPr>
          <p:nvPr/>
        </p:nvSpPr>
        <p:spPr bwMode="auto">
          <a:xfrm>
            <a:off x="609600" y="892175"/>
            <a:ext cx="32004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50000"/>
              </a:lnSpc>
            </a:pPr>
            <a:r>
              <a:rPr lang="zh-CN" altLang="en-US" b="1">
                <a:latin typeface="宋体" panose="02010600030101010101" pitchFamily="2" charset="-122"/>
                <a:ea typeface="宋体" panose="02010600030101010101" pitchFamily="2" charset="-122"/>
              </a:rPr>
              <a:t>一般采用习惯符号</a:t>
            </a:r>
          </a:p>
        </p:txBody>
      </p:sp>
      <p:sp>
        <p:nvSpPr>
          <p:cNvPr id="18" name="Text Box 17">
            <a:extLst>
              <a:ext uri="{FF2B5EF4-FFF2-40B4-BE49-F238E27FC236}">
                <a16:creationId xmlns:a16="http://schemas.microsoft.com/office/drawing/2014/main" id="{8F3194A5-9C73-47A5-9DFC-B005D94273E2}"/>
              </a:ext>
            </a:extLst>
          </p:cNvPr>
          <p:cNvSpPr txBox="1">
            <a:spLocks noChangeArrowheads="1"/>
          </p:cNvSpPr>
          <p:nvPr/>
        </p:nvSpPr>
        <p:spPr bwMode="auto">
          <a:xfrm>
            <a:off x="152400" y="2636838"/>
            <a:ext cx="3657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50000"/>
              </a:lnSpc>
            </a:pPr>
            <a:r>
              <a:rPr lang="zh-CN" altLang="en-US" b="1">
                <a:ea typeface="宋体" panose="02010600030101010101" pitchFamily="2" charset="-122"/>
              </a:rPr>
              <a:t>则</a:t>
            </a:r>
            <a:r>
              <a:rPr lang="en-US" altLang="zh-CN" b="1">
                <a:ea typeface="宋体" panose="02010600030101010101" pitchFamily="2" charset="-122"/>
              </a:rPr>
              <a:t>BJT</a:t>
            </a:r>
            <a:r>
              <a:rPr lang="zh-CN" altLang="en-US" b="1">
                <a:ea typeface="宋体" panose="02010600030101010101" pitchFamily="2" charset="-122"/>
              </a:rPr>
              <a:t>的</a:t>
            </a:r>
            <a:r>
              <a:rPr lang="en-US" altLang="zh-CN" b="1">
                <a:ea typeface="宋体" panose="02010600030101010101" pitchFamily="2" charset="-122"/>
              </a:rPr>
              <a:t>H</a:t>
            </a:r>
            <a:r>
              <a:rPr lang="zh-CN" altLang="en-US" b="1">
                <a:ea typeface="宋体" panose="02010600030101010101" pitchFamily="2" charset="-122"/>
              </a:rPr>
              <a:t>参数模型为</a:t>
            </a:r>
            <a:endParaRPr lang="zh-CN" altLang="en-US" b="1">
              <a:solidFill>
                <a:srgbClr val="990000"/>
              </a:solidFill>
              <a:latin typeface="宋体" panose="02010600030101010101" pitchFamily="2" charset="-122"/>
              <a:ea typeface="宋体" panose="02010600030101010101" pitchFamily="2" charset="-122"/>
            </a:endParaRPr>
          </a:p>
        </p:txBody>
      </p:sp>
      <p:grpSp>
        <p:nvGrpSpPr>
          <p:cNvPr id="19" name="Group 18">
            <a:extLst>
              <a:ext uri="{FF2B5EF4-FFF2-40B4-BE49-F238E27FC236}">
                <a16:creationId xmlns:a16="http://schemas.microsoft.com/office/drawing/2014/main" id="{63EB892E-E5A7-4943-BD13-755BF2610367}"/>
              </a:ext>
            </a:extLst>
          </p:cNvPr>
          <p:cNvGrpSpPr>
            <a:grpSpLocks/>
          </p:cNvGrpSpPr>
          <p:nvPr/>
        </p:nvGrpSpPr>
        <p:grpSpPr bwMode="auto">
          <a:xfrm>
            <a:off x="4356100" y="3860800"/>
            <a:ext cx="4591050" cy="2286000"/>
            <a:chOff x="2724" y="2592"/>
            <a:chExt cx="2892" cy="1440"/>
          </a:xfrm>
        </p:grpSpPr>
        <p:graphicFrame>
          <p:nvGraphicFramePr>
            <p:cNvPr id="20" name="Object 19">
              <a:extLst>
                <a:ext uri="{FF2B5EF4-FFF2-40B4-BE49-F238E27FC236}">
                  <a16:creationId xmlns:a16="http://schemas.microsoft.com/office/drawing/2014/main" id="{5B282CC8-B51D-4A79-A3E9-1538E09D5A68}"/>
                </a:ext>
              </a:extLst>
            </p:cNvPr>
            <p:cNvGraphicFramePr>
              <a:graphicFrameLocks noChangeAspect="1"/>
            </p:cNvGraphicFramePr>
            <p:nvPr/>
          </p:nvGraphicFramePr>
          <p:xfrm>
            <a:off x="2724" y="2592"/>
            <a:ext cx="2892" cy="1440"/>
          </p:xfrm>
          <a:graphic>
            <a:graphicData uri="http://schemas.openxmlformats.org/presentationml/2006/ole">
              <mc:AlternateContent xmlns:mc="http://schemas.openxmlformats.org/markup-compatibility/2006">
                <mc:Choice xmlns:v="urn:schemas-microsoft-com:vml" Requires="v">
                  <p:oleObj spid="_x0000_s49284" name="BMP 图象" r:id="rId7" imgW="4590604" imgH="2286182" progId="PBrush">
                    <p:embed/>
                  </p:oleObj>
                </mc:Choice>
                <mc:Fallback>
                  <p:oleObj name="BMP 图象" r:id="rId7" imgW="4590604" imgH="2286182" progId="PBrush">
                    <p:embed/>
                    <p:pic>
                      <p:nvPicPr>
                        <p:cNvPr id="0" name="Picture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4" y="2592"/>
                          <a:ext cx="2892"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Rectangle 20">
              <a:extLst>
                <a:ext uri="{FF2B5EF4-FFF2-40B4-BE49-F238E27FC236}">
                  <a16:creationId xmlns:a16="http://schemas.microsoft.com/office/drawing/2014/main" id="{14DCC860-76DF-492A-8BB4-0C3F34D54158}"/>
                </a:ext>
              </a:extLst>
            </p:cNvPr>
            <p:cNvSpPr>
              <a:spLocks noChangeArrowheads="1"/>
            </p:cNvSpPr>
            <p:nvPr/>
          </p:nvSpPr>
          <p:spPr bwMode="auto">
            <a:xfrm>
              <a:off x="4416" y="3197"/>
              <a:ext cx="48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sym typeface="Symbol" panose="05050102010706020507" pitchFamily="18" charset="2"/>
                </a:rPr>
                <a:t></a:t>
              </a:r>
              <a:r>
                <a:rPr lang="en-US" altLang="zh-CN" sz="2800" i="1">
                  <a:solidFill>
                    <a:srgbClr val="000000"/>
                  </a:solidFill>
                  <a:ea typeface="宋体" panose="02010600030101010101" pitchFamily="2" charset="-122"/>
                </a:rPr>
                <a:t> i</a:t>
              </a:r>
              <a:r>
                <a:rPr lang="en-US" altLang="zh-CN" sz="2900" baseline="-25000">
                  <a:solidFill>
                    <a:srgbClr val="000000"/>
                  </a:solidFill>
                  <a:ea typeface="宋体" panose="02010600030101010101" pitchFamily="2" charset="-122"/>
                </a:rPr>
                <a:t>b</a:t>
              </a:r>
            </a:p>
          </p:txBody>
        </p:sp>
        <p:sp>
          <p:nvSpPr>
            <p:cNvPr id="22" name="Rectangle 21">
              <a:extLst>
                <a:ext uri="{FF2B5EF4-FFF2-40B4-BE49-F238E27FC236}">
                  <a16:creationId xmlns:a16="http://schemas.microsoft.com/office/drawing/2014/main" id="{6B6CEFB3-3BC0-443B-A931-E75B53A0ED43}"/>
                </a:ext>
              </a:extLst>
            </p:cNvPr>
            <p:cNvSpPr>
              <a:spLocks noChangeArrowheads="1"/>
            </p:cNvSpPr>
            <p:nvPr/>
          </p:nvSpPr>
          <p:spPr bwMode="auto">
            <a:xfrm>
              <a:off x="5094" y="2592"/>
              <a:ext cx="24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i</a:t>
              </a:r>
              <a:r>
                <a:rPr lang="en-US" altLang="zh-CN" sz="2900" baseline="-25000">
                  <a:solidFill>
                    <a:srgbClr val="000000"/>
                  </a:solidFill>
                  <a:ea typeface="宋体" panose="02010600030101010101" pitchFamily="2" charset="-122"/>
                </a:rPr>
                <a:t>c</a:t>
              </a:r>
              <a:endParaRPr lang="en-US" altLang="zh-CN">
                <a:ea typeface="宋体" panose="02010600030101010101" pitchFamily="2" charset="-122"/>
              </a:endParaRPr>
            </a:p>
          </p:txBody>
        </p:sp>
        <p:sp>
          <p:nvSpPr>
            <p:cNvPr id="23" name="Rectangle 22">
              <a:extLst>
                <a:ext uri="{FF2B5EF4-FFF2-40B4-BE49-F238E27FC236}">
                  <a16:creationId xmlns:a16="http://schemas.microsoft.com/office/drawing/2014/main" id="{6B7C6A26-61DB-4083-A385-266B4FA7497C}"/>
                </a:ext>
              </a:extLst>
            </p:cNvPr>
            <p:cNvSpPr>
              <a:spLocks noChangeArrowheads="1"/>
            </p:cNvSpPr>
            <p:nvPr/>
          </p:nvSpPr>
          <p:spPr bwMode="auto">
            <a:xfrm>
              <a:off x="5334" y="3197"/>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i="1">
                  <a:solidFill>
                    <a:srgbClr val="000000"/>
                  </a:solidFill>
                  <a:latin typeface="Book Antiqua" panose="02040602050305030304" pitchFamily="18" charset="0"/>
                  <a:ea typeface="宋体" panose="02010600030101010101" pitchFamily="2" charset="-122"/>
                </a:rPr>
                <a:t>v</a:t>
              </a:r>
              <a:r>
                <a:rPr lang="en-US" altLang="zh-CN" sz="2900" baseline="-25000">
                  <a:solidFill>
                    <a:srgbClr val="000000"/>
                  </a:solidFill>
                  <a:ea typeface="宋体" panose="02010600030101010101" pitchFamily="2" charset="-122"/>
                </a:rPr>
                <a:t>ce</a:t>
              </a:r>
            </a:p>
          </p:txBody>
        </p:sp>
        <p:sp>
          <p:nvSpPr>
            <p:cNvPr id="24" name="Rectangle 23">
              <a:extLst>
                <a:ext uri="{FF2B5EF4-FFF2-40B4-BE49-F238E27FC236}">
                  <a16:creationId xmlns:a16="http://schemas.microsoft.com/office/drawing/2014/main" id="{5AD379F3-2C70-4535-94FD-4F45FCC29204}"/>
                </a:ext>
              </a:extLst>
            </p:cNvPr>
            <p:cNvSpPr>
              <a:spLocks noChangeArrowheads="1"/>
            </p:cNvSpPr>
            <p:nvPr/>
          </p:nvSpPr>
          <p:spPr bwMode="auto">
            <a:xfrm>
              <a:off x="3030" y="2592"/>
              <a:ext cx="24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i</a:t>
              </a:r>
              <a:r>
                <a:rPr lang="en-US" altLang="zh-CN" sz="2900" baseline="-25000">
                  <a:solidFill>
                    <a:srgbClr val="000000"/>
                  </a:solidFill>
                  <a:ea typeface="宋体" panose="02010600030101010101" pitchFamily="2" charset="-122"/>
                </a:rPr>
                <a:t>b</a:t>
              </a:r>
              <a:endParaRPr lang="en-US" altLang="zh-CN">
                <a:ea typeface="宋体" panose="02010600030101010101" pitchFamily="2" charset="-122"/>
              </a:endParaRPr>
            </a:p>
          </p:txBody>
        </p:sp>
        <p:sp>
          <p:nvSpPr>
            <p:cNvPr id="25" name="Rectangle 24">
              <a:extLst>
                <a:ext uri="{FF2B5EF4-FFF2-40B4-BE49-F238E27FC236}">
                  <a16:creationId xmlns:a16="http://schemas.microsoft.com/office/drawing/2014/main" id="{7C6AFA7D-DB52-4A4D-A491-E22FEBD9A0B9}"/>
                </a:ext>
              </a:extLst>
            </p:cNvPr>
            <p:cNvSpPr>
              <a:spLocks noChangeArrowheads="1"/>
            </p:cNvSpPr>
            <p:nvPr/>
          </p:nvSpPr>
          <p:spPr bwMode="auto">
            <a:xfrm>
              <a:off x="2838" y="3197"/>
              <a:ext cx="3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v</a:t>
              </a:r>
              <a:r>
                <a:rPr lang="en-US" altLang="zh-CN" sz="2900" baseline="-25000">
                  <a:solidFill>
                    <a:srgbClr val="000000"/>
                  </a:solidFill>
                  <a:ea typeface="宋体" panose="02010600030101010101" pitchFamily="2" charset="-122"/>
                </a:rPr>
                <a:t>be</a:t>
              </a:r>
            </a:p>
          </p:txBody>
        </p:sp>
        <p:sp>
          <p:nvSpPr>
            <p:cNvPr id="26" name="Rectangle 25">
              <a:extLst>
                <a:ext uri="{FF2B5EF4-FFF2-40B4-BE49-F238E27FC236}">
                  <a16:creationId xmlns:a16="http://schemas.microsoft.com/office/drawing/2014/main" id="{CD30910B-97B5-4AD8-861A-E1EC5A34ADFF}"/>
                </a:ext>
              </a:extLst>
            </p:cNvPr>
            <p:cNvSpPr>
              <a:spLocks noChangeArrowheads="1"/>
            </p:cNvSpPr>
            <p:nvPr/>
          </p:nvSpPr>
          <p:spPr bwMode="auto">
            <a:xfrm>
              <a:off x="3216" y="3197"/>
              <a:ext cx="6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u</a:t>
              </a:r>
              <a:r>
                <a:rPr lang="en-US" altLang="zh-CN" sz="2900" baseline="-25000">
                  <a:solidFill>
                    <a:srgbClr val="000000"/>
                  </a:solidFill>
                  <a:ea typeface="宋体" panose="02010600030101010101" pitchFamily="2" charset="-122"/>
                </a:rPr>
                <a:t>r</a:t>
              </a:r>
              <a:r>
                <a:rPr lang="en-US" altLang="zh-CN" sz="2900" b="1" baseline="-25000">
                  <a:ea typeface="宋体" panose="02010600030101010101" pitchFamily="2" charset="-122"/>
                </a:rPr>
                <a:t> </a:t>
              </a:r>
              <a:r>
                <a:rPr lang="en-US" altLang="zh-CN" sz="2800" i="1">
                  <a:solidFill>
                    <a:srgbClr val="000000"/>
                  </a:solidFill>
                  <a:latin typeface="Book Antiqua" panose="02040602050305030304" pitchFamily="18" charset="0"/>
                  <a:ea typeface="宋体" panose="02010600030101010101" pitchFamily="2" charset="-122"/>
                </a:rPr>
                <a:t>v</a:t>
              </a:r>
              <a:r>
                <a:rPr lang="en-US" altLang="zh-CN" sz="2900" baseline="-25000">
                  <a:solidFill>
                    <a:srgbClr val="000000"/>
                  </a:solidFill>
                  <a:ea typeface="宋体" panose="02010600030101010101" pitchFamily="2" charset="-122"/>
                </a:rPr>
                <a:t>ce</a:t>
              </a:r>
            </a:p>
          </p:txBody>
        </p:sp>
        <p:sp>
          <p:nvSpPr>
            <p:cNvPr id="27" name="Rectangle 26">
              <a:extLst>
                <a:ext uri="{FF2B5EF4-FFF2-40B4-BE49-F238E27FC236}">
                  <a16:creationId xmlns:a16="http://schemas.microsoft.com/office/drawing/2014/main" id="{81A8BE08-1D41-45D1-BA99-3350534D1065}"/>
                </a:ext>
              </a:extLst>
            </p:cNvPr>
            <p:cNvSpPr>
              <a:spLocks noChangeArrowheads="1"/>
            </p:cNvSpPr>
            <p:nvPr/>
          </p:nvSpPr>
          <p:spPr bwMode="auto">
            <a:xfrm>
              <a:off x="3366" y="2621"/>
              <a:ext cx="38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r</a:t>
              </a:r>
              <a:r>
                <a:rPr lang="en-US" altLang="zh-CN" sz="2900" baseline="-25000">
                  <a:solidFill>
                    <a:srgbClr val="000000"/>
                  </a:solidFill>
                  <a:ea typeface="宋体" panose="02010600030101010101" pitchFamily="2" charset="-122"/>
                </a:rPr>
                <a:t>be</a:t>
              </a:r>
              <a:endParaRPr lang="en-US" altLang="zh-CN">
                <a:ea typeface="宋体" panose="02010600030101010101" pitchFamily="2" charset="-122"/>
              </a:endParaRPr>
            </a:p>
          </p:txBody>
        </p:sp>
        <p:sp>
          <p:nvSpPr>
            <p:cNvPr id="28" name="Rectangle 27">
              <a:extLst>
                <a:ext uri="{FF2B5EF4-FFF2-40B4-BE49-F238E27FC236}">
                  <a16:creationId xmlns:a16="http://schemas.microsoft.com/office/drawing/2014/main" id="{6465BBA4-D6F7-4F10-8A37-FC331F0F9086}"/>
                </a:ext>
              </a:extLst>
            </p:cNvPr>
            <p:cNvSpPr>
              <a:spLocks noChangeArrowheads="1"/>
            </p:cNvSpPr>
            <p:nvPr/>
          </p:nvSpPr>
          <p:spPr bwMode="auto">
            <a:xfrm>
              <a:off x="4992" y="3216"/>
              <a:ext cx="38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i="1">
                  <a:solidFill>
                    <a:srgbClr val="000000"/>
                  </a:solidFill>
                  <a:ea typeface="宋体" panose="02010600030101010101" pitchFamily="2" charset="-122"/>
                </a:rPr>
                <a:t>r</a:t>
              </a:r>
              <a:r>
                <a:rPr lang="en-US" altLang="zh-CN" sz="2900" baseline="-25000">
                  <a:solidFill>
                    <a:srgbClr val="000000"/>
                  </a:solidFill>
                  <a:ea typeface="宋体" panose="02010600030101010101" pitchFamily="2" charset="-122"/>
                </a:rPr>
                <a:t>ce</a:t>
              </a:r>
              <a:endParaRPr lang="en-US" altLang="zh-CN">
                <a:ea typeface="宋体" panose="02010600030101010101" pitchFamily="2" charset="-122"/>
              </a:endParaRPr>
            </a:p>
          </p:txBody>
        </p:sp>
      </p:grpSp>
      <p:sp>
        <p:nvSpPr>
          <p:cNvPr id="29" name="Rectangle 28">
            <a:extLst>
              <a:ext uri="{FF2B5EF4-FFF2-40B4-BE49-F238E27FC236}">
                <a16:creationId xmlns:a16="http://schemas.microsoft.com/office/drawing/2014/main" id="{8B6C09B2-142A-440F-85D2-F2DA1A22578E}"/>
              </a:ext>
            </a:extLst>
          </p:cNvPr>
          <p:cNvSpPr>
            <a:spLocks noChangeArrowheads="1"/>
          </p:cNvSpPr>
          <p:nvPr/>
        </p:nvSpPr>
        <p:spPr bwMode="auto">
          <a:xfrm>
            <a:off x="250825" y="4005263"/>
            <a:ext cx="385127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90500" indent="-1905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35000"/>
              </a:lnSpc>
            </a:pPr>
            <a:r>
              <a:rPr lang="en-US" altLang="zh-CN" b="1" i="1">
                <a:solidFill>
                  <a:srgbClr val="000000"/>
                </a:solidFill>
                <a:ea typeface="宋体" panose="02010600030101010101" pitchFamily="2" charset="-122"/>
              </a:rPr>
              <a:t> </a:t>
            </a:r>
            <a:r>
              <a:rPr lang="en-US" altLang="zh-CN" b="1">
                <a:solidFill>
                  <a:srgbClr val="000000"/>
                </a:solidFill>
                <a:ea typeface="宋体" panose="02010600030101010101" pitchFamily="2" charset="-122"/>
              </a:rPr>
              <a:t>u</a:t>
            </a:r>
            <a:r>
              <a:rPr lang="en-US" altLang="zh-CN" b="1" baseline="-25000">
                <a:solidFill>
                  <a:srgbClr val="000000"/>
                </a:solidFill>
                <a:ea typeface="宋体" panose="02010600030101010101" pitchFamily="2" charset="-122"/>
              </a:rPr>
              <a:t>r</a:t>
            </a:r>
            <a:r>
              <a:rPr lang="zh-CN" altLang="en-US" b="1">
                <a:solidFill>
                  <a:srgbClr val="000000"/>
                </a:solidFill>
                <a:ea typeface="宋体" panose="02010600030101010101" pitchFamily="2" charset="-122"/>
              </a:rPr>
              <a:t>很小，一般为</a:t>
            </a:r>
            <a:r>
              <a:rPr lang="en-US" altLang="zh-CN" b="1">
                <a:solidFill>
                  <a:srgbClr val="000000"/>
                </a:solidFill>
                <a:ea typeface="宋体" panose="02010600030101010101" pitchFamily="2" charset="-122"/>
              </a:rPr>
              <a:t>10</a:t>
            </a:r>
            <a:r>
              <a:rPr lang="en-US" altLang="zh-CN" b="1" baseline="30000">
                <a:solidFill>
                  <a:srgbClr val="000000"/>
                </a:solidFill>
                <a:ea typeface="宋体" panose="02010600030101010101" pitchFamily="2" charset="-122"/>
              </a:rPr>
              <a:t>-3</a:t>
            </a:r>
            <a:r>
              <a:rPr lang="en-US" altLang="zh-CN" b="1">
                <a:solidFill>
                  <a:srgbClr val="000000"/>
                </a:solidFill>
                <a:ea typeface="宋体" panose="02010600030101010101" pitchFamily="2" charset="-122"/>
                <a:sym typeface="Symbol" panose="05050102010706020507" pitchFamily="18" charset="2"/>
              </a:rPr>
              <a:t></a:t>
            </a:r>
            <a:r>
              <a:rPr lang="en-US" altLang="zh-CN" b="1">
                <a:solidFill>
                  <a:srgbClr val="000000"/>
                </a:solidFill>
                <a:ea typeface="宋体" panose="02010600030101010101" pitchFamily="2" charset="-122"/>
              </a:rPr>
              <a:t>10</a:t>
            </a:r>
            <a:r>
              <a:rPr lang="en-US" altLang="zh-CN" b="1" baseline="30000">
                <a:solidFill>
                  <a:srgbClr val="000000"/>
                </a:solidFill>
                <a:ea typeface="宋体" panose="02010600030101010101" pitchFamily="2" charset="-122"/>
              </a:rPr>
              <a:t>-4 </a:t>
            </a:r>
            <a:r>
              <a:rPr lang="en-US" altLang="en-US" b="1">
                <a:ea typeface="宋体" panose="02010600030101010101" pitchFamily="2" charset="-122"/>
              </a:rPr>
              <a:t>，</a:t>
            </a:r>
            <a:r>
              <a:rPr lang="en-US" altLang="zh-CN" b="1" i="1">
                <a:solidFill>
                  <a:srgbClr val="000000"/>
                </a:solidFill>
                <a:ea typeface="宋体" panose="02010600030101010101" pitchFamily="2" charset="-122"/>
              </a:rPr>
              <a:t>r</a:t>
            </a:r>
            <a:r>
              <a:rPr lang="en-US" altLang="zh-CN" b="1" baseline="-25000">
                <a:solidFill>
                  <a:srgbClr val="000000"/>
                </a:solidFill>
                <a:ea typeface="宋体" panose="02010600030101010101" pitchFamily="2" charset="-122"/>
              </a:rPr>
              <a:t>ce</a:t>
            </a:r>
            <a:r>
              <a:rPr lang="zh-CN" altLang="en-US" b="1">
                <a:solidFill>
                  <a:srgbClr val="000000"/>
                </a:solidFill>
                <a:ea typeface="宋体" panose="02010600030101010101" pitchFamily="2" charset="-122"/>
              </a:rPr>
              <a:t>很大，约为</a:t>
            </a:r>
            <a:r>
              <a:rPr lang="en-US" altLang="zh-CN" b="1">
                <a:solidFill>
                  <a:srgbClr val="000000"/>
                </a:solidFill>
                <a:ea typeface="宋体" panose="02010600030101010101" pitchFamily="2" charset="-122"/>
              </a:rPr>
              <a:t>100k</a:t>
            </a:r>
            <a:r>
              <a:rPr lang="en-US" altLang="zh-CN" b="1">
                <a:solidFill>
                  <a:srgbClr val="000000"/>
                </a:solidFill>
                <a:ea typeface="宋体" panose="02010600030101010101" pitchFamily="2" charset="-122"/>
                <a:sym typeface="Symbol" panose="05050102010706020507" pitchFamily="18" charset="2"/>
              </a:rPr>
              <a:t></a:t>
            </a:r>
            <a:r>
              <a:rPr lang="zh-CN" altLang="en-US" b="1">
                <a:solidFill>
                  <a:srgbClr val="000000"/>
                </a:solidFill>
                <a:ea typeface="宋体" panose="02010600030101010101" pitchFamily="2" charset="-122"/>
              </a:rPr>
              <a:t>。故一般可忽略它们的影响，得到简化电路</a:t>
            </a:r>
            <a:r>
              <a:rPr lang="zh-CN" altLang="en-US" b="1">
                <a:ea typeface="宋体" panose="02010600030101010101" pitchFamily="2" charset="-122"/>
              </a:rPr>
              <a:t>。</a:t>
            </a:r>
          </a:p>
        </p:txBody>
      </p:sp>
      <p:sp>
        <p:nvSpPr>
          <p:cNvPr id="30" name="AutoShape 29">
            <a:extLst>
              <a:ext uri="{FF2B5EF4-FFF2-40B4-BE49-F238E27FC236}">
                <a16:creationId xmlns:a16="http://schemas.microsoft.com/office/drawing/2014/main" id="{3FBCEC87-BE0D-4B03-B0B6-08EEDFF89F1C}"/>
              </a:ext>
            </a:extLst>
          </p:cNvPr>
          <p:cNvSpPr>
            <a:spLocks noChangeArrowheads="1"/>
          </p:cNvSpPr>
          <p:nvPr/>
        </p:nvSpPr>
        <p:spPr bwMode="auto">
          <a:xfrm rot="16200000" flipV="1">
            <a:off x="6248400" y="3276600"/>
            <a:ext cx="609600" cy="457200"/>
          </a:xfrm>
          <a:prstGeom prst="notchedRightArrow">
            <a:avLst>
              <a:gd name="adj1" fmla="val 50000"/>
              <a:gd name="adj2" fmla="val 33333"/>
            </a:avLst>
          </a:prstGeom>
          <a:solidFill>
            <a:schemeClr val="accent1"/>
          </a:solidFill>
          <a:ln w="190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31" name="Object 30">
            <a:extLst>
              <a:ext uri="{FF2B5EF4-FFF2-40B4-BE49-F238E27FC236}">
                <a16:creationId xmlns:a16="http://schemas.microsoft.com/office/drawing/2014/main" id="{A5F9AED5-E4CA-49F9-A9B2-8AE195CF0167}"/>
              </a:ext>
            </a:extLst>
          </p:cNvPr>
          <p:cNvGraphicFramePr>
            <a:graphicFrameLocks noChangeAspect="1"/>
          </p:cNvGraphicFramePr>
          <p:nvPr/>
        </p:nvGraphicFramePr>
        <p:xfrm>
          <a:off x="4716463" y="692150"/>
          <a:ext cx="3743325" cy="2314575"/>
        </p:xfrm>
        <a:graphic>
          <a:graphicData uri="http://schemas.openxmlformats.org/presentationml/2006/ole">
            <mc:AlternateContent xmlns:mc="http://schemas.openxmlformats.org/markup-compatibility/2006">
              <mc:Choice xmlns:v="urn:schemas-microsoft-com:vml" Requires="v">
                <p:oleObj spid="_x0000_s49285" name="位图图像" r:id="rId9" imgW="4416561" imgH="2194564" progId="PBrush">
                  <p:embed/>
                </p:oleObj>
              </mc:Choice>
              <mc:Fallback>
                <p:oleObj name="位图图像" r:id="rId9" imgW="4416561" imgH="2194564" progId="PBrush">
                  <p:embed/>
                  <p:pic>
                    <p:nvPicPr>
                      <p:cNvPr id="0" name="Picture 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463" y="692150"/>
                        <a:ext cx="3743325" cy="23145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Rectangle 31">
            <a:extLst>
              <a:ext uri="{FF2B5EF4-FFF2-40B4-BE49-F238E27FC236}">
                <a16:creationId xmlns:a16="http://schemas.microsoft.com/office/drawing/2014/main" id="{D546A675-F98C-4CC0-8F7E-F6A4EE81DAAC}"/>
              </a:ext>
            </a:extLst>
          </p:cNvPr>
          <p:cNvSpPr>
            <a:spLocks noChangeArrowheads="1"/>
          </p:cNvSpPr>
          <p:nvPr/>
        </p:nvSpPr>
        <p:spPr bwMode="auto">
          <a:xfrm>
            <a:off x="385763" y="1133475"/>
            <a:ext cx="3886200" cy="2159000"/>
          </a:xfrm>
          <a:prstGeom prst="rect">
            <a:avLst/>
          </a:prstGeom>
          <a:solidFill>
            <a:srgbClr val="FFCCFF"/>
          </a:solidFill>
          <a:ln w="19050">
            <a:solidFill>
              <a:srgbClr val="FF0000"/>
            </a:solidFill>
            <a:miter lim="800000"/>
            <a:headEnd/>
            <a:tailEnd/>
          </a:ln>
        </p:spPr>
        <p:txBody>
          <a:bodyPr lIns="0" tIns="0" rIns="0" bIns="0">
            <a:spAutoFit/>
          </a:bodyPr>
          <a:lstStyle>
            <a:lvl1pPr marL="190500" indent="-1905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35000"/>
              </a:lnSpc>
            </a:pPr>
            <a:r>
              <a:rPr lang="en-US" altLang="zh-CN">
                <a:solidFill>
                  <a:srgbClr val="3333CC"/>
                </a:solidFill>
                <a:ea typeface="宋体" panose="02010600030101010101" pitchFamily="2" charset="-122"/>
                <a:sym typeface="Symbol" panose="05050102010706020507" pitchFamily="18" charset="2"/>
              </a:rPr>
              <a:t></a:t>
            </a:r>
            <a:r>
              <a:rPr lang="en-US" altLang="zh-CN" b="1" i="1">
                <a:solidFill>
                  <a:srgbClr val="3333CC"/>
                </a:solidFill>
                <a:ea typeface="宋体" panose="02010600030101010101" pitchFamily="2" charset="-122"/>
              </a:rPr>
              <a:t> </a:t>
            </a:r>
            <a:r>
              <a:rPr lang="en-US" altLang="zh-CN" sz="2800" b="1" i="1">
                <a:solidFill>
                  <a:srgbClr val="3333CC"/>
                </a:solidFill>
                <a:ea typeface="宋体" panose="02010600030101010101" pitchFamily="2" charset="-122"/>
                <a:sym typeface="Symbol" panose="05050102010706020507" pitchFamily="18" charset="2"/>
              </a:rPr>
              <a:t></a:t>
            </a:r>
            <a:r>
              <a:rPr lang="en-US" altLang="zh-CN" sz="2800" b="1" i="1">
                <a:solidFill>
                  <a:srgbClr val="3333CC"/>
                </a:solidFill>
                <a:ea typeface="宋体" panose="02010600030101010101" pitchFamily="2" charset="-122"/>
              </a:rPr>
              <a:t> i</a:t>
            </a:r>
            <a:r>
              <a:rPr lang="en-US" altLang="zh-CN" sz="2900" b="1" baseline="-25000">
                <a:solidFill>
                  <a:srgbClr val="3333CC"/>
                </a:solidFill>
                <a:ea typeface="宋体" panose="02010600030101010101" pitchFamily="2" charset="-122"/>
              </a:rPr>
              <a:t>b</a:t>
            </a:r>
            <a:r>
              <a:rPr lang="en-US" altLang="zh-CN" b="1" i="1">
                <a:solidFill>
                  <a:srgbClr val="3333CC"/>
                </a:solidFill>
                <a:ea typeface="宋体" panose="02010600030101010101" pitchFamily="2" charset="-122"/>
              </a:rPr>
              <a:t> </a:t>
            </a:r>
            <a:r>
              <a:rPr lang="zh-CN" altLang="en-US" b="1">
                <a:solidFill>
                  <a:srgbClr val="3333CC"/>
                </a:solidFill>
                <a:ea typeface="宋体" panose="02010600030101010101" pitchFamily="2" charset="-122"/>
              </a:rPr>
              <a:t>是受控源</a:t>
            </a:r>
            <a:r>
              <a:rPr lang="zh-CN" altLang="en-US" b="1" baseline="30000">
                <a:solidFill>
                  <a:srgbClr val="3333CC"/>
                </a:solidFill>
                <a:ea typeface="宋体" panose="02010600030101010101" pitchFamily="2" charset="-122"/>
              </a:rPr>
              <a:t> </a:t>
            </a:r>
            <a:r>
              <a:rPr lang="zh-CN" altLang="en-US" b="1">
                <a:solidFill>
                  <a:srgbClr val="3333CC"/>
                </a:solidFill>
                <a:ea typeface="宋体" panose="02010600030101010101" pitchFamily="2" charset="-122"/>
              </a:rPr>
              <a:t>，且为电流控制电流源</a:t>
            </a:r>
            <a:r>
              <a:rPr lang="en-US" altLang="zh-CN" b="1">
                <a:solidFill>
                  <a:srgbClr val="3333CC"/>
                </a:solidFill>
                <a:ea typeface="宋体" panose="02010600030101010101" pitchFamily="2" charset="-122"/>
              </a:rPr>
              <a:t>(CCCS)</a:t>
            </a:r>
            <a:r>
              <a:rPr lang="zh-CN" altLang="en-US" b="1">
                <a:solidFill>
                  <a:srgbClr val="3333CC"/>
                </a:solidFill>
                <a:ea typeface="宋体" panose="02010600030101010101" pitchFamily="2" charset="-122"/>
              </a:rPr>
              <a:t>。</a:t>
            </a:r>
          </a:p>
          <a:p>
            <a:pPr algn="l" eaLnBrk="1" hangingPunct="1">
              <a:lnSpc>
                <a:spcPct val="135000"/>
              </a:lnSpc>
            </a:pPr>
            <a:r>
              <a:rPr lang="zh-CN" altLang="en-US">
                <a:solidFill>
                  <a:srgbClr val="3333CC"/>
                </a:solidFill>
                <a:ea typeface="宋体" panose="02010600030101010101" pitchFamily="2" charset="-122"/>
                <a:sym typeface="Symbol" panose="05050102010706020507" pitchFamily="18" charset="2"/>
              </a:rPr>
              <a:t></a:t>
            </a:r>
            <a:r>
              <a:rPr lang="zh-CN" altLang="en-US" b="1">
                <a:solidFill>
                  <a:srgbClr val="3333CC"/>
                </a:solidFill>
                <a:ea typeface="宋体" panose="02010600030101010101" pitchFamily="2" charset="-122"/>
              </a:rPr>
              <a:t> 电流方向与</a:t>
            </a:r>
            <a:r>
              <a:rPr lang="en-US" altLang="zh-CN" sz="2800" b="1" i="1">
                <a:solidFill>
                  <a:srgbClr val="3333CC"/>
                </a:solidFill>
                <a:ea typeface="宋体" panose="02010600030101010101" pitchFamily="2" charset="-122"/>
              </a:rPr>
              <a:t>i</a:t>
            </a:r>
            <a:r>
              <a:rPr lang="en-US" altLang="zh-CN" sz="2900" b="1" baseline="-25000">
                <a:solidFill>
                  <a:srgbClr val="3333CC"/>
                </a:solidFill>
                <a:ea typeface="宋体" panose="02010600030101010101" pitchFamily="2" charset="-122"/>
              </a:rPr>
              <a:t>b</a:t>
            </a:r>
            <a:r>
              <a:rPr lang="zh-CN" altLang="en-US" b="1">
                <a:solidFill>
                  <a:srgbClr val="3333CC"/>
                </a:solidFill>
                <a:ea typeface="宋体" panose="02010600030101010101" pitchFamily="2" charset="-122"/>
              </a:rPr>
              <a:t>的方向是关联的。</a:t>
            </a:r>
            <a:r>
              <a:rPr lang="zh-CN" altLang="en-US" b="1">
                <a:solidFill>
                  <a:srgbClr val="000000"/>
                </a:solidFill>
                <a:ea typeface="宋体" panose="02010600030101010101" pitchFamily="2" charset="-122"/>
              </a:rPr>
              <a:t>        </a:t>
            </a:r>
          </a:p>
        </p:txBody>
      </p:sp>
      <p:sp>
        <p:nvSpPr>
          <p:cNvPr id="33" name="Rectangle 32">
            <a:extLst>
              <a:ext uri="{FF2B5EF4-FFF2-40B4-BE49-F238E27FC236}">
                <a16:creationId xmlns:a16="http://schemas.microsoft.com/office/drawing/2014/main" id="{E29EBD7A-5D59-4622-92C1-8D78F35C233B}"/>
              </a:ext>
            </a:extLst>
          </p:cNvPr>
          <p:cNvSpPr txBox="1">
            <a:spLocks noChangeArrowheads="1"/>
          </p:cNvSpPr>
          <p:nvPr/>
        </p:nvSpPr>
        <p:spPr bwMode="auto">
          <a:xfrm>
            <a:off x="971550" y="323850"/>
            <a:ext cx="3284538" cy="457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2800" b="1">
                <a:solidFill>
                  <a:srgbClr val="A50021"/>
                </a:solidFill>
                <a:latin typeface="黑体" panose="02010609060101010101" pitchFamily="49" charset="-122"/>
                <a:ea typeface="黑体" panose="02010609060101010101" pitchFamily="49" charset="-122"/>
              </a:rPr>
              <a:t>⑶.  </a:t>
            </a:r>
            <a:r>
              <a:rPr lang="zh-CN" altLang="en-US" sz="2800" b="1">
                <a:solidFill>
                  <a:srgbClr val="A50021"/>
                </a:solidFill>
                <a:latin typeface="黑体" panose="02010609060101010101" pitchFamily="49" charset="-122"/>
                <a:ea typeface="黑体" panose="02010609060101010101" pitchFamily="49" charset="-122"/>
              </a:rPr>
              <a:t>模型的简化</a:t>
            </a:r>
            <a:endParaRPr lang="zh-CN" altLang="en-US" sz="28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779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3000"/>
                                        <p:tgtEl>
                                          <p:spTgt spid="17"/>
                                        </p:tgtEl>
                                      </p:cBhvr>
                                    </p:animEffect>
                                  </p:childTnLst>
                                  <p:subTnLst>
                                    <p:audio>
                                      <p:cMediaNode>
                                        <p:cTn display="0" masterRel="sameClick">
                                          <p:stCondLst>
                                            <p:cond evt="begin" delay="0">
                                              <p:tn val="10"/>
                                            </p:cond>
                                          </p:stCondLst>
                                          <p:endCondLst>
                                            <p:cond evt="onStopAudio" delay="0">
                                              <p:tgtEl>
                                                <p:sldTgt/>
                                              </p:tgtEl>
                                            </p:cond>
                                          </p:endCondLst>
                                        </p:cTn>
                                        <p:tgtEl>
                                          <p:sndTgt r:embed="rId4"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3000"/>
                                        <p:tgtEl>
                                          <p:spTgt spid="16"/>
                                        </p:tgtEl>
                                      </p:cBhvr>
                                    </p:animEffect>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0"/>
                                            </p:cond>
                                          </p:stCondLst>
                                          <p:endCondLst>
                                            <p:cond evt="onStopAudio" delay="0">
                                              <p:tgtEl>
                                                <p:sldTgt/>
                                              </p:tgtEl>
                                            </p:cond>
                                          </p:endCondLst>
                                        </p:cTn>
                                        <p:tgtEl>
                                          <p:sndTgt r:embed="rId4" name="CHIMES.WAV"/>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ox(out)">
                                      <p:cBhvr>
                                        <p:cTn id="28" dur="3000"/>
                                        <p:tgtEl>
                                          <p:spTgt spid="19"/>
                                        </p:tgtEl>
                                      </p:cBhvr>
                                    </p:animEffect>
                                  </p:childTnLst>
                                  <p:subTnLst>
                                    <p:audio>
                                      <p:cMediaNode>
                                        <p:cTn display="0" masterRel="sameClick">
                                          <p:stCondLst>
                                            <p:cond evt="begin" delay="0">
                                              <p:tn val="26"/>
                                            </p:cond>
                                          </p:stCondLst>
                                          <p:endCondLst>
                                            <p:cond evt="onStopAudio" delay="0">
                                              <p:tgtEl>
                                                <p:sldTgt/>
                                              </p:tgtEl>
                                            </p:cond>
                                          </p:endCondLst>
                                        </p:cTn>
                                        <p:tgtEl>
                                          <p:sndTgt r:embed="rId3" name="CAMERA.WAV"/>
                                        </p:tgtEl>
                                      </p:cMediaNode>
                                    </p:audio>
                                  </p:sub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0"/>
                                        <p:tgtEl>
                                          <p:spTgt spid="29"/>
                                        </p:tgtEl>
                                      </p:cBhvr>
                                    </p:animEffect>
                                  </p:childTnLst>
                                  <p:subTnLst>
                                    <p:audio>
                                      <p:cMediaNode>
                                        <p:cTn display="0" masterRel="sameClick">
                                          <p:stCondLst>
                                            <p:cond evt="begin" delay="0">
                                              <p:tn val="31"/>
                                            </p:cond>
                                          </p:stCondLst>
                                          <p:endCondLst>
                                            <p:cond evt="onStopAudio" delay="0">
                                              <p:tgtEl>
                                                <p:sldTgt/>
                                              </p:tgtEl>
                                            </p:cond>
                                          </p:endCondLst>
                                        </p:cTn>
                                        <p:tgtEl>
                                          <p:sndTgt r:embed="rId4" name="CHIMES.WAV"/>
                                        </p:tgtEl>
                                      </p:cMediaNode>
                                    </p:audio>
                                  </p:sub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down)">
                                      <p:cBhvr>
                                        <p:cTn id="38" dur="3000"/>
                                        <p:tgtEl>
                                          <p:spTgt spid="30"/>
                                        </p:tgtEl>
                                      </p:cBhvr>
                                    </p:animEffect>
                                  </p:childTnLst>
                                  <p:subTnLst>
                                    <p:audio>
                                      <p:cMediaNode>
                                        <p:cTn display="0" masterRel="sameClick">
                                          <p:stCondLst>
                                            <p:cond evt="begin" delay="0">
                                              <p:tn val="36"/>
                                            </p:cond>
                                          </p:stCondLst>
                                          <p:endCondLst>
                                            <p:cond evt="onStopAudio" delay="0">
                                              <p:tgtEl>
                                                <p:sldTgt/>
                                              </p:tgtEl>
                                            </p:cond>
                                          </p:endCondLst>
                                        </p:cTn>
                                        <p:tgtEl>
                                          <p:sndTgt r:embed="rId4" name="CHIMES.WAV"/>
                                        </p:tgtEl>
                                      </p:cMediaNode>
                                    </p:audio>
                                  </p:sub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ox(out)">
                                      <p:cBhvr>
                                        <p:cTn id="43" dur="3000"/>
                                        <p:tgtEl>
                                          <p:spTgt spid="31"/>
                                        </p:tgtEl>
                                      </p:cBhvr>
                                    </p:animEffect>
                                  </p:childTnLst>
                                  <p:subTnLst>
                                    <p:audio>
                                      <p:cMediaNode>
                                        <p:cTn display="0" masterRel="sameClick">
                                          <p:stCondLst>
                                            <p:cond evt="begin" delay="0">
                                              <p:tn val="41"/>
                                            </p:cond>
                                          </p:stCondLst>
                                          <p:endCondLst>
                                            <p:cond evt="onStopAudio" delay="0">
                                              <p:tgtEl>
                                                <p:sldTgt/>
                                              </p:tgtEl>
                                            </p:cond>
                                          </p:endCondLst>
                                        </p:cTn>
                                        <p:tgtEl>
                                          <p:sndTgt r:embed="rId3" name="CAMERA.WAV"/>
                                        </p:tgtEl>
                                      </p:cMediaNode>
                                    </p:audio>
                                  </p:sub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0"/>
                                        <p:tgtEl>
                                          <p:spTgt spid="32"/>
                                        </p:tgtEl>
                                      </p:cBhvr>
                                    </p:animEffect>
                                  </p:childTnLst>
                                  <p:subTnLst>
                                    <p:audio>
                                      <p:cMediaNode>
                                        <p:cTn display="0" masterRel="sameClick">
                                          <p:stCondLst>
                                            <p:cond evt="begin" delay="0">
                                              <p:tn val="46"/>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P spid="29" grpId="0" autoUpdateAnimBg="0"/>
      <p:bldP spid="30" grpId="0" animBg="1"/>
      <p:bldP spid="32"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32AE4-9076-4349-B343-3E4B9116BA9F}"/>
              </a:ext>
            </a:extLst>
          </p:cNvPr>
          <p:cNvSpPr>
            <a:spLocks noGrp="1"/>
          </p:cNvSpPr>
          <p:nvPr>
            <p:ph type="title"/>
          </p:nvPr>
        </p:nvSpPr>
        <p:spPr/>
        <p:txBody>
          <a:bodyPr/>
          <a:lstStyle/>
          <a:p>
            <a:endParaRPr lang="zh-CN" altLang="en-US" dirty="0"/>
          </a:p>
        </p:txBody>
      </p:sp>
      <p:graphicFrame>
        <p:nvGraphicFramePr>
          <p:cNvPr id="3" name="Object 2">
            <a:extLst>
              <a:ext uri="{FF2B5EF4-FFF2-40B4-BE49-F238E27FC236}">
                <a16:creationId xmlns:a16="http://schemas.microsoft.com/office/drawing/2014/main" id="{78758DE7-7371-4A6E-8C07-84D61EACAFFA}"/>
              </a:ext>
            </a:extLst>
          </p:cNvPr>
          <p:cNvGraphicFramePr>
            <a:graphicFrameLocks noChangeAspect="1"/>
          </p:cNvGraphicFramePr>
          <p:nvPr/>
        </p:nvGraphicFramePr>
        <p:xfrm>
          <a:off x="4267200" y="962025"/>
          <a:ext cx="4592638" cy="2314575"/>
        </p:xfrm>
        <a:graphic>
          <a:graphicData uri="http://schemas.openxmlformats.org/presentationml/2006/ole">
            <mc:AlternateContent xmlns:mc="http://schemas.openxmlformats.org/markup-compatibility/2006">
              <mc:Choice xmlns:v="urn:schemas-microsoft-com:vml" Requires="v">
                <p:oleObj spid="_x0000_s50307" name="BMP 图象" r:id="rId7" imgW="4667919" imgH="2352301" progId="PBrush">
                  <p:embed/>
                </p:oleObj>
              </mc:Choice>
              <mc:Fallback>
                <p:oleObj name="BMP 图象" r:id="rId7" imgW="4667919" imgH="2352301" progId="PBrush">
                  <p:embed/>
                  <p:pic>
                    <p:nvPicPr>
                      <p:cNvPr id="0"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962025"/>
                        <a:ext cx="4592638" cy="23145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
            <a:extLst>
              <a:ext uri="{FF2B5EF4-FFF2-40B4-BE49-F238E27FC236}">
                <a16:creationId xmlns:a16="http://schemas.microsoft.com/office/drawing/2014/main" id="{1BE263F7-9585-45A1-B412-970E65A6A94E}"/>
              </a:ext>
            </a:extLst>
          </p:cNvPr>
          <p:cNvSpPr txBox="1">
            <a:spLocks noChangeArrowheads="1"/>
          </p:cNvSpPr>
          <p:nvPr/>
        </p:nvSpPr>
        <p:spPr bwMode="auto">
          <a:xfrm>
            <a:off x="381000" y="917575"/>
            <a:ext cx="35052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b="1">
                <a:ea typeface="宋体" panose="02010600030101010101" pitchFamily="2" charset="-122"/>
              </a:rPr>
              <a:t> </a:t>
            </a:r>
            <a:r>
              <a:rPr lang="en-US" altLang="zh-CN">
                <a:solidFill>
                  <a:srgbClr val="3333CC"/>
                </a:solidFill>
                <a:ea typeface="宋体" panose="02010600030101010101" pitchFamily="2" charset="-122"/>
                <a:sym typeface="Symbol" panose="05050102010706020507" pitchFamily="18" charset="2"/>
              </a:rPr>
              <a:t></a:t>
            </a:r>
            <a:r>
              <a:rPr lang="en-US" altLang="zh-CN" b="1">
                <a:ea typeface="宋体" panose="02010600030101010101" pitchFamily="2" charset="-122"/>
              </a:rPr>
              <a:t> </a:t>
            </a:r>
            <a:r>
              <a:rPr lang="en-US" altLang="zh-CN" b="1" i="1">
                <a:ea typeface="宋体" panose="02010600030101010101" pitchFamily="2" charset="-122"/>
                <a:sym typeface="Symbol" panose="05050102010706020507" pitchFamily="18" charset="2"/>
              </a:rPr>
              <a:t></a:t>
            </a:r>
            <a:r>
              <a:rPr lang="en-US" altLang="zh-CN" b="1">
                <a:ea typeface="宋体" panose="02010600030101010101" pitchFamily="2" charset="-122"/>
              </a:rPr>
              <a:t> </a:t>
            </a:r>
            <a:r>
              <a:rPr lang="zh-CN" altLang="en-US" b="1">
                <a:ea typeface="宋体" panose="02010600030101010101" pitchFamily="2" charset="-122"/>
              </a:rPr>
              <a:t>一般用测试仪测出；</a:t>
            </a:r>
            <a:endParaRPr lang="zh-CN" altLang="en-US" b="1" baseline="-25000">
              <a:ea typeface="宋体" panose="02010600030101010101" pitchFamily="2" charset="-122"/>
            </a:endParaRPr>
          </a:p>
        </p:txBody>
      </p:sp>
      <p:sp>
        <p:nvSpPr>
          <p:cNvPr id="5" name="Text Box 4">
            <a:extLst>
              <a:ext uri="{FF2B5EF4-FFF2-40B4-BE49-F238E27FC236}">
                <a16:creationId xmlns:a16="http://schemas.microsoft.com/office/drawing/2014/main" id="{F71D2719-10EC-4695-8BE9-247F28A71079}"/>
              </a:ext>
            </a:extLst>
          </p:cNvPr>
          <p:cNvSpPr txBox="1">
            <a:spLocks noChangeArrowheads="1"/>
          </p:cNvSpPr>
          <p:nvPr/>
        </p:nvSpPr>
        <p:spPr bwMode="auto">
          <a:xfrm>
            <a:off x="381000" y="1447800"/>
            <a:ext cx="3657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5000"/>
              </a:lnSpc>
            </a:pPr>
            <a:r>
              <a:rPr lang="en-US" altLang="zh-CN" b="1">
                <a:ea typeface="宋体" panose="02010600030101010101" pitchFamily="2" charset="-122"/>
              </a:rPr>
              <a:t> </a:t>
            </a:r>
            <a:r>
              <a:rPr lang="en-US" altLang="zh-CN">
                <a:solidFill>
                  <a:srgbClr val="3333CC"/>
                </a:solidFill>
                <a:ea typeface="宋体" panose="02010600030101010101" pitchFamily="2" charset="-122"/>
                <a:sym typeface="Symbol" panose="05050102010706020507" pitchFamily="18" charset="2"/>
              </a:rPr>
              <a:t></a:t>
            </a:r>
            <a:r>
              <a:rPr lang="en-US" altLang="zh-CN" b="1">
                <a:ea typeface="宋体" panose="02010600030101010101" pitchFamily="2" charset="-122"/>
              </a:rPr>
              <a:t> </a:t>
            </a:r>
            <a:r>
              <a:rPr lang="en-US" altLang="zh-CN" b="1" i="1">
                <a:ea typeface="宋体" panose="02010600030101010101" pitchFamily="2" charset="-122"/>
              </a:rPr>
              <a:t>r</a:t>
            </a:r>
            <a:r>
              <a:rPr lang="en-US" altLang="zh-CN" b="1" baseline="-25000">
                <a:ea typeface="宋体" panose="02010600030101010101" pitchFamily="2" charset="-122"/>
              </a:rPr>
              <a:t>be</a:t>
            </a:r>
            <a:r>
              <a:rPr lang="en-US" altLang="zh-CN" b="1">
                <a:ea typeface="宋体" panose="02010600030101010101" pitchFamily="2" charset="-122"/>
              </a:rPr>
              <a:t> </a:t>
            </a:r>
            <a:r>
              <a:rPr lang="zh-CN" altLang="en-US" b="1">
                <a:ea typeface="宋体" panose="02010600030101010101" pitchFamily="2" charset="-122"/>
              </a:rPr>
              <a:t>与</a:t>
            </a:r>
            <a:r>
              <a:rPr lang="en-US" altLang="zh-CN" b="1" i="1">
                <a:ea typeface="宋体" panose="02010600030101010101" pitchFamily="2" charset="-122"/>
              </a:rPr>
              <a:t>Q</a:t>
            </a:r>
            <a:r>
              <a:rPr lang="zh-CN" altLang="en-US" b="1">
                <a:ea typeface="宋体" panose="02010600030101010101" pitchFamily="2" charset="-122"/>
              </a:rPr>
              <a:t>点有关，一般用公式估算 ：</a:t>
            </a:r>
          </a:p>
        </p:txBody>
      </p:sp>
      <p:sp>
        <p:nvSpPr>
          <p:cNvPr id="6" name="Text Box 5">
            <a:extLst>
              <a:ext uri="{FF2B5EF4-FFF2-40B4-BE49-F238E27FC236}">
                <a16:creationId xmlns:a16="http://schemas.microsoft.com/office/drawing/2014/main" id="{CF69C7F9-768E-4269-B352-9E9F386776AE}"/>
              </a:ext>
            </a:extLst>
          </p:cNvPr>
          <p:cNvSpPr txBox="1">
            <a:spLocks noChangeArrowheads="1"/>
          </p:cNvSpPr>
          <p:nvPr/>
        </p:nvSpPr>
        <p:spPr bwMode="auto">
          <a:xfrm>
            <a:off x="900113" y="2636838"/>
            <a:ext cx="2895600" cy="566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30000"/>
              </a:lnSpc>
            </a:pPr>
            <a:r>
              <a:rPr lang="en-US" altLang="zh-CN" b="1" i="1">
                <a:ea typeface="宋体" panose="02010600030101010101" pitchFamily="2" charset="-122"/>
              </a:rPr>
              <a:t>r</a:t>
            </a:r>
            <a:r>
              <a:rPr lang="en-US" altLang="zh-CN" b="1" baseline="-25000">
                <a:ea typeface="宋体" panose="02010600030101010101" pitchFamily="2" charset="-122"/>
              </a:rPr>
              <a:t>be</a:t>
            </a:r>
            <a:r>
              <a:rPr lang="en-US" altLang="zh-CN" b="1">
                <a:ea typeface="宋体" panose="02010600030101010101" pitchFamily="2" charset="-122"/>
              </a:rPr>
              <a:t>= </a:t>
            </a:r>
            <a:r>
              <a:rPr lang="en-US" altLang="zh-CN" b="1" i="1">
                <a:ea typeface="宋体" panose="02010600030101010101" pitchFamily="2" charset="-122"/>
              </a:rPr>
              <a:t>r</a:t>
            </a:r>
            <a:r>
              <a:rPr lang="en-US" altLang="zh-CN" b="1" baseline="-25000">
                <a:ea typeface="宋体" panose="02010600030101010101" pitchFamily="2" charset="-122"/>
              </a:rPr>
              <a:t>bb</a:t>
            </a:r>
            <a:r>
              <a:rPr lang="en-US" altLang="zh-CN" b="1" baseline="-25000">
                <a:ea typeface="宋体" panose="02010600030101010101" pitchFamily="2" charset="-122"/>
                <a:cs typeface="Times New Roman" panose="02020603050405020304" pitchFamily="18" charset="0"/>
              </a:rPr>
              <a:t>'</a:t>
            </a:r>
            <a:r>
              <a:rPr lang="en-US" altLang="zh-CN" b="1">
                <a:ea typeface="宋体" panose="02010600030101010101" pitchFamily="2" charset="-122"/>
              </a:rPr>
              <a:t> + (1+ </a:t>
            </a:r>
            <a:r>
              <a:rPr lang="en-US" altLang="zh-CN" b="1" i="1">
                <a:ea typeface="宋体" panose="02010600030101010101" pitchFamily="2" charset="-122"/>
                <a:sym typeface="Symbol" panose="05050102010706020507" pitchFamily="18" charset="2"/>
              </a:rPr>
              <a:t></a:t>
            </a:r>
            <a:r>
              <a:rPr lang="en-US" altLang="zh-CN" b="1">
                <a:ea typeface="宋体" panose="02010600030101010101" pitchFamily="2" charset="-122"/>
              </a:rPr>
              <a:t> ) </a:t>
            </a:r>
            <a:r>
              <a:rPr lang="en-US" altLang="zh-CN" b="1" i="1">
                <a:ea typeface="宋体" panose="02010600030101010101" pitchFamily="2" charset="-122"/>
              </a:rPr>
              <a:t>r</a:t>
            </a:r>
            <a:r>
              <a:rPr lang="en-US" altLang="zh-CN" b="1" baseline="-25000">
                <a:ea typeface="宋体" panose="02010600030101010101" pitchFamily="2" charset="-122"/>
              </a:rPr>
              <a:t>e</a:t>
            </a:r>
          </a:p>
        </p:txBody>
      </p:sp>
      <p:sp>
        <p:nvSpPr>
          <p:cNvPr id="7" name="Text Box 6">
            <a:extLst>
              <a:ext uri="{FF2B5EF4-FFF2-40B4-BE49-F238E27FC236}">
                <a16:creationId xmlns:a16="http://schemas.microsoft.com/office/drawing/2014/main" id="{311A88F5-5A42-4437-8ADC-142B25344AA0}"/>
              </a:ext>
            </a:extLst>
          </p:cNvPr>
          <p:cNvSpPr txBox="1">
            <a:spLocks noChangeArrowheads="1"/>
          </p:cNvSpPr>
          <p:nvPr/>
        </p:nvSpPr>
        <p:spPr bwMode="auto">
          <a:xfrm>
            <a:off x="381000" y="3508375"/>
            <a:ext cx="5638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zh-CN" altLang="en-US" b="1">
                <a:ea typeface="宋体" panose="02010600030101010101" pitchFamily="2" charset="-122"/>
              </a:rPr>
              <a:t>其中对于低频小功率管    </a:t>
            </a:r>
            <a:r>
              <a:rPr lang="en-US" altLang="zh-CN" b="1" i="1">
                <a:ea typeface="宋体" panose="02010600030101010101" pitchFamily="2" charset="-122"/>
              </a:rPr>
              <a:t>r</a:t>
            </a:r>
            <a:r>
              <a:rPr lang="en-US" altLang="zh-CN" b="1" baseline="-25000">
                <a:ea typeface="宋体" panose="02010600030101010101" pitchFamily="2" charset="-122"/>
              </a:rPr>
              <a:t>b</a:t>
            </a:r>
            <a:r>
              <a:rPr lang="en-US" altLang="zh-CN" b="1">
                <a:ea typeface="宋体" panose="02010600030101010101" pitchFamily="2" charset="-122"/>
              </a:rPr>
              <a:t>≈200</a:t>
            </a:r>
            <a:r>
              <a:rPr lang="en-US" altLang="zh-CN" b="1">
                <a:ea typeface="宋体" panose="02010600030101010101" pitchFamily="2" charset="-122"/>
                <a:sym typeface="Symbol" panose="05050102010706020507" pitchFamily="18" charset="2"/>
              </a:rPr>
              <a:t></a:t>
            </a:r>
            <a:r>
              <a:rPr lang="en-US" altLang="zh-CN" b="1" baseline="-25000">
                <a:ea typeface="宋体" panose="02010600030101010101" pitchFamily="2" charset="-122"/>
              </a:rPr>
              <a:t>       </a:t>
            </a:r>
            <a:r>
              <a:rPr lang="en-US" altLang="zh-CN" b="1" i="1">
                <a:ea typeface="宋体" panose="02010600030101010101" pitchFamily="2" charset="-122"/>
              </a:rPr>
              <a:t> </a:t>
            </a:r>
            <a:endParaRPr lang="en-US" altLang="zh-CN" b="1" baseline="-25000">
              <a:ea typeface="宋体" panose="02010600030101010101" pitchFamily="2" charset="-122"/>
            </a:endParaRPr>
          </a:p>
        </p:txBody>
      </p:sp>
      <p:grpSp>
        <p:nvGrpSpPr>
          <p:cNvPr id="8" name="Group 7">
            <a:extLst>
              <a:ext uri="{FF2B5EF4-FFF2-40B4-BE49-F238E27FC236}">
                <a16:creationId xmlns:a16="http://schemas.microsoft.com/office/drawing/2014/main" id="{3A577E6A-99B7-4E9D-AA9F-56414F975DA0}"/>
              </a:ext>
            </a:extLst>
          </p:cNvPr>
          <p:cNvGrpSpPr>
            <a:grpSpLocks/>
          </p:cNvGrpSpPr>
          <p:nvPr/>
        </p:nvGrpSpPr>
        <p:grpSpPr bwMode="auto">
          <a:xfrm>
            <a:off x="539750" y="5229225"/>
            <a:ext cx="4648200" cy="955675"/>
            <a:chOff x="384" y="3237"/>
            <a:chExt cx="2928" cy="602"/>
          </a:xfrm>
        </p:grpSpPr>
        <p:sp>
          <p:nvSpPr>
            <p:cNvPr id="9" name="Text Box 8">
              <a:extLst>
                <a:ext uri="{FF2B5EF4-FFF2-40B4-BE49-F238E27FC236}">
                  <a16:creationId xmlns:a16="http://schemas.microsoft.com/office/drawing/2014/main" id="{826B1677-3C9E-4C79-9F66-9A9B0705E1F4}"/>
                </a:ext>
              </a:extLst>
            </p:cNvPr>
            <p:cNvSpPr txBox="1">
              <a:spLocks noChangeArrowheads="1"/>
            </p:cNvSpPr>
            <p:nvPr/>
          </p:nvSpPr>
          <p:spPr bwMode="auto">
            <a:xfrm>
              <a:off x="384" y="3339"/>
              <a:ext cx="528" cy="381"/>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zh-CN" altLang="en-US" b="1">
                  <a:ea typeface="宋体" panose="02010600030101010101" pitchFamily="2" charset="-122"/>
                </a:rPr>
                <a:t>则</a:t>
              </a:r>
              <a:r>
                <a:rPr lang="zh-CN" altLang="en-US" sz="2900" b="1" baseline="-25000">
                  <a:ea typeface="宋体" panose="02010600030101010101" pitchFamily="2" charset="-122"/>
                </a:rPr>
                <a:t>       </a:t>
              </a:r>
              <a:r>
                <a:rPr lang="zh-CN" altLang="en-US" sz="2800" b="1" i="1">
                  <a:ea typeface="宋体" panose="02010600030101010101" pitchFamily="2" charset="-122"/>
                </a:rPr>
                <a:t> </a:t>
              </a:r>
              <a:endParaRPr lang="zh-CN" altLang="en-US" sz="2900" b="1" baseline="-25000">
                <a:ea typeface="宋体" panose="02010600030101010101" pitchFamily="2" charset="-122"/>
              </a:endParaRPr>
            </a:p>
          </p:txBody>
        </p:sp>
        <p:graphicFrame>
          <p:nvGraphicFramePr>
            <p:cNvPr id="10" name="Object 9">
              <a:extLst>
                <a:ext uri="{FF2B5EF4-FFF2-40B4-BE49-F238E27FC236}">
                  <a16:creationId xmlns:a16="http://schemas.microsoft.com/office/drawing/2014/main" id="{05A70BC7-1B0F-405B-ABD3-11AB9BD4C720}"/>
                </a:ext>
              </a:extLst>
            </p:cNvPr>
            <p:cNvGraphicFramePr>
              <a:graphicFrameLocks noChangeAspect="1"/>
            </p:cNvGraphicFramePr>
            <p:nvPr/>
          </p:nvGraphicFramePr>
          <p:xfrm>
            <a:off x="807" y="3237"/>
            <a:ext cx="2505" cy="602"/>
          </p:xfrm>
          <a:graphic>
            <a:graphicData uri="http://schemas.openxmlformats.org/presentationml/2006/ole">
              <mc:AlternateContent xmlns:mc="http://schemas.openxmlformats.org/markup-compatibility/2006">
                <mc:Choice xmlns:v="urn:schemas-microsoft-com:vml" Requires="v">
                  <p:oleObj spid="_x0000_s50308" name="公式" r:id="rId9" imgW="41452800" imgH="10058400" progId="Equation.3">
                    <p:embed/>
                  </p:oleObj>
                </mc:Choice>
                <mc:Fallback>
                  <p:oleObj name="公式" r:id="rId9" imgW="41452800" imgH="10058400" progId="Equation.3">
                    <p:embed/>
                    <p:pic>
                      <p:nvPicPr>
                        <p:cNvPr id="0"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 y="3237"/>
                          <a:ext cx="2505" cy="602"/>
                        </a:xfrm>
                        <a:prstGeom prst="rect">
                          <a:avLst/>
                        </a:prstGeom>
                        <a:solidFill>
                          <a:schemeClr val="bg1"/>
                        </a:solidFill>
                        <a:ln w="19050" cap="sq">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10">
            <a:extLst>
              <a:ext uri="{FF2B5EF4-FFF2-40B4-BE49-F238E27FC236}">
                <a16:creationId xmlns:a16="http://schemas.microsoft.com/office/drawing/2014/main" id="{256C8C5C-5B76-46F0-ADEE-AB5FD3A564A3}"/>
              </a:ext>
            </a:extLst>
          </p:cNvPr>
          <p:cNvGrpSpPr>
            <a:grpSpLocks/>
          </p:cNvGrpSpPr>
          <p:nvPr/>
        </p:nvGrpSpPr>
        <p:grpSpPr bwMode="auto">
          <a:xfrm>
            <a:off x="609600" y="4114800"/>
            <a:ext cx="5486400" cy="893763"/>
            <a:chOff x="384" y="2592"/>
            <a:chExt cx="3456" cy="563"/>
          </a:xfrm>
        </p:grpSpPr>
        <p:grpSp>
          <p:nvGrpSpPr>
            <p:cNvPr id="12" name="Group 11">
              <a:extLst>
                <a:ext uri="{FF2B5EF4-FFF2-40B4-BE49-F238E27FC236}">
                  <a16:creationId xmlns:a16="http://schemas.microsoft.com/office/drawing/2014/main" id="{4E336884-380E-48E7-8C13-FB4E1A6F0ED1}"/>
                </a:ext>
              </a:extLst>
            </p:cNvPr>
            <p:cNvGrpSpPr>
              <a:grpSpLocks/>
            </p:cNvGrpSpPr>
            <p:nvPr/>
          </p:nvGrpSpPr>
          <p:grpSpPr bwMode="auto">
            <a:xfrm>
              <a:off x="384" y="2592"/>
              <a:ext cx="2440" cy="563"/>
              <a:chOff x="384" y="2880"/>
              <a:chExt cx="2440" cy="563"/>
            </a:xfrm>
          </p:grpSpPr>
          <p:graphicFrame>
            <p:nvGraphicFramePr>
              <p:cNvPr id="14" name="Object 12">
                <a:extLst>
                  <a:ext uri="{FF2B5EF4-FFF2-40B4-BE49-F238E27FC236}">
                    <a16:creationId xmlns:a16="http://schemas.microsoft.com/office/drawing/2014/main" id="{9BEEA712-D423-470D-BD11-2F636E7EF670}"/>
                  </a:ext>
                </a:extLst>
              </p:cNvPr>
              <p:cNvGraphicFramePr>
                <a:graphicFrameLocks noChangeAspect="1"/>
              </p:cNvGraphicFramePr>
              <p:nvPr/>
            </p:nvGraphicFramePr>
            <p:xfrm>
              <a:off x="816" y="2880"/>
              <a:ext cx="2008" cy="563"/>
            </p:xfrm>
            <a:graphic>
              <a:graphicData uri="http://schemas.openxmlformats.org/presentationml/2006/ole">
                <mc:AlternateContent xmlns:mc="http://schemas.openxmlformats.org/markup-compatibility/2006">
                  <mc:Choice xmlns:v="urn:schemas-microsoft-com:vml" Requires="v">
                    <p:oleObj spid="_x0000_s50309" name="公式" r:id="rId11" imgW="33223200" imgH="9448800" progId="Equation.3">
                      <p:embed/>
                    </p:oleObj>
                  </mc:Choice>
                  <mc:Fallback>
                    <p:oleObj name="公式" r:id="rId11" imgW="33223200" imgH="9448800" progId="Equation.3">
                      <p:embed/>
                      <p:pic>
                        <p:nvPicPr>
                          <p:cNvPr id="0" name="Picture 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 y="2880"/>
                            <a:ext cx="2008" cy="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13">
                <a:extLst>
                  <a:ext uri="{FF2B5EF4-FFF2-40B4-BE49-F238E27FC236}">
                    <a16:creationId xmlns:a16="http://schemas.microsoft.com/office/drawing/2014/main" id="{36A799D8-FF30-4EDA-92D2-A6357B094785}"/>
                  </a:ext>
                </a:extLst>
              </p:cNvPr>
              <p:cNvSpPr txBox="1">
                <a:spLocks noChangeArrowheads="1"/>
              </p:cNvSpPr>
              <p:nvPr/>
            </p:nvSpPr>
            <p:spPr bwMode="auto">
              <a:xfrm>
                <a:off x="384" y="2928"/>
                <a:ext cx="52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zh-CN" altLang="en-US" b="1">
                    <a:ea typeface="宋体" panose="02010600030101010101" pitchFamily="2" charset="-122"/>
                  </a:rPr>
                  <a:t>而</a:t>
                </a:r>
                <a:r>
                  <a:rPr lang="zh-CN" altLang="en-US" sz="2900" b="1" baseline="-25000">
                    <a:ea typeface="宋体" panose="02010600030101010101" pitchFamily="2" charset="-122"/>
                  </a:rPr>
                  <a:t>       </a:t>
                </a:r>
                <a:r>
                  <a:rPr lang="zh-CN" altLang="en-US" sz="2800" b="1" i="1">
                    <a:ea typeface="宋体" panose="02010600030101010101" pitchFamily="2" charset="-122"/>
                  </a:rPr>
                  <a:t> </a:t>
                </a:r>
                <a:endParaRPr lang="zh-CN" altLang="en-US" sz="2900" b="1" baseline="-25000">
                  <a:ea typeface="宋体" panose="02010600030101010101" pitchFamily="2" charset="-122"/>
                </a:endParaRPr>
              </a:p>
            </p:txBody>
          </p:sp>
        </p:grpSp>
        <p:sp>
          <p:nvSpPr>
            <p:cNvPr id="13" name="Text Box 14">
              <a:extLst>
                <a:ext uri="{FF2B5EF4-FFF2-40B4-BE49-F238E27FC236}">
                  <a16:creationId xmlns:a16="http://schemas.microsoft.com/office/drawing/2014/main" id="{A6402AA5-4C71-4D85-A65C-EA6536B8A699}"/>
                </a:ext>
              </a:extLst>
            </p:cNvPr>
            <p:cNvSpPr txBox="1">
              <a:spLocks noChangeArrowheads="1"/>
            </p:cNvSpPr>
            <p:nvPr/>
          </p:nvSpPr>
          <p:spPr bwMode="auto">
            <a:xfrm>
              <a:off x="2976" y="2688"/>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sz="2000" b="1">
                  <a:solidFill>
                    <a:srgbClr val="0033CC"/>
                  </a:solidFill>
                  <a:ea typeface="宋体" panose="02010600030101010101" pitchFamily="2" charset="-122"/>
                </a:rPr>
                <a:t>(</a:t>
              </a:r>
              <a:r>
                <a:rPr lang="en-US" altLang="zh-CN" sz="2000" b="1" i="1">
                  <a:solidFill>
                    <a:srgbClr val="0033CC"/>
                  </a:solidFill>
                  <a:ea typeface="宋体" panose="02010600030101010101" pitchFamily="2" charset="-122"/>
                </a:rPr>
                <a:t>T</a:t>
              </a:r>
              <a:r>
                <a:rPr lang="en-US" altLang="zh-CN" sz="2000" b="1">
                  <a:solidFill>
                    <a:srgbClr val="0033CC"/>
                  </a:solidFill>
                  <a:ea typeface="宋体" panose="02010600030101010101" pitchFamily="2" charset="-122"/>
                </a:rPr>
                <a:t>=300K)</a:t>
              </a:r>
              <a:r>
                <a:rPr lang="en-US" altLang="zh-CN" sz="2000" b="1" baseline="-25000">
                  <a:solidFill>
                    <a:srgbClr val="0033CC"/>
                  </a:solidFill>
                  <a:ea typeface="宋体" panose="02010600030101010101" pitchFamily="2" charset="-122"/>
                </a:rPr>
                <a:t>       </a:t>
              </a:r>
              <a:r>
                <a:rPr lang="en-US" altLang="zh-CN" sz="2000" b="1" i="1">
                  <a:solidFill>
                    <a:srgbClr val="0033CC"/>
                  </a:solidFill>
                  <a:ea typeface="宋体" panose="02010600030101010101" pitchFamily="2" charset="-122"/>
                </a:rPr>
                <a:t> </a:t>
              </a:r>
              <a:endParaRPr lang="en-US" altLang="zh-CN" sz="2000" b="1" baseline="-25000">
                <a:solidFill>
                  <a:srgbClr val="0033CC"/>
                </a:solidFill>
                <a:ea typeface="宋体" panose="02010600030101010101" pitchFamily="2" charset="-122"/>
              </a:endParaRPr>
            </a:p>
          </p:txBody>
        </p:sp>
      </p:grpSp>
      <p:sp>
        <p:nvSpPr>
          <p:cNvPr id="16" name="Rectangle 15">
            <a:extLst>
              <a:ext uri="{FF2B5EF4-FFF2-40B4-BE49-F238E27FC236}">
                <a16:creationId xmlns:a16="http://schemas.microsoft.com/office/drawing/2014/main" id="{94C1687A-28F5-48FC-8562-FA4E7C7F3227}"/>
              </a:ext>
            </a:extLst>
          </p:cNvPr>
          <p:cNvSpPr txBox="1">
            <a:spLocks noChangeArrowheads="1"/>
          </p:cNvSpPr>
          <p:nvPr/>
        </p:nvSpPr>
        <p:spPr bwMode="auto">
          <a:xfrm>
            <a:off x="701675" y="188640"/>
            <a:ext cx="33528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2800" b="1" dirty="0">
                <a:solidFill>
                  <a:srgbClr val="FF0000"/>
                </a:solidFill>
                <a:ea typeface="幼圆" pitchFamily="49" charset="-122"/>
              </a:rPr>
              <a:t>⑷.  H</a:t>
            </a:r>
            <a:r>
              <a:rPr lang="zh-CN" altLang="en-US" sz="2800" b="1" dirty="0">
                <a:solidFill>
                  <a:srgbClr val="FF0000"/>
                </a:solidFill>
                <a:latin typeface="幼圆" pitchFamily="49" charset="-122"/>
                <a:ea typeface="幼圆" pitchFamily="49" charset="-122"/>
              </a:rPr>
              <a:t>参数的确定</a:t>
            </a:r>
            <a:endParaRPr lang="zh-CN" altLang="en-US" dirty="0">
              <a:solidFill>
                <a:srgbClr val="FF0000"/>
              </a:solidFill>
            </a:endParaRPr>
          </a:p>
        </p:txBody>
      </p:sp>
      <p:sp>
        <p:nvSpPr>
          <p:cNvPr id="17" name="AutoShape 16">
            <a:extLst>
              <a:ext uri="{FF2B5EF4-FFF2-40B4-BE49-F238E27FC236}">
                <a16:creationId xmlns:a16="http://schemas.microsoft.com/office/drawing/2014/main" id="{16813EDA-7B60-4285-BA18-BCC0AF72B624}"/>
              </a:ext>
            </a:extLst>
          </p:cNvPr>
          <p:cNvSpPr>
            <a:spLocks noChangeArrowheads="1"/>
          </p:cNvSpPr>
          <p:nvPr/>
        </p:nvSpPr>
        <p:spPr bwMode="auto">
          <a:xfrm>
            <a:off x="2079625" y="1268760"/>
            <a:ext cx="1944688" cy="720725"/>
          </a:xfrm>
          <a:prstGeom prst="wedgeRoundRectCallout">
            <a:avLst>
              <a:gd name="adj1" fmla="val -14245"/>
              <a:gd name="adj2" fmla="val 162116"/>
              <a:gd name="adj3" fmla="val 16667"/>
            </a:avLst>
          </a:prstGeom>
          <a:solidFill>
            <a:srgbClr val="FF9999"/>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kumimoji="0" lang="zh-CN" altLang="en-US" sz="2000" b="1">
                <a:solidFill>
                  <a:schemeClr val="accent2"/>
                </a:solidFill>
                <a:ea typeface="宋体" panose="02010600030101010101" pitchFamily="2" charset="-122"/>
              </a:rPr>
              <a:t>为什么要乘以</a:t>
            </a:r>
            <a:r>
              <a:rPr kumimoji="0" lang="zh-CN" altLang="en-US" b="1">
                <a:solidFill>
                  <a:schemeClr val="accent2"/>
                </a:solidFill>
                <a:ea typeface="宋体" panose="02010600030101010101" pitchFamily="2" charset="-122"/>
              </a:rPr>
              <a:t>（</a:t>
            </a:r>
            <a:r>
              <a:rPr kumimoji="0" lang="en-US" altLang="zh-CN" b="1">
                <a:solidFill>
                  <a:schemeClr val="accent2"/>
                </a:solidFill>
                <a:ea typeface="宋体" panose="02010600030101010101" pitchFamily="2" charset="-122"/>
              </a:rPr>
              <a:t>1+</a:t>
            </a:r>
            <a:r>
              <a:rPr kumimoji="0" lang="en-US" altLang="zh-CN" b="1">
                <a:solidFill>
                  <a:schemeClr val="accent2"/>
                </a:solidFill>
                <a:ea typeface="宋体" panose="02010600030101010101" pitchFamily="2" charset="-122"/>
                <a:sym typeface="Symbol" panose="05050102010706020507" pitchFamily="18" charset="2"/>
              </a:rPr>
              <a:t></a:t>
            </a:r>
            <a:r>
              <a:rPr kumimoji="0" lang="zh-CN" altLang="en-US" b="1">
                <a:solidFill>
                  <a:schemeClr val="accent2"/>
                </a:solidFill>
                <a:ea typeface="宋体" panose="02010600030101010101" pitchFamily="2" charset="-122"/>
              </a:rPr>
              <a:t>）？</a:t>
            </a:r>
          </a:p>
        </p:txBody>
      </p:sp>
      <p:pic>
        <p:nvPicPr>
          <p:cNvPr id="18" name="Picture 17" descr="4312">
            <a:extLst>
              <a:ext uri="{FF2B5EF4-FFF2-40B4-BE49-F238E27FC236}">
                <a16:creationId xmlns:a16="http://schemas.microsoft.com/office/drawing/2014/main" id="{147D59AE-11AF-4B9B-8EEB-623EA2EF286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7763" y="3473450"/>
            <a:ext cx="2357437"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83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30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3000" fill="hold"/>
                                        <p:tgtEl>
                                          <p:spTgt spid="4"/>
                                        </p:tgtEl>
                                        <p:attrNameLst>
                                          <p:attrName>ppt_w</p:attrName>
                                        </p:attrNameLst>
                                      </p:cBhvr>
                                      <p:tavLst>
                                        <p:tav tm="0">
                                          <p:val>
                                            <p:fltVal val="0"/>
                                          </p:val>
                                        </p:tav>
                                        <p:tav tm="100000">
                                          <p:val>
                                            <p:strVal val="#ppt_w"/>
                                          </p:val>
                                        </p:tav>
                                      </p:tavLst>
                                    </p:anim>
                                    <p:anim calcmode="lin" valueType="num">
                                      <p:cBhvr>
                                        <p:cTn id="13" dur="3000" fill="hold"/>
                                        <p:tgtEl>
                                          <p:spTgt spid="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3000" fill="hold"/>
                                        <p:tgtEl>
                                          <p:spTgt spid="5"/>
                                        </p:tgtEl>
                                        <p:attrNameLst>
                                          <p:attrName>ppt_w</p:attrName>
                                        </p:attrNameLst>
                                      </p:cBhvr>
                                      <p:tavLst>
                                        <p:tav tm="0">
                                          <p:val>
                                            <p:fltVal val="0"/>
                                          </p:val>
                                        </p:tav>
                                        <p:tav tm="100000">
                                          <p:val>
                                            <p:strVal val="#ppt_w"/>
                                          </p:val>
                                        </p:tav>
                                      </p:tavLst>
                                    </p:anim>
                                    <p:anim calcmode="lin" valueType="num">
                                      <p:cBhvr>
                                        <p:cTn id="19" dur="3000" fill="hold"/>
                                        <p:tgtEl>
                                          <p:spTgt spid="5"/>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6"/>
                                            </p:cond>
                                          </p:stCondLst>
                                          <p:endCondLst>
                                            <p:cond evt="onStopAudio" delay="0">
                                              <p:tgtEl>
                                                <p:sldTgt/>
                                              </p:tgtEl>
                                            </p:cond>
                                          </p:endCondLst>
                                        </p:cTn>
                                        <p:tgtEl>
                                          <p:sndTgt r:embed="rId4" name="type.wav"/>
                                        </p:tgtEl>
                                      </p:cMediaNode>
                                    </p:audio>
                                  </p:subTnLst>
                                </p:cTn>
                              </p:par>
                            </p:childTnLst>
                          </p:cTn>
                        </p:par>
                      </p:childTnLst>
                    </p:cTn>
                  </p:par>
                  <p:par>
                    <p:cTn id="20" fill="hold">
                      <p:stCondLst>
                        <p:cond delay="indefinite"/>
                      </p:stCondLst>
                      <p:childTnLst>
                        <p:par>
                          <p:cTn id="21" fill="hold">
                            <p:stCondLst>
                              <p:cond delay="0"/>
                            </p:stCondLst>
                            <p:childTnLst>
                              <p:par>
                                <p:cTn id="22" presetID="2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edge">
                                      <p:cBhvr>
                                        <p:cTn id="24" dur="2000"/>
                                        <p:tgtEl>
                                          <p:spTgt spid="18"/>
                                        </p:tgtEl>
                                      </p:cBhvr>
                                    </p:animEffect>
                                  </p:childTnLst>
                                  <p:subTnLst>
                                    <p:audio>
                                      <p:cMediaNode>
                                        <p:cTn display="0" masterRel="sameClick">
                                          <p:stCondLst>
                                            <p:cond evt="begin" delay="0">
                                              <p:tn val="22"/>
                                            </p:cond>
                                          </p:stCondLst>
                                          <p:endCondLst>
                                            <p:cond evt="onStopAudio" delay="0">
                                              <p:tgtEl>
                                                <p:sldTgt/>
                                              </p:tgtEl>
                                            </p:cond>
                                          </p:endCondLst>
                                        </p:cTn>
                                        <p:tgtEl>
                                          <p:sndTgt r:embed="rId5" name="CAMERA.WAV"/>
                                        </p:tgtEl>
                                      </p:cMediaNode>
                                    </p:audio>
                                  </p:sub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3000" fill="hold"/>
                                        <p:tgtEl>
                                          <p:spTgt spid="6"/>
                                        </p:tgtEl>
                                        <p:attrNameLst>
                                          <p:attrName>ppt_w</p:attrName>
                                        </p:attrNameLst>
                                      </p:cBhvr>
                                      <p:tavLst>
                                        <p:tav tm="0">
                                          <p:val>
                                            <p:fltVal val="0"/>
                                          </p:val>
                                        </p:tav>
                                        <p:tav tm="100000">
                                          <p:val>
                                            <p:strVal val="#ppt_w"/>
                                          </p:val>
                                        </p:tav>
                                      </p:tavLst>
                                    </p:anim>
                                    <p:anim calcmode="lin" valueType="num">
                                      <p:cBhvr>
                                        <p:cTn id="30" dur="3000" fill="hold"/>
                                        <p:tgtEl>
                                          <p:spTgt spid="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7"/>
                                            </p:cond>
                                          </p:stCondLst>
                                          <p:endCondLst>
                                            <p:cond evt="onStopAudio" delay="0">
                                              <p:tgtEl>
                                                <p:sldTgt/>
                                              </p:tgtEl>
                                            </p:cond>
                                          </p:endCondLst>
                                        </p:cTn>
                                        <p:tgtEl>
                                          <p:sndTgt r:embed="rId4" name="type.wav"/>
                                        </p:tgtEl>
                                      </p:cMediaNode>
                                    </p:audio>
                                  </p:sub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3000"/>
                                        <p:tgtEl>
                                          <p:spTgt spid="17"/>
                                        </p:tgtEl>
                                      </p:cBhvr>
                                    </p:animEffect>
                                  </p:childTnLst>
                                  <p:subTnLst>
                                    <p:audio>
                                      <p:cMediaNode>
                                        <p:cTn display="0" masterRel="sameClick">
                                          <p:stCondLst>
                                            <p:cond evt="begin" delay="0">
                                              <p:tn val="33"/>
                                            </p:cond>
                                          </p:stCondLst>
                                          <p:endCondLst>
                                            <p:cond evt="onStopAudio" delay="0">
                                              <p:tgtEl>
                                                <p:sldTgt/>
                                              </p:tgtEl>
                                            </p:cond>
                                          </p:endCondLst>
                                        </p:cTn>
                                        <p:tgtEl>
                                          <p:sndTgt r:embed="rId6" name="CHIMES.WAV"/>
                                        </p:tgtEl>
                                      </p:cMediaNode>
                                    </p:audio>
                                  </p:subTnLst>
                                </p:cTn>
                              </p:par>
                            </p:childTnLst>
                          </p:cTn>
                        </p:par>
                      </p:childTnLst>
                    </p:cTn>
                  </p:par>
                  <p:par>
                    <p:cTn id="36" fill="hold">
                      <p:stCondLst>
                        <p:cond delay="indefinite"/>
                      </p:stCondLst>
                      <p:childTnLst>
                        <p:par>
                          <p:cTn id="37" fill="hold">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3000" fill="hold"/>
                                        <p:tgtEl>
                                          <p:spTgt spid="7"/>
                                        </p:tgtEl>
                                        <p:attrNameLst>
                                          <p:attrName>ppt_w</p:attrName>
                                        </p:attrNameLst>
                                      </p:cBhvr>
                                      <p:tavLst>
                                        <p:tav tm="0">
                                          <p:val>
                                            <p:fltVal val="0"/>
                                          </p:val>
                                        </p:tav>
                                        <p:tav tm="100000">
                                          <p:val>
                                            <p:strVal val="#ppt_w"/>
                                          </p:val>
                                        </p:tav>
                                      </p:tavLst>
                                    </p:anim>
                                    <p:anim calcmode="lin" valueType="num">
                                      <p:cBhvr>
                                        <p:cTn id="41" dur="3000" fill="hold"/>
                                        <p:tgtEl>
                                          <p:spTgt spid="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38"/>
                                            </p:cond>
                                          </p:stCondLst>
                                          <p:endCondLst>
                                            <p:cond evt="onStopAudio" delay="0">
                                              <p:tgtEl>
                                                <p:sldTgt/>
                                              </p:tgtEl>
                                            </p:cond>
                                          </p:endCondLst>
                                        </p:cTn>
                                        <p:tgtEl>
                                          <p:sndTgt r:embed="rId4" name="type.wav"/>
                                        </p:tgtEl>
                                      </p:cMediaNode>
                                    </p:audio>
                                  </p:sub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3000" fill="hold"/>
                                        <p:tgtEl>
                                          <p:spTgt spid="11"/>
                                        </p:tgtEl>
                                        <p:attrNameLst>
                                          <p:attrName>ppt_w</p:attrName>
                                        </p:attrNameLst>
                                      </p:cBhvr>
                                      <p:tavLst>
                                        <p:tav tm="0">
                                          <p:val>
                                            <p:fltVal val="0"/>
                                          </p:val>
                                        </p:tav>
                                        <p:tav tm="100000">
                                          <p:val>
                                            <p:strVal val="#ppt_w"/>
                                          </p:val>
                                        </p:tav>
                                      </p:tavLst>
                                    </p:anim>
                                    <p:anim calcmode="lin" valueType="num">
                                      <p:cBhvr>
                                        <p:cTn id="47" dur="3000" fill="hold"/>
                                        <p:tgtEl>
                                          <p:spTgt spid="11"/>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4"/>
                                            </p:cond>
                                          </p:stCondLst>
                                          <p:endCondLst>
                                            <p:cond evt="onStopAudio" delay="0">
                                              <p:tgtEl>
                                                <p:sldTgt/>
                                              </p:tgtEl>
                                            </p:cond>
                                          </p:endCondLst>
                                        </p:cTn>
                                        <p:tgtEl>
                                          <p:sndTgt r:embed="rId4" name="type.wav"/>
                                        </p:tgtEl>
                                      </p:cMediaNode>
                                    </p:audio>
                                  </p:sub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3000" fill="hold"/>
                                        <p:tgtEl>
                                          <p:spTgt spid="8"/>
                                        </p:tgtEl>
                                        <p:attrNameLst>
                                          <p:attrName>ppt_w</p:attrName>
                                        </p:attrNameLst>
                                      </p:cBhvr>
                                      <p:tavLst>
                                        <p:tav tm="0">
                                          <p:val>
                                            <p:fltVal val="0"/>
                                          </p:val>
                                        </p:tav>
                                        <p:tav tm="100000">
                                          <p:val>
                                            <p:strVal val="#ppt_w"/>
                                          </p:val>
                                        </p:tav>
                                      </p:tavLst>
                                    </p:anim>
                                    <p:anim calcmode="lin" valueType="num">
                                      <p:cBhvr>
                                        <p:cTn id="53" dur="3000" fill="hold"/>
                                        <p:tgtEl>
                                          <p:spTgt spid="8"/>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0"/>
                                            </p:cond>
                                          </p:stCondLst>
                                          <p:endCondLst>
                                            <p:cond evt="onStopAudio" delay="0">
                                              <p:tgtEl>
                                                <p:sldTgt/>
                                              </p:tgtEl>
                                            </p:cond>
                                          </p:endCondLst>
                                        </p:cTn>
                                        <p:tgtEl>
                                          <p:sndTgt r:embed="rId6" name="CHIMES.WAV"/>
                                        </p:tgtEl>
                                      </p:cMediaNode>
                                    </p:audio>
                                  </p:sub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ox(in)">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nimBg="1" autoUpdateAnimBg="0"/>
      <p:bldP spid="7" grpId="0" autoUpdateAnimBg="0"/>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0640A-51C3-418F-93E7-8D2515C6BCC2}"/>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098B3679-7A2B-498F-B8D2-1BF3552071FF}"/>
              </a:ext>
            </a:extLst>
          </p:cNvPr>
          <p:cNvSpPr>
            <a:spLocks noChangeArrowheads="1"/>
          </p:cNvSpPr>
          <p:nvPr/>
        </p:nvSpPr>
        <p:spPr bwMode="auto">
          <a:xfrm>
            <a:off x="468313" y="1484313"/>
            <a:ext cx="4238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A50021"/>
                </a:solidFill>
                <a:latin typeface="黑体" panose="02010609060101010101" pitchFamily="49" charset="-122"/>
                <a:ea typeface="黑体" panose="02010609060101010101" pitchFamily="49" charset="-122"/>
              </a:rPr>
              <a:t>⑴.  </a:t>
            </a:r>
            <a:r>
              <a:rPr lang="zh-CN" altLang="en-US" sz="2800" b="1">
                <a:solidFill>
                  <a:srgbClr val="A50021"/>
                </a:solidFill>
                <a:latin typeface="黑体" panose="02010609060101010101" pitchFamily="49" charset="-122"/>
                <a:ea typeface="黑体" panose="02010609060101010101" pitchFamily="49" charset="-122"/>
              </a:rPr>
              <a:t>用近似估算法求</a:t>
            </a:r>
            <a:r>
              <a:rPr lang="en-US" altLang="zh-CN" sz="2800" b="1" i="1">
                <a:solidFill>
                  <a:srgbClr val="A50021"/>
                </a:solidFill>
                <a:latin typeface="黑体" panose="02010609060101010101" pitchFamily="49" charset="-122"/>
                <a:ea typeface="黑体" panose="02010609060101010101" pitchFamily="49" charset="-122"/>
              </a:rPr>
              <a:t>Q</a:t>
            </a:r>
            <a:r>
              <a:rPr lang="zh-CN" altLang="en-US" sz="2800" b="1">
                <a:solidFill>
                  <a:srgbClr val="A50021"/>
                </a:solidFill>
                <a:latin typeface="黑体" panose="02010609060101010101" pitchFamily="49" charset="-122"/>
                <a:ea typeface="黑体" panose="02010609060101010101" pitchFamily="49" charset="-122"/>
              </a:rPr>
              <a:t>点</a:t>
            </a:r>
            <a:r>
              <a:rPr lang="zh-CN" altLang="en-US" sz="2800" b="1">
                <a:solidFill>
                  <a:schemeClr val="tx2"/>
                </a:solidFill>
                <a:latin typeface="黑体" panose="02010609060101010101" pitchFamily="49" charset="-122"/>
                <a:ea typeface="黑体" panose="02010609060101010101" pitchFamily="49" charset="-122"/>
              </a:rPr>
              <a:t>：</a:t>
            </a:r>
          </a:p>
        </p:txBody>
      </p:sp>
      <p:graphicFrame>
        <p:nvGraphicFramePr>
          <p:cNvPr id="4" name="Object 3">
            <a:extLst>
              <a:ext uri="{FF2B5EF4-FFF2-40B4-BE49-F238E27FC236}">
                <a16:creationId xmlns:a16="http://schemas.microsoft.com/office/drawing/2014/main" id="{F5C776D6-0F69-496E-A649-8AC77DF59C33}"/>
              </a:ext>
            </a:extLst>
          </p:cNvPr>
          <p:cNvGraphicFramePr>
            <a:graphicFrameLocks noChangeAspect="1"/>
          </p:cNvGraphicFramePr>
          <p:nvPr/>
        </p:nvGraphicFramePr>
        <p:xfrm>
          <a:off x="827088" y="2205038"/>
          <a:ext cx="2449512" cy="868362"/>
        </p:xfrm>
        <a:graphic>
          <a:graphicData uri="http://schemas.openxmlformats.org/presentationml/2006/ole">
            <mc:AlternateContent xmlns:mc="http://schemas.openxmlformats.org/markup-compatibility/2006">
              <mc:Choice xmlns:v="urn:schemas-microsoft-com:vml" Requires="v">
                <p:oleObj spid="_x0000_s51374" name="公式" r:id="rId5" imgW="21031200" imgH="9753600" progId="Equation.3">
                  <p:embed/>
                </p:oleObj>
              </mc:Choice>
              <mc:Fallback>
                <p:oleObj name="公式" r:id="rId5" imgW="21031200" imgH="9753600" progId="Equation.3">
                  <p:embed/>
                  <p:pic>
                    <p:nvPicPr>
                      <p:cNvPr id="0" name="Picture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205038"/>
                        <a:ext cx="2449512" cy="86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4">
            <a:extLst>
              <a:ext uri="{FF2B5EF4-FFF2-40B4-BE49-F238E27FC236}">
                <a16:creationId xmlns:a16="http://schemas.microsoft.com/office/drawing/2014/main" id="{B9FA5203-A807-4902-8536-C6A4E3961697}"/>
              </a:ext>
            </a:extLst>
          </p:cNvPr>
          <p:cNvSpPr txBox="1">
            <a:spLocks noChangeArrowheads="1"/>
          </p:cNvSpPr>
          <p:nvPr/>
        </p:nvSpPr>
        <p:spPr bwMode="auto">
          <a:xfrm>
            <a:off x="684213" y="4581525"/>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宋体" panose="02010600030101010101" pitchFamily="2" charset="-122"/>
              </a:rPr>
              <a:t>一般硅管</a:t>
            </a:r>
            <a:r>
              <a:rPr lang="en-US" altLang="zh-CN" b="1" i="1">
                <a:ea typeface="宋体" panose="02010600030101010101" pitchFamily="2" charset="-122"/>
              </a:rPr>
              <a:t>V</a:t>
            </a:r>
            <a:r>
              <a:rPr lang="en-US" altLang="zh-CN" b="1" baseline="-25000">
                <a:ea typeface="宋体" panose="02010600030101010101" pitchFamily="2" charset="-122"/>
              </a:rPr>
              <a:t>BE</a:t>
            </a:r>
            <a:r>
              <a:rPr lang="en-US" altLang="zh-CN" b="1">
                <a:ea typeface="宋体" panose="02010600030101010101" pitchFamily="2" charset="-122"/>
              </a:rPr>
              <a:t>=0.7V</a:t>
            </a:r>
            <a:r>
              <a:rPr lang="zh-CN" altLang="en-US" b="1">
                <a:ea typeface="宋体" panose="02010600030101010101" pitchFamily="2" charset="-122"/>
              </a:rPr>
              <a:t>，锗管</a:t>
            </a:r>
            <a:r>
              <a:rPr lang="en-US" altLang="zh-CN" b="1" i="1">
                <a:ea typeface="宋体" panose="02010600030101010101" pitchFamily="2" charset="-122"/>
              </a:rPr>
              <a:t>V</a:t>
            </a:r>
            <a:r>
              <a:rPr lang="en-US" altLang="zh-CN" b="1" baseline="-25000">
                <a:ea typeface="宋体" panose="02010600030101010101" pitchFamily="2" charset="-122"/>
              </a:rPr>
              <a:t>BE</a:t>
            </a:r>
            <a:r>
              <a:rPr lang="en-US" altLang="zh-CN" b="1">
                <a:ea typeface="宋体" panose="02010600030101010101" pitchFamily="2" charset="-122"/>
              </a:rPr>
              <a:t>=0.2V</a:t>
            </a:r>
            <a:r>
              <a:rPr lang="zh-CN" altLang="en-US" b="1">
                <a:ea typeface="宋体" panose="02010600030101010101" pitchFamily="2" charset="-122"/>
              </a:rPr>
              <a:t>，</a:t>
            </a:r>
            <a:r>
              <a:rPr lang="zh-CN" altLang="en-US" b="1" i="1">
                <a:ea typeface="宋体" panose="02010600030101010101" pitchFamily="2" charset="-122"/>
                <a:sym typeface="Symbol" panose="05050102010706020507" pitchFamily="18" charset="2"/>
              </a:rPr>
              <a:t></a:t>
            </a:r>
            <a:r>
              <a:rPr lang="zh-CN" altLang="en-US" b="1" i="1">
                <a:ea typeface="宋体" panose="02010600030101010101" pitchFamily="2" charset="-122"/>
              </a:rPr>
              <a:t> </a:t>
            </a:r>
            <a:r>
              <a:rPr lang="zh-CN" altLang="en-US" b="1">
                <a:ea typeface="宋体" panose="02010600030101010101" pitchFamily="2" charset="-122"/>
              </a:rPr>
              <a:t>已知。</a:t>
            </a:r>
          </a:p>
        </p:txBody>
      </p:sp>
      <p:graphicFrame>
        <p:nvGraphicFramePr>
          <p:cNvPr id="6" name="Object 5">
            <a:extLst>
              <a:ext uri="{FF2B5EF4-FFF2-40B4-BE49-F238E27FC236}">
                <a16:creationId xmlns:a16="http://schemas.microsoft.com/office/drawing/2014/main" id="{75C94F65-A6AC-4D84-A553-121D5C7DA0C2}"/>
              </a:ext>
            </a:extLst>
          </p:cNvPr>
          <p:cNvGraphicFramePr>
            <a:graphicFrameLocks noChangeAspect="1"/>
          </p:cNvGraphicFramePr>
          <p:nvPr/>
        </p:nvGraphicFramePr>
        <p:xfrm>
          <a:off x="827088" y="3213100"/>
          <a:ext cx="1728787" cy="449263"/>
        </p:xfrm>
        <a:graphic>
          <a:graphicData uri="http://schemas.openxmlformats.org/presentationml/2006/ole">
            <mc:AlternateContent xmlns:mc="http://schemas.openxmlformats.org/markup-compatibility/2006">
              <mc:Choice xmlns:v="urn:schemas-microsoft-com:vml" Requires="v">
                <p:oleObj spid="_x0000_s51375" name="公式" r:id="rId7" imgW="14935200" imgH="4876800" progId="Equation.3">
                  <p:embed/>
                </p:oleObj>
              </mc:Choice>
              <mc:Fallback>
                <p:oleObj name="公式" r:id="rId7" imgW="14935200" imgH="4876800" progId="Equation.3">
                  <p:embed/>
                  <p:pic>
                    <p:nvPicPr>
                      <p:cNvPr id="0" name="Picture 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213100"/>
                        <a:ext cx="1728787"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C177FBFC-BE7C-4CC4-A712-5D7DE173921F}"/>
              </a:ext>
            </a:extLst>
          </p:cNvPr>
          <p:cNvGraphicFramePr>
            <a:graphicFrameLocks noChangeAspect="1"/>
          </p:cNvGraphicFramePr>
          <p:nvPr/>
        </p:nvGraphicFramePr>
        <p:xfrm>
          <a:off x="827088" y="4005263"/>
          <a:ext cx="2736850" cy="406400"/>
        </p:xfrm>
        <a:graphic>
          <a:graphicData uri="http://schemas.openxmlformats.org/presentationml/2006/ole">
            <mc:AlternateContent xmlns:mc="http://schemas.openxmlformats.org/markup-compatibility/2006">
              <mc:Choice xmlns:v="urn:schemas-microsoft-com:vml" Requires="v">
                <p:oleObj spid="_x0000_s51376" name="公式" r:id="rId9" imgW="23469600" imgH="4876800" progId="Equation.3">
                  <p:embed/>
                </p:oleObj>
              </mc:Choice>
              <mc:Fallback>
                <p:oleObj name="公式" r:id="rId9" imgW="23469600" imgH="4876800" progId="Equation.3">
                  <p:embed/>
                  <p:pic>
                    <p:nvPicPr>
                      <p:cNvPr id="0" name="Picture 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4005263"/>
                        <a:ext cx="273685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a:extLst>
              <a:ext uri="{FF2B5EF4-FFF2-40B4-BE49-F238E27FC236}">
                <a16:creationId xmlns:a16="http://schemas.microsoft.com/office/drawing/2014/main" id="{A5C4514A-3579-4F95-BF36-E8ACB6F3E48B}"/>
              </a:ext>
            </a:extLst>
          </p:cNvPr>
          <p:cNvSpPr txBox="1">
            <a:spLocks noChangeArrowheads="1"/>
          </p:cNvSpPr>
          <p:nvPr/>
        </p:nvSpPr>
        <p:spPr bwMode="auto">
          <a:xfrm>
            <a:off x="431800" y="593725"/>
            <a:ext cx="8326438" cy="584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algn="l" eaLnBrk="1" hangingPunct="1"/>
            <a:r>
              <a:rPr lang="en-US" altLang="zh-CN" sz="2800" b="1">
                <a:solidFill>
                  <a:srgbClr val="0033CC"/>
                </a:solidFill>
                <a:ea typeface="黑体" panose="02010609060101010101" pitchFamily="49" charset="-122"/>
              </a:rPr>
              <a:t>☆</a:t>
            </a:r>
            <a:r>
              <a:rPr lang="en-US" altLang="zh-CN" sz="2800" b="1">
                <a:solidFill>
                  <a:srgbClr val="FF0000"/>
                </a:solidFill>
                <a:ea typeface="黑体" panose="02010609060101010101" pitchFamily="49" charset="-122"/>
              </a:rPr>
              <a:t>2</a:t>
            </a:r>
            <a:r>
              <a:rPr lang="zh-CN" altLang="en-US" sz="2800" b="1">
                <a:solidFill>
                  <a:srgbClr val="FF0000"/>
                </a:solidFill>
                <a:ea typeface="黑体" panose="02010609060101010101" pitchFamily="49" charset="-122"/>
              </a:rPr>
              <a:t>、用</a:t>
            </a:r>
            <a:r>
              <a:rPr lang="en-US" altLang="zh-CN" sz="2800" b="1">
                <a:solidFill>
                  <a:srgbClr val="FF0000"/>
                </a:solidFill>
                <a:ea typeface="黑体" panose="02010609060101010101" pitchFamily="49" charset="-122"/>
              </a:rPr>
              <a:t>H</a:t>
            </a:r>
            <a:r>
              <a:rPr lang="zh-CN" altLang="en-US" sz="2800" b="1">
                <a:solidFill>
                  <a:srgbClr val="FF0000"/>
                </a:solidFill>
                <a:ea typeface="黑体" panose="02010609060101010101" pitchFamily="49" charset="-122"/>
              </a:rPr>
              <a:t>参数小信号模型分析 共射极基本放大电路</a:t>
            </a:r>
            <a:endParaRPr lang="zh-CN" altLang="en-US" sz="2800">
              <a:solidFill>
                <a:srgbClr val="FF0000"/>
              </a:solidFill>
            </a:endParaRPr>
          </a:p>
        </p:txBody>
      </p:sp>
      <p:graphicFrame>
        <p:nvGraphicFramePr>
          <p:cNvPr id="9" name="Object 8">
            <a:extLst>
              <a:ext uri="{FF2B5EF4-FFF2-40B4-BE49-F238E27FC236}">
                <a16:creationId xmlns:a16="http://schemas.microsoft.com/office/drawing/2014/main" id="{E917DDC8-9B0B-4F31-AE68-1A3E7E8BE90E}"/>
              </a:ext>
            </a:extLst>
          </p:cNvPr>
          <p:cNvGraphicFramePr>
            <a:graphicFrameLocks noChangeAspect="1"/>
          </p:cNvGraphicFramePr>
          <p:nvPr/>
        </p:nvGraphicFramePr>
        <p:xfrm>
          <a:off x="4953000" y="1676400"/>
          <a:ext cx="3429000" cy="2895600"/>
        </p:xfrm>
        <a:graphic>
          <a:graphicData uri="http://schemas.openxmlformats.org/presentationml/2006/ole">
            <mc:AlternateContent xmlns:mc="http://schemas.openxmlformats.org/markup-compatibility/2006">
              <mc:Choice xmlns:v="urn:schemas-microsoft-com:vml" Requires="v">
                <p:oleObj spid="_x0000_s51377" name="位图图像" r:id="rId11" imgW="2734057" imgH="3905795" progId="PBrush">
                  <p:embed/>
                </p:oleObj>
              </mc:Choice>
              <mc:Fallback>
                <p:oleObj name="位图图像" r:id="rId11" imgW="2734057" imgH="3905795" progId="PBrush">
                  <p:embed/>
                  <p:pic>
                    <p:nvPicPr>
                      <p:cNvPr id="0" name="Picture 73"/>
                      <p:cNvPicPr>
                        <a:picLocks noChangeAspect="1" noChangeArrowheads="1"/>
                      </p:cNvPicPr>
                      <p:nvPr/>
                    </p:nvPicPr>
                    <p:blipFill>
                      <a:blip r:embed="rId12">
                        <a:extLst>
                          <a:ext uri="{28A0092B-C50C-407E-A947-70E740481C1C}">
                            <a14:useLocalDpi xmlns:a14="http://schemas.microsoft.com/office/drawing/2010/main" val="0"/>
                          </a:ext>
                        </a:extLst>
                      </a:blip>
                      <a:srcRect b="46808"/>
                      <a:stretch>
                        <a:fillRect/>
                      </a:stretch>
                    </p:blipFill>
                    <p:spPr bwMode="auto">
                      <a:xfrm>
                        <a:off x="4953000" y="1676400"/>
                        <a:ext cx="3429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9">
            <a:extLst>
              <a:ext uri="{FF2B5EF4-FFF2-40B4-BE49-F238E27FC236}">
                <a16:creationId xmlns:a16="http://schemas.microsoft.com/office/drawing/2014/main" id="{823BB217-EFD9-4F9E-8AFF-DDC46F45C35A}"/>
              </a:ext>
            </a:extLst>
          </p:cNvPr>
          <p:cNvSpPr>
            <a:spLocks noChangeShapeType="1"/>
          </p:cNvSpPr>
          <p:nvPr/>
        </p:nvSpPr>
        <p:spPr bwMode="auto">
          <a:xfrm>
            <a:off x="6084888" y="2349500"/>
            <a:ext cx="0" cy="35877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0">
            <a:extLst>
              <a:ext uri="{FF2B5EF4-FFF2-40B4-BE49-F238E27FC236}">
                <a16:creationId xmlns:a16="http://schemas.microsoft.com/office/drawing/2014/main" id="{800D8AB3-B8A6-4BCC-8EFE-057B1E38CB0B}"/>
              </a:ext>
            </a:extLst>
          </p:cNvPr>
          <p:cNvSpPr>
            <a:spLocks noChangeShapeType="1"/>
          </p:cNvSpPr>
          <p:nvPr/>
        </p:nvSpPr>
        <p:spPr bwMode="auto">
          <a:xfrm>
            <a:off x="6732588" y="1989138"/>
            <a:ext cx="0" cy="35877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Text Box 11">
            <a:extLst>
              <a:ext uri="{FF2B5EF4-FFF2-40B4-BE49-F238E27FC236}">
                <a16:creationId xmlns:a16="http://schemas.microsoft.com/office/drawing/2014/main" id="{87587977-B17B-4F30-927D-D1A82535E1AC}"/>
              </a:ext>
            </a:extLst>
          </p:cNvPr>
          <p:cNvSpPr txBox="1">
            <a:spLocks noChangeArrowheads="1"/>
          </p:cNvSpPr>
          <p:nvPr/>
        </p:nvSpPr>
        <p:spPr bwMode="auto">
          <a:xfrm flipH="1">
            <a:off x="6156325" y="2420938"/>
            <a:ext cx="484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i="1">
                <a:solidFill>
                  <a:srgbClr val="FF0000"/>
                </a:solidFill>
                <a:ea typeface="宋体" panose="02010600030101010101" pitchFamily="2" charset="-122"/>
              </a:rPr>
              <a:t>i</a:t>
            </a:r>
            <a:r>
              <a:rPr kumimoji="0" lang="en-US" altLang="zh-CN" sz="2000" b="1" baseline="-25000">
                <a:solidFill>
                  <a:srgbClr val="FF0000"/>
                </a:solidFill>
                <a:ea typeface="宋体" panose="02010600030101010101" pitchFamily="2" charset="-122"/>
              </a:rPr>
              <a:t>B</a:t>
            </a:r>
          </a:p>
        </p:txBody>
      </p:sp>
      <p:sp>
        <p:nvSpPr>
          <p:cNvPr id="13" name="Text Box 12">
            <a:extLst>
              <a:ext uri="{FF2B5EF4-FFF2-40B4-BE49-F238E27FC236}">
                <a16:creationId xmlns:a16="http://schemas.microsoft.com/office/drawing/2014/main" id="{3B8BDB36-FB6B-4430-9DBC-6EAD3733E47C}"/>
              </a:ext>
            </a:extLst>
          </p:cNvPr>
          <p:cNvSpPr txBox="1">
            <a:spLocks noChangeArrowheads="1"/>
          </p:cNvSpPr>
          <p:nvPr/>
        </p:nvSpPr>
        <p:spPr bwMode="auto">
          <a:xfrm flipH="1">
            <a:off x="6372225" y="1989138"/>
            <a:ext cx="484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i="1">
                <a:solidFill>
                  <a:srgbClr val="FF0000"/>
                </a:solidFill>
                <a:ea typeface="宋体" panose="02010600030101010101" pitchFamily="2" charset="-122"/>
              </a:rPr>
              <a:t>i</a:t>
            </a:r>
            <a:r>
              <a:rPr kumimoji="0" lang="en-US" altLang="zh-CN" sz="2000" b="1" baseline="-25000">
                <a:solidFill>
                  <a:srgbClr val="FF0000"/>
                </a:solidFill>
                <a:ea typeface="宋体" panose="02010600030101010101" pitchFamily="2" charset="-122"/>
              </a:rPr>
              <a:t>C</a:t>
            </a:r>
          </a:p>
        </p:txBody>
      </p:sp>
    </p:spTree>
    <p:extLst>
      <p:ext uri="{BB962C8B-B14F-4D97-AF65-F5344CB8AC3E}">
        <p14:creationId xmlns:p14="http://schemas.microsoft.com/office/powerpoint/2010/main" val="32805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0-#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3000"/>
                                        <p:tgtEl>
                                          <p:spTgt spid="4"/>
                                        </p:tgtEl>
                                      </p:cBhvr>
                                    </p:animEffect>
                                  </p:childTnLst>
                                  <p:subTnLst>
                                    <p:audio>
                                      <p:cMediaNode>
                                        <p:cTn display="0" masterRel="sameClick">
                                          <p:stCondLst>
                                            <p:cond evt="begin" delay="0">
                                              <p:tn val="11"/>
                                            </p:cond>
                                          </p:stCondLst>
                                          <p:endCondLst>
                                            <p:cond evt="onStopAudio" delay="0">
                                              <p:tgtEl>
                                                <p:sldTgt/>
                                              </p:tgtEl>
                                            </p:cond>
                                          </p:endCondLst>
                                        </p:cTn>
                                        <p:tgtEl>
                                          <p:sndTgt r:embed="rId4" name="type.wav"/>
                                        </p:tgtEl>
                                      </p:cMediaNode>
                                    </p:audio>
                                  </p:sub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3000"/>
                                        <p:tgtEl>
                                          <p:spTgt spid="6"/>
                                        </p:tgtEl>
                                      </p:cBhvr>
                                    </p:animEffect>
                                  </p:childTnLst>
                                  <p:subTnLst>
                                    <p:audio>
                                      <p:cMediaNode>
                                        <p:cTn display="0" masterRel="sameClick">
                                          <p:stCondLst>
                                            <p:cond evt="begin" delay="0">
                                              <p:tn val="16"/>
                                            </p:cond>
                                          </p:stCondLst>
                                          <p:endCondLst>
                                            <p:cond evt="onStopAudio" delay="0">
                                              <p:tgtEl>
                                                <p:sldTgt/>
                                              </p:tgtEl>
                                            </p:cond>
                                          </p:endCondLst>
                                        </p:cTn>
                                        <p:tgtEl>
                                          <p:sndTgt r:embed="rId4" name="type.wav"/>
                                        </p:tgtEl>
                                      </p:cMediaNode>
                                    </p:audio>
                                  </p:sub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3000"/>
                                        <p:tgtEl>
                                          <p:spTgt spid="7"/>
                                        </p:tgtEl>
                                      </p:cBhvr>
                                    </p:animEffect>
                                  </p:childTnLst>
                                  <p:subTnLst>
                                    <p:audio>
                                      <p:cMediaNode>
                                        <p:cTn display="0" masterRel="sameClick">
                                          <p:stCondLst>
                                            <p:cond evt="begin" delay="0">
                                              <p:tn val="21"/>
                                            </p:cond>
                                          </p:stCondLst>
                                          <p:endCondLst>
                                            <p:cond evt="onStopAudio" delay="0">
                                              <p:tgtEl>
                                                <p:sldTgt/>
                                              </p:tgtEl>
                                            </p:cond>
                                          </p:endCondLst>
                                        </p:cTn>
                                        <p:tgtEl>
                                          <p:sndTgt r:embed="rId4" name="type.wav"/>
                                        </p:tgtEl>
                                      </p:cMediaNode>
                                    </p:audio>
                                  </p:sub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2000" fill="hold"/>
                                        <p:tgtEl>
                                          <p:spTgt spid="5"/>
                                        </p:tgtEl>
                                        <p:attrNameLst>
                                          <p:attrName>ppt_x</p:attrName>
                                        </p:attrNameLst>
                                      </p:cBhvr>
                                      <p:tavLst>
                                        <p:tav tm="0">
                                          <p:val>
                                            <p:strVal val="#ppt_x"/>
                                          </p:val>
                                        </p:tav>
                                        <p:tav tm="100000">
                                          <p:val>
                                            <p:strVal val="#ppt_x"/>
                                          </p:val>
                                        </p:tav>
                                      </p:tavLst>
                                    </p:anim>
                                    <p:anim calcmode="lin" valueType="num">
                                      <p:cBhvr additive="base">
                                        <p:cTn id="29" dur="20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6"/>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24F57-0B06-447C-875F-2D4DB83B0518}"/>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1C308EC9-905A-43EB-9729-F43FA7CD6C09}"/>
              </a:ext>
            </a:extLst>
          </p:cNvPr>
          <p:cNvGrpSpPr>
            <a:grpSpLocks/>
          </p:cNvGrpSpPr>
          <p:nvPr/>
        </p:nvGrpSpPr>
        <p:grpSpPr bwMode="auto">
          <a:xfrm>
            <a:off x="1331913" y="3428157"/>
            <a:ext cx="6392862" cy="2409825"/>
            <a:chOff x="1056" y="2064"/>
            <a:chExt cx="4027" cy="1518"/>
          </a:xfrm>
        </p:grpSpPr>
        <p:grpSp>
          <p:nvGrpSpPr>
            <p:cNvPr id="4" name="Group 3">
              <a:extLst>
                <a:ext uri="{FF2B5EF4-FFF2-40B4-BE49-F238E27FC236}">
                  <a16:creationId xmlns:a16="http://schemas.microsoft.com/office/drawing/2014/main" id="{AAD0B157-C22C-4A51-9597-8126AD502909}"/>
                </a:ext>
              </a:extLst>
            </p:cNvPr>
            <p:cNvGrpSpPr>
              <a:grpSpLocks/>
            </p:cNvGrpSpPr>
            <p:nvPr/>
          </p:nvGrpSpPr>
          <p:grpSpPr bwMode="auto">
            <a:xfrm>
              <a:off x="1056" y="2064"/>
              <a:ext cx="4027" cy="1518"/>
              <a:chOff x="1056" y="2064"/>
              <a:chExt cx="4027" cy="1518"/>
            </a:xfrm>
          </p:grpSpPr>
          <p:graphicFrame>
            <p:nvGraphicFramePr>
              <p:cNvPr id="12" name="Object 4">
                <a:extLst>
                  <a:ext uri="{FF2B5EF4-FFF2-40B4-BE49-F238E27FC236}">
                    <a16:creationId xmlns:a16="http://schemas.microsoft.com/office/drawing/2014/main" id="{4D878E00-EA86-4FE5-9ED5-86840D65D432}"/>
                  </a:ext>
                </a:extLst>
              </p:cNvPr>
              <p:cNvGraphicFramePr>
                <a:graphicFrameLocks noChangeAspect="1"/>
              </p:cNvGraphicFramePr>
              <p:nvPr/>
            </p:nvGraphicFramePr>
            <p:xfrm>
              <a:off x="1056" y="2064"/>
              <a:ext cx="4027" cy="1518"/>
            </p:xfrm>
            <a:graphic>
              <a:graphicData uri="http://schemas.openxmlformats.org/presentationml/2006/ole">
                <mc:AlternateContent xmlns:mc="http://schemas.openxmlformats.org/markup-compatibility/2006">
                  <mc:Choice xmlns:v="urn:schemas-microsoft-com:vml" Requires="v">
                    <p:oleObj spid="_x0000_s127287" name="BMP 图象" r:id="rId6" imgW="6391444" imgH="2409796" progId="PBrush">
                      <p:embed/>
                    </p:oleObj>
                  </mc:Choice>
                  <mc:Fallback>
                    <p:oleObj name="BMP 图象" r:id="rId6" imgW="6391444" imgH="2409796" progId="PBrush">
                      <p:embed/>
                      <p:pic>
                        <p:nvPicPr>
                          <p:cNvPr id="0" name="Picture 5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 y="2064"/>
                            <a:ext cx="4027"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5">
                <a:extLst>
                  <a:ext uri="{FF2B5EF4-FFF2-40B4-BE49-F238E27FC236}">
                    <a16:creationId xmlns:a16="http://schemas.microsoft.com/office/drawing/2014/main" id="{5BEE188F-A97C-4F07-8BBC-03C6460FB1A0}"/>
                  </a:ext>
                </a:extLst>
              </p:cNvPr>
              <p:cNvGrpSpPr>
                <a:grpSpLocks/>
              </p:cNvGrpSpPr>
              <p:nvPr/>
            </p:nvGrpSpPr>
            <p:grpSpPr bwMode="auto">
              <a:xfrm>
                <a:off x="1968" y="2064"/>
                <a:ext cx="1760" cy="1008"/>
                <a:chOff x="1968" y="2064"/>
                <a:chExt cx="1760" cy="1008"/>
              </a:xfrm>
            </p:grpSpPr>
            <p:grpSp>
              <p:nvGrpSpPr>
                <p:cNvPr id="14" name="Group 6">
                  <a:extLst>
                    <a:ext uri="{FF2B5EF4-FFF2-40B4-BE49-F238E27FC236}">
                      <a16:creationId xmlns:a16="http://schemas.microsoft.com/office/drawing/2014/main" id="{E915F051-786D-4FB5-9BF1-742CB1F8ED1D}"/>
                    </a:ext>
                  </a:extLst>
                </p:cNvPr>
                <p:cNvGrpSpPr>
                  <a:grpSpLocks/>
                </p:cNvGrpSpPr>
                <p:nvPr/>
              </p:nvGrpSpPr>
              <p:grpSpPr bwMode="auto">
                <a:xfrm>
                  <a:off x="1968" y="2064"/>
                  <a:ext cx="1760" cy="1008"/>
                  <a:chOff x="1968" y="2064"/>
                  <a:chExt cx="1760" cy="1008"/>
                </a:xfrm>
              </p:grpSpPr>
              <p:graphicFrame>
                <p:nvGraphicFramePr>
                  <p:cNvPr id="17" name="Object 7">
                    <a:extLst>
                      <a:ext uri="{FF2B5EF4-FFF2-40B4-BE49-F238E27FC236}">
                        <a16:creationId xmlns:a16="http://schemas.microsoft.com/office/drawing/2014/main" id="{27BA5BDF-E5E9-468D-A09E-2C9845DEB7CB}"/>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127288" name="公式" r:id="rId8" imgW="3352800" imgH="5181600" progId="Equation.3">
                          <p:embed/>
                        </p:oleObj>
                      </mc:Choice>
                      <mc:Fallback>
                        <p:oleObj name="公式" r:id="rId8" imgW="3352800" imgH="5181600" progId="Equation.3">
                          <p:embed/>
                          <p:pic>
                            <p:nvPicPr>
                              <p:cNvPr id="0" name="Picture 5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18" name="Object 8">
                    <a:extLst>
                      <a:ext uri="{FF2B5EF4-FFF2-40B4-BE49-F238E27FC236}">
                        <a16:creationId xmlns:a16="http://schemas.microsoft.com/office/drawing/2014/main" id="{A7C4ACAF-A8CD-4E3E-A8D7-C1590EEBAF5C}"/>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127289" name="公式" r:id="rId10" imgW="3352800" imgH="5181600" progId="Equation.3">
                          <p:embed/>
                        </p:oleObj>
                      </mc:Choice>
                      <mc:Fallback>
                        <p:oleObj name="公式" r:id="rId10" imgW="3352800" imgH="5181600" progId="Equation.3">
                          <p:embed/>
                          <p:pic>
                            <p:nvPicPr>
                              <p:cNvPr id="0" name="Picture 5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graphicFrame>
                <p:nvGraphicFramePr>
                  <p:cNvPr id="19" name="Object 9">
                    <a:extLst>
                      <a:ext uri="{FF2B5EF4-FFF2-40B4-BE49-F238E27FC236}">
                        <a16:creationId xmlns:a16="http://schemas.microsoft.com/office/drawing/2014/main" id="{4F90F89C-9A2F-4AD6-A589-C0612CB12D16}"/>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127290" name="公式" r:id="rId12" imgW="3352800" imgH="5181600" progId="Equation.3">
                          <p:embed/>
                        </p:oleObj>
                      </mc:Choice>
                      <mc:Fallback>
                        <p:oleObj name="公式" r:id="rId12" imgW="3352800" imgH="5181600" progId="Equation.3">
                          <p:embed/>
                          <p:pic>
                            <p:nvPicPr>
                              <p:cNvPr id="0" name="Picture 5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grpSp>
            <p:sp>
              <p:nvSpPr>
                <p:cNvPr id="15" name="Line 10">
                  <a:extLst>
                    <a:ext uri="{FF2B5EF4-FFF2-40B4-BE49-F238E27FC236}">
                      <a16:creationId xmlns:a16="http://schemas.microsoft.com/office/drawing/2014/main" id="{9D466C4C-B5A2-4925-B90F-98B60E9021C0}"/>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1">
                  <a:extLst>
                    <a:ext uri="{FF2B5EF4-FFF2-40B4-BE49-F238E27FC236}">
                      <a16:creationId xmlns:a16="http://schemas.microsoft.com/office/drawing/2014/main" id="{63B9FE79-0E71-409D-9C59-4A7B716FD012}"/>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 name="Group 12">
              <a:extLst>
                <a:ext uri="{FF2B5EF4-FFF2-40B4-BE49-F238E27FC236}">
                  <a16:creationId xmlns:a16="http://schemas.microsoft.com/office/drawing/2014/main" id="{70F98811-D5FA-4556-BACC-01CBBEFDF635}"/>
                </a:ext>
              </a:extLst>
            </p:cNvPr>
            <p:cNvGrpSpPr>
              <a:grpSpLocks/>
            </p:cNvGrpSpPr>
            <p:nvPr/>
          </p:nvGrpSpPr>
          <p:grpSpPr bwMode="auto">
            <a:xfrm>
              <a:off x="1968" y="2064"/>
              <a:ext cx="1760" cy="1008"/>
              <a:chOff x="1968" y="2064"/>
              <a:chExt cx="1760" cy="1008"/>
            </a:xfrm>
          </p:grpSpPr>
          <p:grpSp>
            <p:nvGrpSpPr>
              <p:cNvPr id="6" name="Group 13">
                <a:extLst>
                  <a:ext uri="{FF2B5EF4-FFF2-40B4-BE49-F238E27FC236}">
                    <a16:creationId xmlns:a16="http://schemas.microsoft.com/office/drawing/2014/main" id="{8CE14161-99CD-4CBB-847B-2F200995A488}"/>
                  </a:ext>
                </a:extLst>
              </p:cNvPr>
              <p:cNvGrpSpPr>
                <a:grpSpLocks/>
              </p:cNvGrpSpPr>
              <p:nvPr/>
            </p:nvGrpSpPr>
            <p:grpSpPr bwMode="auto">
              <a:xfrm>
                <a:off x="1968" y="2064"/>
                <a:ext cx="1760" cy="1008"/>
                <a:chOff x="1968" y="2064"/>
                <a:chExt cx="1760" cy="1008"/>
              </a:xfrm>
            </p:grpSpPr>
            <p:graphicFrame>
              <p:nvGraphicFramePr>
                <p:cNvPr id="9" name="Object 14">
                  <a:extLst>
                    <a:ext uri="{FF2B5EF4-FFF2-40B4-BE49-F238E27FC236}">
                      <a16:creationId xmlns:a16="http://schemas.microsoft.com/office/drawing/2014/main" id="{9D4C2E5A-5749-468B-91BC-255CFD6B17BA}"/>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127291" name="公式" r:id="rId13" imgW="3352800" imgH="5181600" progId="Equation.3">
                        <p:embed/>
                      </p:oleObj>
                    </mc:Choice>
                    <mc:Fallback>
                      <p:oleObj name="公式" r:id="rId13" imgW="3352800" imgH="5181600" progId="Equation.3">
                        <p:embed/>
                        <p:pic>
                          <p:nvPicPr>
                            <p:cNvPr id="0" name="Picture 5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10" name="Object 15">
                  <a:extLst>
                    <a:ext uri="{FF2B5EF4-FFF2-40B4-BE49-F238E27FC236}">
                      <a16:creationId xmlns:a16="http://schemas.microsoft.com/office/drawing/2014/main" id="{74EDDBF9-2C96-4724-98E5-1F1A77341CF4}"/>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127292" name="公式" r:id="rId14" imgW="3352800" imgH="5181600" progId="Equation.3">
                        <p:embed/>
                      </p:oleObj>
                    </mc:Choice>
                    <mc:Fallback>
                      <p:oleObj name="公式" r:id="rId14" imgW="3352800" imgH="5181600" progId="Equation.3">
                        <p:embed/>
                        <p:pic>
                          <p:nvPicPr>
                            <p:cNvPr id="0" name="Picture 5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graphicFrame>
              <p:nvGraphicFramePr>
                <p:cNvPr id="11" name="Object 16">
                  <a:extLst>
                    <a:ext uri="{FF2B5EF4-FFF2-40B4-BE49-F238E27FC236}">
                      <a16:creationId xmlns:a16="http://schemas.microsoft.com/office/drawing/2014/main" id="{2545D9FD-67CA-4B61-AB4E-DDDD44EAA603}"/>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127293" name="公式" r:id="rId15" imgW="3352800" imgH="5181600" progId="Equation.3">
                        <p:embed/>
                      </p:oleObj>
                    </mc:Choice>
                    <mc:Fallback>
                      <p:oleObj name="公式" r:id="rId15" imgW="3352800" imgH="5181600" progId="Equation.3">
                        <p:embed/>
                        <p:pic>
                          <p:nvPicPr>
                            <p:cNvPr id="0" name="Picture 5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grpSp>
          <p:sp>
            <p:nvSpPr>
              <p:cNvPr id="7" name="Line 17">
                <a:extLst>
                  <a:ext uri="{FF2B5EF4-FFF2-40B4-BE49-F238E27FC236}">
                    <a16:creationId xmlns:a16="http://schemas.microsoft.com/office/drawing/2014/main" id="{ED4E73CC-B161-4140-BA8E-ABA8A1349501}"/>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8">
                <a:extLst>
                  <a:ext uri="{FF2B5EF4-FFF2-40B4-BE49-F238E27FC236}">
                    <a16:creationId xmlns:a16="http://schemas.microsoft.com/office/drawing/2014/main" id="{732D6D5D-99F2-4A44-8503-3D4230F45819}"/>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0" name="Text Box 19">
            <a:extLst>
              <a:ext uri="{FF2B5EF4-FFF2-40B4-BE49-F238E27FC236}">
                <a16:creationId xmlns:a16="http://schemas.microsoft.com/office/drawing/2014/main" id="{37E4A7D0-E264-4426-BDC6-3DDDC626F0C2}"/>
              </a:ext>
            </a:extLst>
          </p:cNvPr>
          <p:cNvSpPr txBox="1">
            <a:spLocks noChangeArrowheads="1"/>
          </p:cNvSpPr>
          <p:nvPr/>
        </p:nvSpPr>
        <p:spPr bwMode="auto">
          <a:xfrm>
            <a:off x="1295400" y="1861294"/>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endParaRPr lang="zh-CN" altLang="zh-CN" sz="3200" b="1">
              <a:solidFill>
                <a:srgbClr val="CC0000"/>
              </a:solidFill>
              <a:ea typeface="黑体" panose="02010609060101010101" pitchFamily="49" charset="-122"/>
            </a:endParaRPr>
          </a:p>
        </p:txBody>
      </p:sp>
      <p:grpSp>
        <p:nvGrpSpPr>
          <p:cNvPr id="21" name="Group 20">
            <a:extLst>
              <a:ext uri="{FF2B5EF4-FFF2-40B4-BE49-F238E27FC236}">
                <a16:creationId xmlns:a16="http://schemas.microsoft.com/office/drawing/2014/main" id="{393BDEE2-B4F0-4474-BC3F-D13AA43C5352}"/>
              </a:ext>
            </a:extLst>
          </p:cNvPr>
          <p:cNvGrpSpPr>
            <a:grpSpLocks/>
          </p:cNvGrpSpPr>
          <p:nvPr/>
        </p:nvGrpSpPr>
        <p:grpSpPr bwMode="auto">
          <a:xfrm>
            <a:off x="1331913" y="3428157"/>
            <a:ext cx="6392862" cy="2409825"/>
            <a:chOff x="1056" y="2064"/>
            <a:chExt cx="4027" cy="1518"/>
          </a:xfrm>
        </p:grpSpPr>
        <p:grpSp>
          <p:nvGrpSpPr>
            <p:cNvPr id="22" name="Group 21">
              <a:extLst>
                <a:ext uri="{FF2B5EF4-FFF2-40B4-BE49-F238E27FC236}">
                  <a16:creationId xmlns:a16="http://schemas.microsoft.com/office/drawing/2014/main" id="{F50A8CE8-22F9-40DA-BC81-6EFE49D7274A}"/>
                </a:ext>
              </a:extLst>
            </p:cNvPr>
            <p:cNvGrpSpPr>
              <a:grpSpLocks/>
            </p:cNvGrpSpPr>
            <p:nvPr/>
          </p:nvGrpSpPr>
          <p:grpSpPr bwMode="auto">
            <a:xfrm>
              <a:off x="1056" y="2064"/>
              <a:ext cx="4027" cy="1518"/>
              <a:chOff x="864" y="2112"/>
              <a:chExt cx="4027" cy="1518"/>
            </a:xfrm>
          </p:grpSpPr>
          <p:graphicFrame>
            <p:nvGraphicFramePr>
              <p:cNvPr id="30" name="Object 22">
                <a:extLst>
                  <a:ext uri="{FF2B5EF4-FFF2-40B4-BE49-F238E27FC236}">
                    <a16:creationId xmlns:a16="http://schemas.microsoft.com/office/drawing/2014/main" id="{B1B382E9-CF82-4166-A68C-8FDEC0FD13D4}"/>
                  </a:ext>
                </a:extLst>
              </p:cNvPr>
              <p:cNvGraphicFramePr>
                <a:graphicFrameLocks noChangeAspect="1"/>
              </p:cNvGraphicFramePr>
              <p:nvPr/>
            </p:nvGraphicFramePr>
            <p:xfrm>
              <a:off x="864" y="2112"/>
              <a:ext cx="4027" cy="1518"/>
            </p:xfrm>
            <a:graphic>
              <a:graphicData uri="http://schemas.openxmlformats.org/presentationml/2006/ole">
                <mc:AlternateContent xmlns:mc="http://schemas.openxmlformats.org/markup-compatibility/2006">
                  <mc:Choice xmlns:v="urn:schemas-microsoft-com:vml" Requires="v">
                    <p:oleObj spid="_x0000_s127294" name="BMP 图象" r:id="rId16" imgW="6391444" imgH="2409796" progId="PBrush">
                      <p:embed/>
                    </p:oleObj>
                  </mc:Choice>
                  <mc:Fallback>
                    <p:oleObj name="BMP 图象" r:id="rId16" imgW="6391444" imgH="2409796" progId="PBrush">
                      <p:embed/>
                      <p:pic>
                        <p:nvPicPr>
                          <p:cNvPr id="0" name="Picture 5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4" y="2112"/>
                            <a:ext cx="4027"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Text Box 23">
                <a:extLst>
                  <a:ext uri="{FF2B5EF4-FFF2-40B4-BE49-F238E27FC236}">
                    <a16:creationId xmlns:a16="http://schemas.microsoft.com/office/drawing/2014/main" id="{602E7BC3-184A-4FB8-A360-884921FAE01E}"/>
                  </a:ext>
                </a:extLst>
              </p:cNvPr>
              <p:cNvSpPr txBox="1">
                <a:spLocks noChangeArrowheads="1"/>
              </p:cNvSpPr>
              <p:nvPr/>
            </p:nvSpPr>
            <p:spPr bwMode="auto">
              <a:xfrm>
                <a:off x="1824" y="284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b</a:t>
                </a:r>
                <a:endParaRPr lang="en-US" altLang="zh-CN" sz="3200" b="1">
                  <a:solidFill>
                    <a:srgbClr val="CC0000"/>
                  </a:solidFill>
                  <a:ea typeface="黑体" panose="02010609060101010101" pitchFamily="49" charset="-122"/>
                </a:endParaRPr>
              </a:p>
            </p:txBody>
          </p:sp>
        </p:grpSp>
        <p:grpSp>
          <p:nvGrpSpPr>
            <p:cNvPr id="23" name="Group 24">
              <a:extLst>
                <a:ext uri="{FF2B5EF4-FFF2-40B4-BE49-F238E27FC236}">
                  <a16:creationId xmlns:a16="http://schemas.microsoft.com/office/drawing/2014/main" id="{632B0014-EC6B-4164-BE8C-B147A7C874D9}"/>
                </a:ext>
              </a:extLst>
            </p:cNvPr>
            <p:cNvGrpSpPr>
              <a:grpSpLocks/>
            </p:cNvGrpSpPr>
            <p:nvPr/>
          </p:nvGrpSpPr>
          <p:grpSpPr bwMode="auto">
            <a:xfrm>
              <a:off x="1968" y="2064"/>
              <a:ext cx="1760" cy="1008"/>
              <a:chOff x="1968" y="2064"/>
              <a:chExt cx="1760" cy="1008"/>
            </a:xfrm>
          </p:grpSpPr>
          <p:grpSp>
            <p:nvGrpSpPr>
              <p:cNvPr id="24" name="Group 25">
                <a:extLst>
                  <a:ext uri="{FF2B5EF4-FFF2-40B4-BE49-F238E27FC236}">
                    <a16:creationId xmlns:a16="http://schemas.microsoft.com/office/drawing/2014/main" id="{2BE96898-0CC9-4D26-A9AF-8383E6527F17}"/>
                  </a:ext>
                </a:extLst>
              </p:cNvPr>
              <p:cNvGrpSpPr>
                <a:grpSpLocks/>
              </p:cNvGrpSpPr>
              <p:nvPr/>
            </p:nvGrpSpPr>
            <p:grpSpPr bwMode="auto">
              <a:xfrm>
                <a:off x="1968" y="2064"/>
                <a:ext cx="1760" cy="1008"/>
                <a:chOff x="1968" y="2064"/>
                <a:chExt cx="1760" cy="1008"/>
              </a:xfrm>
            </p:grpSpPr>
            <p:graphicFrame>
              <p:nvGraphicFramePr>
                <p:cNvPr id="27" name="Object 26">
                  <a:extLst>
                    <a:ext uri="{FF2B5EF4-FFF2-40B4-BE49-F238E27FC236}">
                      <a16:creationId xmlns:a16="http://schemas.microsoft.com/office/drawing/2014/main" id="{216F057A-8C54-4027-8C2D-4B28CFAC4B1A}"/>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127295" name="公式" r:id="rId18" imgW="3352800" imgH="5181600" progId="Equation.3">
                        <p:embed/>
                      </p:oleObj>
                    </mc:Choice>
                    <mc:Fallback>
                      <p:oleObj name="公式" r:id="rId18" imgW="3352800" imgH="5181600" progId="Equation.3">
                        <p:embed/>
                        <p:pic>
                          <p:nvPicPr>
                            <p:cNvPr id="0" name="Picture 5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28" name="Object 27">
                  <a:extLst>
                    <a:ext uri="{FF2B5EF4-FFF2-40B4-BE49-F238E27FC236}">
                      <a16:creationId xmlns:a16="http://schemas.microsoft.com/office/drawing/2014/main" id="{A9E88D1D-E419-40EF-A61B-A7A83EA2DA52}"/>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127296" name="公式" r:id="rId19" imgW="3352800" imgH="5181600" progId="Equation.3">
                        <p:embed/>
                      </p:oleObj>
                    </mc:Choice>
                    <mc:Fallback>
                      <p:oleObj name="公式" r:id="rId19" imgW="3352800" imgH="5181600" progId="Equation.3">
                        <p:embed/>
                        <p:pic>
                          <p:nvPicPr>
                            <p:cNvPr id="0" name="Picture 5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graphicFrame>
              <p:nvGraphicFramePr>
                <p:cNvPr id="29" name="Object 28">
                  <a:extLst>
                    <a:ext uri="{FF2B5EF4-FFF2-40B4-BE49-F238E27FC236}">
                      <a16:creationId xmlns:a16="http://schemas.microsoft.com/office/drawing/2014/main" id="{2D4B42B9-0B61-41A2-BC76-13EE802CF2DE}"/>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127297" name="公式" r:id="rId20" imgW="3352800" imgH="5181600" progId="Equation.3">
                        <p:embed/>
                      </p:oleObj>
                    </mc:Choice>
                    <mc:Fallback>
                      <p:oleObj name="公式" r:id="rId20" imgW="3352800" imgH="5181600" progId="Equation.3">
                        <p:embed/>
                        <p:pic>
                          <p:nvPicPr>
                            <p:cNvPr id="0" name="Picture 5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grpSp>
          <p:sp>
            <p:nvSpPr>
              <p:cNvPr id="25" name="Line 29">
                <a:extLst>
                  <a:ext uri="{FF2B5EF4-FFF2-40B4-BE49-F238E27FC236}">
                    <a16:creationId xmlns:a16="http://schemas.microsoft.com/office/drawing/2014/main" id="{DD0E1FFA-017D-4D7E-A919-EDE794062EEA}"/>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0">
                <a:extLst>
                  <a:ext uri="{FF2B5EF4-FFF2-40B4-BE49-F238E27FC236}">
                    <a16:creationId xmlns:a16="http://schemas.microsoft.com/office/drawing/2014/main" id="{920013BF-1F91-441A-BDB2-6B082C5AEF18}"/>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 name="Group 31">
            <a:extLst>
              <a:ext uri="{FF2B5EF4-FFF2-40B4-BE49-F238E27FC236}">
                <a16:creationId xmlns:a16="http://schemas.microsoft.com/office/drawing/2014/main" id="{C2AD7109-40F8-4CFF-85CB-8DF7AB7412DF}"/>
              </a:ext>
            </a:extLst>
          </p:cNvPr>
          <p:cNvGrpSpPr>
            <a:grpSpLocks/>
          </p:cNvGrpSpPr>
          <p:nvPr/>
        </p:nvGrpSpPr>
        <p:grpSpPr bwMode="auto">
          <a:xfrm>
            <a:off x="1331913" y="3428157"/>
            <a:ext cx="6392862" cy="2409825"/>
            <a:chOff x="1056" y="2064"/>
            <a:chExt cx="4027" cy="1518"/>
          </a:xfrm>
        </p:grpSpPr>
        <p:grpSp>
          <p:nvGrpSpPr>
            <p:cNvPr id="33" name="Group 32">
              <a:extLst>
                <a:ext uri="{FF2B5EF4-FFF2-40B4-BE49-F238E27FC236}">
                  <a16:creationId xmlns:a16="http://schemas.microsoft.com/office/drawing/2014/main" id="{6DB4293F-B2A5-4119-9844-9A8B9DF950F6}"/>
                </a:ext>
              </a:extLst>
            </p:cNvPr>
            <p:cNvGrpSpPr>
              <a:grpSpLocks/>
            </p:cNvGrpSpPr>
            <p:nvPr/>
          </p:nvGrpSpPr>
          <p:grpSpPr bwMode="auto">
            <a:xfrm>
              <a:off x="1056" y="2064"/>
              <a:ext cx="4027" cy="1518"/>
              <a:chOff x="864" y="2112"/>
              <a:chExt cx="4027" cy="1518"/>
            </a:xfrm>
          </p:grpSpPr>
          <p:graphicFrame>
            <p:nvGraphicFramePr>
              <p:cNvPr id="42" name="Object 33">
                <a:extLst>
                  <a:ext uri="{FF2B5EF4-FFF2-40B4-BE49-F238E27FC236}">
                    <a16:creationId xmlns:a16="http://schemas.microsoft.com/office/drawing/2014/main" id="{0105937C-22D7-47B8-BA1D-19FB5E502EB9}"/>
                  </a:ext>
                </a:extLst>
              </p:cNvPr>
              <p:cNvGraphicFramePr>
                <a:graphicFrameLocks noChangeAspect="1"/>
              </p:cNvGraphicFramePr>
              <p:nvPr/>
            </p:nvGraphicFramePr>
            <p:xfrm>
              <a:off x="864" y="2112"/>
              <a:ext cx="4027" cy="1518"/>
            </p:xfrm>
            <a:graphic>
              <a:graphicData uri="http://schemas.openxmlformats.org/presentationml/2006/ole">
                <mc:AlternateContent xmlns:mc="http://schemas.openxmlformats.org/markup-compatibility/2006">
                  <mc:Choice xmlns:v="urn:schemas-microsoft-com:vml" Requires="v">
                    <p:oleObj spid="_x0000_s127298" name="BMP 图象" r:id="rId21" imgW="6391444" imgH="2409796" progId="PBrush">
                      <p:embed/>
                    </p:oleObj>
                  </mc:Choice>
                  <mc:Fallback>
                    <p:oleObj name="BMP 图象" r:id="rId21" imgW="6391444" imgH="2409796" progId="PBrush">
                      <p:embed/>
                      <p:pic>
                        <p:nvPicPr>
                          <p:cNvPr id="0" name="Picture 5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4" y="2112"/>
                            <a:ext cx="4027"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Text Box 34">
                <a:extLst>
                  <a:ext uri="{FF2B5EF4-FFF2-40B4-BE49-F238E27FC236}">
                    <a16:creationId xmlns:a16="http://schemas.microsoft.com/office/drawing/2014/main" id="{7C34BD45-9E8E-4820-B3CA-3F04AF257532}"/>
                  </a:ext>
                </a:extLst>
              </p:cNvPr>
              <p:cNvSpPr txBox="1">
                <a:spLocks noChangeArrowheads="1"/>
              </p:cNvSpPr>
              <p:nvPr/>
            </p:nvSpPr>
            <p:spPr bwMode="auto">
              <a:xfrm>
                <a:off x="1248" y="278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v</a:t>
                </a:r>
                <a:r>
                  <a:rPr lang="en-US" altLang="zh-CN" b="1" baseline="-25000">
                    <a:solidFill>
                      <a:srgbClr val="000000"/>
                    </a:solidFill>
                    <a:ea typeface="黑体" panose="02010609060101010101" pitchFamily="49" charset="-122"/>
                  </a:rPr>
                  <a:t>i</a:t>
                </a:r>
                <a:endParaRPr lang="en-US" altLang="zh-CN" sz="3200" b="1">
                  <a:solidFill>
                    <a:srgbClr val="CC0000"/>
                  </a:solidFill>
                  <a:ea typeface="黑体" panose="02010609060101010101" pitchFamily="49" charset="-122"/>
                </a:endParaRPr>
              </a:p>
            </p:txBody>
          </p:sp>
          <p:sp>
            <p:nvSpPr>
              <p:cNvPr id="44" name="Text Box 35">
                <a:extLst>
                  <a:ext uri="{FF2B5EF4-FFF2-40B4-BE49-F238E27FC236}">
                    <a16:creationId xmlns:a16="http://schemas.microsoft.com/office/drawing/2014/main" id="{4EA96BF6-0D1B-4F1F-8A7D-85854D9EC828}"/>
                  </a:ext>
                </a:extLst>
              </p:cNvPr>
              <p:cNvSpPr txBox="1">
                <a:spLocks noChangeArrowheads="1"/>
              </p:cNvSpPr>
              <p:nvPr/>
            </p:nvSpPr>
            <p:spPr bwMode="auto">
              <a:xfrm>
                <a:off x="1824" y="283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b</a:t>
                </a:r>
                <a:endParaRPr lang="en-US" altLang="zh-CN" sz="3200" b="1">
                  <a:solidFill>
                    <a:srgbClr val="CC0000"/>
                  </a:solidFill>
                  <a:ea typeface="黑体" panose="02010609060101010101" pitchFamily="49" charset="-122"/>
                </a:endParaRPr>
              </a:p>
            </p:txBody>
          </p:sp>
        </p:grpSp>
        <p:grpSp>
          <p:nvGrpSpPr>
            <p:cNvPr id="34" name="Group 36">
              <a:extLst>
                <a:ext uri="{FF2B5EF4-FFF2-40B4-BE49-F238E27FC236}">
                  <a16:creationId xmlns:a16="http://schemas.microsoft.com/office/drawing/2014/main" id="{45E82577-93A9-4545-85C2-236C74874A2A}"/>
                </a:ext>
              </a:extLst>
            </p:cNvPr>
            <p:cNvGrpSpPr>
              <a:grpSpLocks/>
            </p:cNvGrpSpPr>
            <p:nvPr/>
          </p:nvGrpSpPr>
          <p:grpSpPr bwMode="auto">
            <a:xfrm>
              <a:off x="1392" y="2064"/>
              <a:ext cx="3640" cy="1008"/>
              <a:chOff x="1392" y="2064"/>
              <a:chExt cx="3640" cy="1008"/>
            </a:xfrm>
          </p:grpSpPr>
          <p:graphicFrame>
            <p:nvGraphicFramePr>
              <p:cNvPr id="35" name="Object 37">
                <a:extLst>
                  <a:ext uri="{FF2B5EF4-FFF2-40B4-BE49-F238E27FC236}">
                    <a16:creationId xmlns:a16="http://schemas.microsoft.com/office/drawing/2014/main" id="{31B29C04-D631-4F8F-A06E-E01C3BABFF93}"/>
                  </a:ext>
                </a:extLst>
              </p:cNvPr>
              <p:cNvGraphicFramePr>
                <a:graphicFrameLocks noChangeAspect="1"/>
              </p:cNvGraphicFramePr>
              <p:nvPr/>
            </p:nvGraphicFramePr>
            <p:xfrm>
              <a:off x="1392" y="2688"/>
              <a:ext cx="280" cy="336"/>
            </p:xfrm>
            <a:graphic>
              <a:graphicData uri="http://schemas.openxmlformats.org/presentationml/2006/ole">
                <mc:AlternateContent xmlns:mc="http://schemas.openxmlformats.org/markup-compatibility/2006">
                  <mc:Choice xmlns:v="urn:schemas-microsoft-com:vml" Requires="v">
                    <p:oleObj spid="_x0000_s127299" name="公式" r:id="rId23" imgW="3352800" imgH="5181600" progId="Equation.3">
                      <p:embed/>
                    </p:oleObj>
                  </mc:Choice>
                  <mc:Fallback>
                    <p:oleObj name="公式" r:id="rId23" imgW="3352800" imgH="5181600" progId="Equation.3">
                      <p:embed/>
                      <p:pic>
                        <p:nvPicPr>
                          <p:cNvPr id="0" name="Picture 5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92" y="2688"/>
                            <a:ext cx="280" cy="336"/>
                          </a:xfrm>
                          <a:prstGeom prst="rect">
                            <a:avLst/>
                          </a:prstGeom>
                          <a:solidFill>
                            <a:schemeClr val="bg1"/>
                          </a:solidFill>
                        </p:spPr>
                      </p:pic>
                    </p:oleObj>
                  </mc:Fallback>
                </mc:AlternateContent>
              </a:graphicData>
            </a:graphic>
          </p:graphicFrame>
          <p:graphicFrame>
            <p:nvGraphicFramePr>
              <p:cNvPr id="36" name="Object 38">
                <a:extLst>
                  <a:ext uri="{FF2B5EF4-FFF2-40B4-BE49-F238E27FC236}">
                    <a16:creationId xmlns:a16="http://schemas.microsoft.com/office/drawing/2014/main" id="{3D2D509A-5818-4B83-8BD3-896C1E78DD48}"/>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127300" name="公式" r:id="rId25" imgW="3352800" imgH="5181600" progId="Equation.3">
                      <p:embed/>
                    </p:oleObj>
                  </mc:Choice>
                  <mc:Fallback>
                    <p:oleObj name="公式" r:id="rId25" imgW="3352800" imgH="5181600" progId="Equation.3">
                      <p:embed/>
                      <p:pic>
                        <p:nvPicPr>
                          <p:cNvPr id="0" name="Picture 5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37" name="Object 39">
                <a:extLst>
                  <a:ext uri="{FF2B5EF4-FFF2-40B4-BE49-F238E27FC236}">
                    <a16:creationId xmlns:a16="http://schemas.microsoft.com/office/drawing/2014/main" id="{4C933FFC-C572-46DD-B0D4-CA6153EC9D2E}"/>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127301" name="公式" r:id="rId26" imgW="3352800" imgH="5181600" progId="Equation.3">
                      <p:embed/>
                    </p:oleObj>
                  </mc:Choice>
                  <mc:Fallback>
                    <p:oleObj name="公式" r:id="rId26" imgW="3352800" imgH="5181600" progId="Equation.3">
                      <p:embed/>
                      <p:pic>
                        <p:nvPicPr>
                          <p:cNvPr id="0" name="Picture 5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sp>
            <p:nvSpPr>
              <p:cNvPr id="38" name="Line 40">
                <a:extLst>
                  <a:ext uri="{FF2B5EF4-FFF2-40B4-BE49-F238E27FC236}">
                    <a16:creationId xmlns:a16="http://schemas.microsoft.com/office/drawing/2014/main" id="{330C8438-33D9-4BB1-ABF2-C95E2A8A9918}"/>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9" name="Object 41">
                <a:extLst>
                  <a:ext uri="{FF2B5EF4-FFF2-40B4-BE49-F238E27FC236}">
                    <a16:creationId xmlns:a16="http://schemas.microsoft.com/office/drawing/2014/main" id="{1C403878-DAA2-4B13-9347-738A60522F17}"/>
                  </a:ext>
                </a:extLst>
              </p:cNvPr>
              <p:cNvGraphicFramePr>
                <a:graphicFrameLocks noChangeAspect="1"/>
              </p:cNvGraphicFramePr>
              <p:nvPr/>
            </p:nvGraphicFramePr>
            <p:xfrm>
              <a:off x="4704" y="2736"/>
              <a:ext cx="328" cy="336"/>
            </p:xfrm>
            <a:graphic>
              <a:graphicData uri="http://schemas.openxmlformats.org/presentationml/2006/ole">
                <mc:AlternateContent xmlns:mc="http://schemas.openxmlformats.org/markup-compatibility/2006">
                  <mc:Choice xmlns:v="urn:schemas-microsoft-com:vml" Requires="v">
                    <p:oleObj spid="_x0000_s127302" name="公式" r:id="rId27" imgW="3962400" imgH="5181600" progId="Equation.3">
                      <p:embed/>
                    </p:oleObj>
                  </mc:Choice>
                  <mc:Fallback>
                    <p:oleObj name="公式" r:id="rId27" imgW="3962400" imgH="5181600" progId="Equation.3">
                      <p:embed/>
                      <p:pic>
                        <p:nvPicPr>
                          <p:cNvPr id="0" name="Picture 54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04" y="2736"/>
                            <a:ext cx="328" cy="336"/>
                          </a:xfrm>
                          <a:prstGeom prst="rect">
                            <a:avLst/>
                          </a:prstGeom>
                          <a:solidFill>
                            <a:schemeClr val="bg1"/>
                          </a:solidFill>
                        </p:spPr>
                      </p:pic>
                    </p:oleObj>
                  </mc:Fallback>
                </mc:AlternateContent>
              </a:graphicData>
            </a:graphic>
          </p:graphicFrame>
          <p:graphicFrame>
            <p:nvGraphicFramePr>
              <p:cNvPr id="40" name="Object 42">
                <a:extLst>
                  <a:ext uri="{FF2B5EF4-FFF2-40B4-BE49-F238E27FC236}">
                    <a16:creationId xmlns:a16="http://schemas.microsoft.com/office/drawing/2014/main" id="{B895BA99-40D8-4543-9F8E-52874B9BF43F}"/>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127303" name="公式" r:id="rId29" imgW="3352800" imgH="5181600" progId="Equation.3">
                      <p:embed/>
                    </p:oleObj>
                  </mc:Choice>
                  <mc:Fallback>
                    <p:oleObj name="公式" r:id="rId29" imgW="3352800" imgH="5181600" progId="Equation.3">
                      <p:embed/>
                      <p:pic>
                        <p:nvPicPr>
                          <p:cNvPr id="0" name="Picture 5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sp>
            <p:nvSpPr>
              <p:cNvPr id="41" name="Line 43">
                <a:extLst>
                  <a:ext uri="{FF2B5EF4-FFF2-40B4-BE49-F238E27FC236}">
                    <a16:creationId xmlns:a16="http://schemas.microsoft.com/office/drawing/2014/main" id="{FCF8FF5D-F621-4E62-8E7C-313DA0ECC88A}"/>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5" name="Group 44">
            <a:extLst>
              <a:ext uri="{FF2B5EF4-FFF2-40B4-BE49-F238E27FC236}">
                <a16:creationId xmlns:a16="http://schemas.microsoft.com/office/drawing/2014/main" id="{B8645560-4A1D-45E8-A2A4-F85C3D627171}"/>
              </a:ext>
            </a:extLst>
          </p:cNvPr>
          <p:cNvGrpSpPr>
            <a:grpSpLocks/>
          </p:cNvGrpSpPr>
          <p:nvPr/>
        </p:nvGrpSpPr>
        <p:grpSpPr bwMode="auto">
          <a:xfrm>
            <a:off x="1331913" y="3428157"/>
            <a:ext cx="6392862" cy="2409825"/>
            <a:chOff x="-192" y="288"/>
            <a:chExt cx="4027" cy="1518"/>
          </a:xfrm>
        </p:grpSpPr>
        <p:grpSp>
          <p:nvGrpSpPr>
            <p:cNvPr id="46" name="Group 45">
              <a:extLst>
                <a:ext uri="{FF2B5EF4-FFF2-40B4-BE49-F238E27FC236}">
                  <a16:creationId xmlns:a16="http://schemas.microsoft.com/office/drawing/2014/main" id="{4E36561B-4565-4A84-919E-305536CD479D}"/>
                </a:ext>
              </a:extLst>
            </p:cNvPr>
            <p:cNvGrpSpPr>
              <a:grpSpLocks/>
            </p:cNvGrpSpPr>
            <p:nvPr/>
          </p:nvGrpSpPr>
          <p:grpSpPr bwMode="auto">
            <a:xfrm>
              <a:off x="-192" y="288"/>
              <a:ext cx="4027" cy="1518"/>
              <a:chOff x="1733" y="0"/>
              <a:chExt cx="4027" cy="1518"/>
            </a:xfrm>
          </p:grpSpPr>
          <p:graphicFrame>
            <p:nvGraphicFramePr>
              <p:cNvPr id="55" name="Object 46">
                <a:extLst>
                  <a:ext uri="{FF2B5EF4-FFF2-40B4-BE49-F238E27FC236}">
                    <a16:creationId xmlns:a16="http://schemas.microsoft.com/office/drawing/2014/main" id="{C4C748A7-5229-4EEF-B72C-831B62A6CCF9}"/>
                  </a:ext>
                </a:extLst>
              </p:cNvPr>
              <p:cNvGraphicFramePr>
                <a:graphicFrameLocks noChangeAspect="1"/>
              </p:cNvGraphicFramePr>
              <p:nvPr/>
            </p:nvGraphicFramePr>
            <p:xfrm>
              <a:off x="1733" y="0"/>
              <a:ext cx="4027" cy="1518"/>
            </p:xfrm>
            <a:graphic>
              <a:graphicData uri="http://schemas.openxmlformats.org/presentationml/2006/ole">
                <mc:AlternateContent xmlns:mc="http://schemas.openxmlformats.org/markup-compatibility/2006">
                  <mc:Choice xmlns:v="urn:schemas-microsoft-com:vml" Requires="v">
                    <p:oleObj spid="_x0000_s127304" name="BMP 图象" r:id="rId30" imgW="6391444" imgH="2409796" progId="PBrush">
                      <p:embed/>
                    </p:oleObj>
                  </mc:Choice>
                  <mc:Fallback>
                    <p:oleObj name="BMP 图象" r:id="rId30" imgW="6391444" imgH="2409796" progId="PBrush">
                      <p:embed/>
                      <p:pic>
                        <p:nvPicPr>
                          <p:cNvPr id="0" name="Picture 54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33" y="0"/>
                            <a:ext cx="4027"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Text Box 47">
                <a:extLst>
                  <a:ext uri="{FF2B5EF4-FFF2-40B4-BE49-F238E27FC236}">
                    <a16:creationId xmlns:a16="http://schemas.microsoft.com/office/drawing/2014/main" id="{1249E78B-9CF8-490C-9F88-8EEF6C974C1D}"/>
                  </a:ext>
                </a:extLst>
              </p:cNvPr>
              <p:cNvSpPr txBox="1">
                <a:spLocks noChangeArrowheads="1"/>
              </p:cNvSpPr>
              <p:nvPr/>
            </p:nvSpPr>
            <p:spPr bwMode="auto">
              <a:xfrm>
                <a:off x="2693" y="720"/>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b</a:t>
                </a:r>
                <a:endParaRPr lang="en-US" altLang="zh-CN" sz="3200" b="1">
                  <a:solidFill>
                    <a:srgbClr val="CC0000"/>
                  </a:solidFill>
                  <a:ea typeface="黑体" panose="02010609060101010101" pitchFamily="49" charset="-122"/>
                </a:endParaRPr>
              </a:p>
            </p:txBody>
          </p:sp>
          <p:sp>
            <p:nvSpPr>
              <p:cNvPr id="57" name="Text Box 48">
                <a:extLst>
                  <a:ext uri="{FF2B5EF4-FFF2-40B4-BE49-F238E27FC236}">
                    <a16:creationId xmlns:a16="http://schemas.microsoft.com/office/drawing/2014/main" id="{967AC005-D098-4275-B820-F51366F11787}"/>
                  </a:ext>
                </a:extLst>
              </p:cNvPr>
              <p:cNvSpPr txBox="1">
                <a:spLocks noChangeArrowheads="1"/>
              </p:cNvSpPr>
              <p:nvPr/>
            </p:nvSpPr>
            <p:spPr bwMode="auto">
              <a:xfrm>
                <a:off x="2117" y="67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v</a:t>
                </a:r>
                <a:r>
                  <a:rPr lang="en-US" altLang="zh-CN" b="1" baseline="-25000">
                    <a:solidFill>
                      <a:srgbClr val="000000"/>
                    </a:solidFill>
                    <a:ea typeface="黑体" panose="02010609060101010101" pitchFamily="49" charset="-122"/>
                  </a:rPr>
                  <a:t>i</a:t>
                </a:r>
                <a:endParaRPr lang="en-US" altLang="zh-CN" sz="3200" b="1">
                  <a:solidFill>
                    <a:srgbClr val="CC0000"/>
                  </a:solidFill>
                  <a:ea typeface="黑体" panose="02010609060101010101" pitchFamily="49" charset="-122"/>
                </a:endParaRPr>
              </a:p>
            </p:txBody>
          </p:sp>
          <p:sp>
            <p:nvSpPr>
              <p:cNvPr id="58" name="Text Box 49">
                <a:extLst>
                  <a:ext uri="{FF2B5EF4-FFF2-40B4-BE49-F238E27FC236}">
                    <a16:creationId xmlns:a16="http://schemas.microsoft.com/office/drawing/2014/main" id="{2775AFDD-6903-4946-AC0C-A08B35857F63}"/>
                  </a:ext>
                </a:extLst>
              </p:cNvPr>
              <p:cNvSpPr txBox="1">
                <a:spLocks noChangeArrowheads="1"/>
              </p:cNvSpPr>
              <p:nvPr/>
            </p:nvSpPr>
            <p:spPr bwMode="auto">
              <a:xfrm>
                <a:off x="4565" y="730"/>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c</a:t>
                </a:r>
                <a:endParaRPr lang="en-US" altLang="zh-CN" sz="3200" b="1">
                  <a:solidFill>
                    <a:srgbClr val="CC0000"/>
                  </a:solidFill>
                  <a:ea typeface="黑体" panose="02010609060101010101" pitchFamily="49" charset="-122"/>
                </a:endParaRPr>
              </a:p>
            </p:txBody>
          </p:sp>
        </p:grpSp>
        <p:grpSp>
          <p:nvGrpSpPr>
            <p:cNvPr id="47" name="Group 50">
              <a:extLst>
                <a:ext uri="{FF2B5EF4-FFF2-40B4-BE49-F238E27FC236}">
                  <a16:creationId xmlns:a16="http://schemas.microsoft.com/office/drawing/2014/main" id="{FE3EC2DB-DF21-44F7-8EB3-AA8424C973DC}"/>
                </a:ext>
              </a:extLst>
            </p:cNvPr>
            <p:cNvGrpSpPr>
              <a:grpSpLocks/>
            </p:cNvGrpSpPr>
            <p:nvPr/>
          </p:nvGrpSpPr>
          <p:grpSpPr bwMode="auto">
            <a:xfrm>
              <a:off x="144" y="288"/>
              <a:ext cx="3640" cy="1008"/>
              <a:chOff x="1392" y="2064"/>
              <a:chExt cx="3640" cy="1008"/>
            </a:xfrm>
          </p:grpSpPr>
          <p:graphicFrame>
            <p:nvGraphicFramePr>
              <p:cNvPr id="48" name="Object 51">
                <a:extLst>
                  <a:ext uri="{FF2B5EF4-FFF2-40B4-BE49-F238E27FC236}">
                    <a16:creationId xmlns:a16="http://schemas.microsoft.com/office/drawing/2014/main" id="{C500CFE4-485B-421E-811A-F5B198D10C33}"/>
                  </a:ext>
                </a:extLst>
              </p:cNvPr>
              <p:cNvGraphicFramePr>
                <a:graphicFrameLocks noChangeAspect="1"/>
              </p:cNvGraphicFramePr>
              <p:nvPr/>
            </p:nvGraphicFramePr>
            <p:xfrm>
              <a:off x="1392" y="2688"/>
              <a:ext cx="280" cy="336"/>
            </p:xfrm>
            <a:graphic>
              <a:graphicData uri="http://schemas.openxmlformats.org/presentationml/2006/ole">
                <mc:AlternateContent xmlns:mc="http://schemas.openxmlformats.org/markup-compatibility/2006">
                  <mc:Choice xmlns:v="urn:schemas-microsoft-com:vml" Requires="v">
                    <p:oleObj spid="_x0000_s127305" name="公式" r:id="rId32" imgW="3352800" imgH="5181600" progId="Equation.3">
                      <p:embed/>
                    </p:oleObj>
                  </mc:Choice>
                  <mc:Fallback>
                    <p:oleObj name="公式" r:id="rId32" imgW="3352800" imgH="5181600" progId="Equation.3">
                      <p:embed/>
                      <p:pic>
                        <p:nvPicPr>
                          <p:cNvPr id="0" name="Picture 54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92" y="2688"/>
                            <a:ext cx="280" cy="336"/>
                          </a:xfrm>
                          <a:prstGeom prst="rect">
                            <a:avLst/>
                          </a:prstGeom>
                          <a:solidFill>
                            <a:schemeClr val="bg1"/>
                          </a:solidFill>
                        </p:spPr>
                      </p:pic>
                    </p:oleObj>
                  </mc:Fallback>
                </mc:AlternateContent>
              </a:graphicData>
            </a:graphic>
          </p:graphicFrame>
          <p:graphicFrame>
            <p:nvGraphicFramePr>
              <p:cNvPr id="49" name="Object 52">
                <a:extLst>
                  <a:ext uri="{FF2B5EF4-FFF2-40B4-BE49-F238E27FC236}">
                    <a16:creationId xmlns:a16="http://schemas.microsoft.com/office/drawing/2014/main" id="{4338FB3E-2A8D-4A95-964C-A6275E82D9F5}"/>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127306" name="公式" r:id="rId33" imgW="3352800" imgH="5181600" progId="Equation.3">
                      <p:embed/>
                    </p:oleObj>
                  </mc:Choice>
                  <mc:Fallback>
                    <p:oleObj name="公式" r:id="rId33" imgW="3352800" imgH="5181600" progId="Equation.3">
                      <p:embed/>
                      <p:pic>
                        <p:nvPicPr>
                          <p:cNvPr id="0" name="Picture 5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50" name="Object 53">
                <a:extLst>
                  <a:ext uri="{FF2B5EF4-FFF2-40B4-BE49-F238E27FC236}">
                    <a16:creationId xmlns:a16="http://schemas.microsoft.com/office/drawing/2014/main" id="{7BB0ECD5-0169-47E8-801E-20B4971810BB}"/>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127307" name="公式" r:id="rId34" imgW="3352800" imgH="5181600" progId="Equation.3">
                      <p:embed/>
                    </p:oleObj>
                  </mc:Choice>
                  <mc:Fallback>
                    <p:oleObj name="公式" r:id="rId34" imgW="3352800" imgH="5181600" progId="Equation.3">
                      <p:embed/>
                      <p:pic>
                        <p:nvPicPr>
                          <p:cNvPr id="0" name="Picture 54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sp>
            <p:nvSpPr>
              <p:cNvPr id="51" name="Line 54">
                <a:extLst>
                  <a:ext uri="{FF2B5EF4-FFF2-40B4-BE49-F238E27FC236}">
                    <a16:creationId xmlns:a16="http://schemas.microsoft.com/office/drawing/2014/main" id="{75F92CB7-384C-4187-B838-F11F7F511D54}"/>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2" name="Object 55">
                <a:extLst>
                  <a:ext uri="{FF2B5EF4-FFF2-40B4-BE49-F238E27FC236}">
                    <a16:creationId xmlns:a16="http://schemas.microsoft.com/office/drawing/2014/main" id="{3E258DBB-AB46-4E75-9D78-C33C63D07EFD}"/>
                  </a:ext>
                </a:extLst>
              </p:cNvPr>
              <p:cNvGraphicFramePr>
                <a:graphicFrameLocks noChangeAspect="1"/>
              </p:cNvGraphicFramePr>
              <p:nvPr/>
            </p:nvGraphicFramePr>
            <p:xfrm>
              <a:off x="4704" y="2736"/>
              <a:ext cx="328" cy="336"/>
            </p:xfrm>
            <a:graphic>
              <a:graphicData uri="http://schemas.openxmlformats.org/presentationml/2006/ole">
                <mc:AlternateContent xmlns:mc="http://schemas.openxmlformats.org/markup-compatibility/2006">
                  <mc:Choice xmlns:v="urn:schemas-microsoft-com:vml" Requires="v">
                    <p:oleObj spid="_x0000_s127308" name="公式" r:id="rId35" imgW="3962400" imgH="5181600" progId="Equation.3">
                      <p:embed/>
                    </p:oleObj>
                  </mc:Choice>
                  <mc:Fallback>
                    <p:oleObj name="公式" r:id="rId35" imgW="3962400" imgH="5181600" progId="Equation.3">
                      <p:embed/>
                      <p:pic>
                        <p:nvPicPr>
                          <p:cNvPr id="0" name="Picture 5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04" y="2736"/>
                            <a:ext cx="328" cy="336"/>
                          </a:xfrm>
                          <a:prstGeom prst="rect">
                            <a:avLst/>
                          </a:prstGeom>
                          <a:solidFill>
                            <a:schemeClr val="bg1"/>
                          </a:solidFill>
                        </p:spPr>
                      </p:pic>
                    </p:oleObj>
                  </mc:Fallback>
                </mc:AlternateContent>
              </a:graphicData>
            </a:graphic>
          </p:graphicFrame>
          <p:graphicFrame>
            <p:nvGraphicFramePr>
              <p:cNvPr id="53" name="Object 56">
                <a:extLst>
                  <a:ext uri="{FF2B5EF4-FFF2-40B4-BE49-F238E27FC236}">
                    <a16:creationId xmlns:a16="http://schemas.microsoft.com/office/drawing/2014/main" id="{9E37E371-9CD3-4E6A-8790-4240CBDC3D1A}"/>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127309" name="公式" r:id="rId36" imgW="3352800" imgH="5181600" progId="Equation.3">
                      <p:embed/>
                    </p:oleObj>
                  </mc:Choice>
                  <mc:Fallback>
                    <p:oleObj name="公式" r:id="rId36" imgW="3352800" imgH="5181600" progId="Equation.3">
                      <p:embed/>
                      <p:pic>
                        <p:nvPicPr>
                          <p:cNvPr id="0" name="Picture 5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sp>
            <p:nvSpPr>
              <p:cNvPr id="54" name="Line 57">
                <a:extLst>
                  <a:ext uri="{FF2B5EF4-FFF2-40B4-BE49-F238E27FC236}">
                    <a16:creationId xmlns:a16="http://schemas.microsoft.com/office/drawing/2014/main" id="{4C09524B-28C7-4E23-9345-860C8381DD15}"/>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9" name="Group 58">
            <a:extLst>
              <a:ext uri="{FF2B5EF4-FFF2-40B4-BE49-F238E27FC236}">
                <a16:creationId xmlns:a16="http://schemas.microsoft.com/office/drawing/2014/main" id="{CEE7732C-8E4D-47D4-8989-55BED48AC50E}"/>
              </a:ext>
            </a:extLst>
          </p:cNvPr>
          <p:cNvGrpSpPr>
            <a:grpSpLocks/>
          </p:cNvGrpSpPr>
          <p:nvPr/>
        </p:nvGrpSpPr>
        <p:grpSpPr bwMode="auto">
          <a:xfrm>
            <a:off x="900113" y="692894"/>
            <a:ext cx="3571875" cy="2541588"/>
            <a:chOff x="576" y="816"/>
            <a:chExt cx="2250" cy="1459"/>
          </a:xfrm>
        </p:grpSpPr>
        <p:grpSp>
          <p:nvGrpSpPr>
            <p:cNvPr id="60" name="Group 59">
              <a:extLst>
                <a:ext uri="{FF2B5EF4-FFF2-40B4-BE49-F238E27FC236}">
                  <a16:creationId xmlns:a16="http://schemas.microsoft.com/office/drawing/2014/main" id="{F0CB4208-311A-4719-A855-AED7147EA4DE}"/>
                </a:ext>
              </a:extLst>
            </p:cNvPr>
            <p:cNvGrpSpPr>
              <a:grpSpLocks/>
            </p:cNvGrpSpPr>
            <p:nvPr/>
          </p:nvGrpSpPr>
          <p:grpSpPr bwMode="auto">
            <a:xfrm>
              <a:off x="576" y="816"/>
              <a:ext cx="2250" cy="1266"/>
              <a:chOff x="3360" y="2448"/>
              <a:chExt cx="2250" cy="1266"/>
            </a:xfrm>
          </p:grpSpPr>
          <p:graphicFrame>
            <p:nvGraphicFramePr>
              <p:cNvPr id="62" name="Object 60">
                <a:extLst>
                  <a:ext uri="{FF2B5EF4-FFF2-40B4-BE49-F238E27FC236}">
                    <a16:creationId xmlns:a16="http://schemas.microsoft.com/office/drawing/2014/main" id="{DDFF3513-6502-48FB-9BD3-16654DB2FE98}"/>
                  </a:ext>
                </a:extLst>
              </p:cNvPr>
              <p:cNvGraphicFramePr>
                <a:graphicFrameLocks noChangeAspect="1"/>
              </p:cNvGraphicFramePr>
              <p:nvPr/>
            </p:nvGraphicFramePr>
            <p:xfrm>
              <a:off x="3360" y="2448"/>
              <a:ext cx="2250" cy="1266"/>
            </p:xfrm>
            <a:graphic>
              <a:graphicData uri="http://schemas.openxmlformats.org/presentationml/2006/ole">
                <mc:AlternateContent xmlns:mc="http://schemas.openxmlformats.org/markup-compatibility/2006">
                  <mc:Choice xmlns:v="urn:schemas-microsoft-com:vml" Requires="v">
                    <p:oleObj spid="_x0000_s127310" name="BMP 图象" r:id="rId37" imgW="3571852" imgH="2009852" progId="PBrush">
                      <p:embed/>
                    </p:oleObj>
                  </mc:Choice>
                  <mc:Fallback>
                    <p:oleObj name="BMP 图象" r:id="rId37" imgW="3571852" imgH="2009852" progId="PBrush">
                      <p:embed/>
                      <p:pic>
                        <p:nvPicPr>
                          <p:cNvPr id="0" name="Picture 55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360" y="2448"/>
                            <a:ext cx="2250" cy="126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 name="Text Box 61">
                <a:extLst>
                  <a:ext uri="{FF2B5EF4-FFF2-40B4-BE49-F238E27FC236}">
                    <a16:creationId xmlns:a16="http://schemas.microsoft.com/office/drawing/2014/main" id="{1A5EEE16-0B7E-48CD-B1DB-3E62E0B69985}"/>
                  </a:ext>
                </a:extLst>
              </p:cNvPr>
              <p:cNvSpPr txBox="1">
                <a:spLocks noChangeArrowheads="1"/>
              </p:cNvSpPr>
              <p:nvPr/>
            </p:nvSpPr>
            <p:spPr bwMode="auto">
              <a:xfrm>
                <a:off x="4512" y="2448"/>
                <a:ext cx="33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i="1">
                    <a:solidFill>
                      <a:srgbClr val="000000"/>
                    </a:solidFill>
                    <a:ea typeface="宋体" panose="02010600030101010101" pitchFamily="2" charset="-122"/>
                  </a:rPr>
                  <a:t>i</a:t>
                </a:r>
                <a:r>
                  <a:rPr lang="en-US" altLang="zh-CN" b="1" baseline="-25000">
                    <a:solidFill>
                      <a:srgbClr val="000000"/>
                    </a:solidFill>
                    <a:ea typeface="宋体" panose="02010600030101010101" pitchFamily="2" charset="-122"/>
                  </a:rPr>
                  <a:t>c</a:t>
                </a:r>
                <a:endParaRPr lang="en-US" altLang="zh-CN">
                  <a:solidFill>
                    <a:srgbClr val="FF0066"/>
                  </a:solidFill>
                  <a:ea typeface="宋体" panose="02010600030101010101" pitchFamily="2" charset="-122"/>
                </a:endParaRPr>
              </a:p>
            </p:txBody>
          </p:sp>
          <p:sp>
            <p:nvSpPr>
              <p:cNvPr id="64" name="Text Box 62">
                <a:extLst>
                  <a:ext uri="{FF2B5EF4-FFF2-40B4-BE49-F238E27FC236}">
                    <a16:creationId xmlns:a16="http://schemas.microsoft.com/office/drawing/2014/main" id="{C2F99EBD-79B2-449A-A416-01BFC0EB7FB0}"/>
                  </a:ext>
                </a:extLst>
              </p:cNvPr>
              <p:cNvSpPr txBox="1">
                <a:spLocks noChangeArrowheads="1"/>
              </p:cNvSpPr>
              <p:nvPr/>
            </p:nvSpPr>
            <p:spPr bwMode="auto">
              <a:xfrm>
                <a:off x="4464" y="2928"/>
                <a:ext cx="33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i="1">
                    <a:solidFill>
                      <a:srgbClr val="000000"/>
                    </a:solidFill>
                    <a:ea typeface="宋体" panose="02010600030101010101" pitchFamily="2" charset="-122"/>
                  </a:rPr>
                  <a:t>v</a:t>
                </a:r>
                <a:r>
                  <a:rPr lang="en-US" altLang="zh-CN" b="1" baseline="-25000">
                    <a:solidFill>
                      <a:srgbClr val="000000"/>
                    </a:solidFill>
                    <a:ea typeface="宋体" panose="02010600030101010101" pitchFamily="2" charset="-122"/>
                  </a:rPr>
                  <a:t>ce</a:t>
                </a:r>
                <a:endParaRPr lang="en-US" altLang="zh-CN">
                  <a:solidFill>
                    <a:srgbClr val="FF0066"/>
                  </a:solidFill>
                  <a:ea typeface="宋体" panose="02010600030101010101" pitchFamily="2" charset="-122"/>
                </a:endParaRPr>
              </a:p>
            </p:txBody>
          </p:sp>
          <p:sp>
            <p:nvSpPr>
              <p:cNvPr id="65" name="Text Box 63">
                <a:extLst>
                  <a:ext uri="{FF2B5EF4-FFF2-40B4-BE49-F238E27FC236}">
                    <a16:creationId xmlns:a16="http://schemas.microsoft.com/office/drawing/2014/main" id="{144E7271-19D0-4976-822E-D8D1936693D7}"/>
                  </a:ext>
                </a:extLst>
              </p:cNvPr>
              <p:cNvSpPr txBox="1">
                <a:spLocks noChangeArrowheads="1"/>
              </p:cNvSpPr>
              <p:nvPr/>
            </p:nvSpPr>
            <p:spPr bwMode="auto">
              <a:xfrm>
                <a:off x="4464" y="2688"/>
                <a:ext cx="33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66" name="Text Box 64">
                <a:extLst>
                  <a:ext uri="{FF2B5EF4-FFF2-40B4-BE49-F238E27FC236}">
                    <a16:creationId xmlns:a16="http://schemas.microsoft.com/office/drawing/2014/main" id="{3E932FD1-3772-4236-A9A0-E26C64355DA7}"/>
                  </a:ext>
                </a:extLst>
              </p:cNvPr>
              <p:cNvSpPr txBox="1">
                <a:spLocks noChangeArrowheads="1"/>
              </p:cNvSpPr>
              <p:nvPr/>
            </p:nvSpPr>
            <p:spPr bwMode="auto">
              <a:xfrm>
                <a:off x="4512" y="3168"/>
                <a:ext cx="33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00"/>
                    </a:solidFill>
                    <a:ea typeface="宋体" panose="02010600030101010101" pitchFamily="2" charset="-122"/>
                  </a:rPr>
                  <a:t>-</a:t>
                </a:r>
                <a:endParaRPr lang="en-US" altLang="zh-CN">
                  <a:solidFill>
                    <a:srgbClr val="FF0066"/>
                  </a:solidFill>
                  <a:ea typeface="宋体" panose="02010600030101010101" pitchFamily="2" charset="-122"/>
                </a:endParaRPr>
              </a:p>
            </p:txBody>
          </p:sp>
          <p:sp>
            <p:nvSpPr>
              <p:cNvPr id="67" name="Line 65">
                <a:extLst>
                  <a:ext uri="{FF2B5EF4-FFF2-40B4-BE49-F238E27FC236}">
                    <a16:creationId xmlns:a16="http://schemas.microsoft.com/office/drawing/2014/main" id="{2AF8BEEB-FF88-406E-B5B8-E4FC1B375B4C}"/>
                  </a:ext>
                </a:extLst>
              </p:cNvPr>
              <p:cNvSpPr>
                <a:spLocks noChangeShapeType="1"/>
              </p:cNvSpPr>
              <p:nvPr/>
            </p:nvSpPr>
            <p:spPr bwMode="auto">
              <a:xfrm flipH="1">
                <a:off x="4320" y="2640"/>
                <a:ext cx="144" cy="0"/>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 name="Text Box 66">
              <a:extLst>
                <a:ext uri="{FF2B5EF4-FFF2-40B4-BE49-F238E27FC236}">
                  <a16:creationId xmlns:a16="http://schemas.microsoft.com/office/drawing/2014/main" id="{6FF37C2E-DE6E-45D0-9A1F-79D0647B0D74}"/>
                </a:ext>
              </a:extLst>
            </p:cNvPr>
            <p:cNvSpPr txBox="1">
              <a:spLocks noChangeArrowheads="1"/>
            </p:cNvSpPr>
            <p:nvPr/>
          </p:nvSpPr>
          <p:spPr bwMode="auto">
            <a:xfrm>
              <a:off x="1296" y="2064"/>
              <a:ext cx="81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1800" b="1">
                  <a:solidFill>
                    <a:srgbClr val="0033CC"/>
                  </a:solidFill>
                  <a:ea typeface="黑体" panose="02010609060101010101" pitchFamily="49" charset="-122"/>
                </a:rPr>
                <a:t>交流通路</a:t>
              </a:r>
            </a:p>
          </p:txBody>
        </p:sp>
      </p:grpSp>
      <p:grpSp>
        <p:nvGrpSpPr>
          <p:cNvPr id="68" name="Group 67">
            <a:extLst>
              <a:ext uri="{FF2B5EF4-FFF2-40B4-BE49-F238E27FC236}">
                <a16:creationId xmlns:a16="http://schemas.microsoft.com/office/drawing/2014/main" id="{A1785450-B72B-4817-87E9-415D18281061}"/>
              </a:ext>
            </a:extLst>
          </p:cNvPr>
          <p:cNvGrpSpPr>
            <a:grpSpLocks/>
          </p:cNvGrpSpPr>
          <p:nvPr/>
        </p:nvGrpSpPr>
        <p:grpSpPr bwMode="auto">
          <a:xfrm>
            <a:off x="1331913" y="3428157"/>
            <a:ext cx="6088062" cy="2409825"/>
            <a:chOff x="1056" y="2064"/>
            <a:chExt cx="4027" cy="1518"/>
          </a:xfrm>
        </p:grpSpPr>
        <p:grpSp>
          <p:nvGrpSpPr>
            <p:cNvPr id="69" name="Group 68">
              <a:extLst>
                <a:ext uri="{FF2B5EF4-FFF2-40B4-BE49-F238E27FC236}">
                  <a16:creationId xmlns:a16="http://schemas.microsoft.com/office/drawing/2014/main" id="{CBF3BD46-079A-4943-9240-EB9A60603CC8}"/>
                </a:ext>
              </a:extLst>
            </p:cNvPr>
            <p:cNvGrpSpPr>
              <a:grpSpLocks/>
            </p:cNvGrpSpPr>
            <p:nvPr/>
          </p:nvGrpSpPr>
          <p:grpSpPr bwMode="auto">
            <a:xfrm>
              <a:off x="1056" y="2064"/>
              <a:ext cx="4027" cy="1518"/>
              <a:chOff x="864" y="2112"/>
              <a:chExt cx="4027" cy="1518"/>
            </a:xfrm>
          </p:grpSpPr>
          <p:graphicFrame>
            <p:nvGraphicFramePr>
              <p:cNvPr id="78" name="Object 69">
                <a:extLst>
                  <a:ext uri="{FF2B5EF4-FFF2-40B4-BE49-F238E27FC236}">
                    <a16:creationId xmlns:a16="http://schemas.microsoft.com/office/drawing/2014/main" id="{FD12E371-800B-4A1E-8EAC-6A6F7961BA97}"/>
                  </a:ext>
                </a:extLst>
              </p:cNvPr>
              <p:cNvGraphicFramePr>
                <a:graphicFrameLocks noChangeAspect="1"/>
              </p:cNvGraphicFramePr>
              <p:nvPr/>
            </p:nvGraphicFramePr>
            <p:xfrm>
              <a:off x="864" y="2112"/>
              <a:ext cx="4027" cy="1518"/>
            </p:xfrm>
            <a:graphic>
              <a:graphicData uri="http://schemas.openxmlformats.org/presentationml/2006/ole">
                <mc:AlternateContent xmlns:mc="http://schemas.openxmlformats.org/markup-compatibility/2006">
                  <mc:Choice xmlns:v="urn:schemas-microsoft-com:vml" Requires="v">
                    <p:oleObj spid="_x0000_s127311" name="BMP 图象" r:id="rId39" imgW="6391444" imgH="2409796" progId="PBrush">
                      <p:embed/>
                    </p:oleObj>
                  </mc:Choice>
                  <mc:Fallback>
                    <p:oleObj name="BMP 图象" r:id="rId39" imgW="6391444" imgH="2409796" progId="PBrush">
                      <p:embed/>
                      <p:pic>
                        <p:nvPicPr>
                          <p:cNvPr id="0" name="Picture 55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64" y="2112"/>
                            <a:ext cx="4027"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 name="Text Box 70">
                <a:extLst>
                  <a:ext uri="{FF2B5EF4-FFF2-40B4-BE49-F238E27FC236}">
                    <a16:creationId xmlns:a16="http://schemas.microsoft.com/office/drawing/2014/main" id="{2D1CF0D9-42D8-46D2-B1BE-B27473234D6A}"/>
                  </a:ext>
                </a:extLst>
              </p:cNvPr>
              <p:cNvSpPr txBox="1">
                <a:spLocks noChangeArrowheads="1"/>
              </p:cNvSpPr>
              <p:nvPr/>
            </p:nvSpPr>
            <p:spPr bwMode="auto">
              <a:xfrm>
                <a:off x="1824" y="283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b</a:t>
                </a:r>
                <a:endParaRPr lang="en-US" altLang="zh-CN" sz="3200" b="1">
                  <a:solidFill>
                    <a:srgbClr val="CC0000"/>
                  </a:solidFill>
                  <a:ea typeface="黑体" panose="02010609060101010101" pitchFamily="49" charset="-122"/>
                </a:endParaRPr>
              </a:p>
            </p:txBody>
          </p:sp>
          <p:sp>
            <p:nvSpPr>
              <p:cNvPr id="80" name="Text Box 71">
                <a:extLst>
                  <a:ext uri="{FF2B5EF4-FFF2-40B4-BE49-F238E27FC236}">
                    <a16:creationId xmlns:a16="http://schemas.microsoft.com/office/drawing/2014/main" id="{AB7D9318-1A76-4C3B-B90A-A6244A99DF32}"/>
                  </a:ext>
                </a:extLst>
              </p:cNvPr>
              <p:cNvSpPr txBox="1">
                <a:spLocks noChangeArrowheads="1"/>
              </p:cNvSpPr>
              <p:nvPr/>
            </p:nvSpPr>
            <p:spPr bwMode="auto">
              <a:xfrm>
                <a:off x="1248" y="278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v</a:t>
                </a:r>
                <a:r>
                  <a:rPr lang="en-US" altLang="zh-CN" b="1" baseline="-25000">
                    <a:solidFill>
                      <a:srgbClr val="000000"/>
                    </a:solidFill>
                    <a:ea typeface="黑体" panose="02010609060101010101" pitchFamily="49" charset="-122"/>
                  </a:rPr>
                  <a:t>i</a:t>
                </a:r>
                <a:endParaRPr lang="en-US" altLang="zh-CN" sz="3200" b="1">
                  <a:solidFill>
                    <a:srgbClr val="CC0000"/>
                  </a:solidFill>
                  <a:ea typeface="黑体" panose="02010609060101010101" pitchFamily="49" charset="-122"/>
                </a:endParaRPr>
              </a:p>
            </p:txBody>
          </p:sp>
          <p:sp>
            <p:nvSpPr>
              <p:cNvPr id="81" name="Text Box 72">
                <a:extLst>
                  <a:ext uri="{FF2B5EF4-FFF2-40B4-BE49-F238E27FC236}">
                    <a16:creationId xmlns:a16="http://schemas.microsoft.com/office/drawing/2014/main" id="{21DDFD12-42C6-427B-BCB1-E593AA938B59}"/>
                  </a:ext>
                </a:extLst>
              </p:cNvPr>
              <p:cNvSpPr txBox="1">
                <a:spLocks noChangeArrowheads="1"/>
              </p:cNvSpPr>
              <p:nvPr/>
            </p:nvSpPr>
            <p:spPr bwMode="auto">
              <a:xfrm>
                <a:off x="3696" y="283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c</a:t>
                </a:r>
                <a:endParaRPr lang="en-US" altLang="zh-CN" sz="3200" b="1">
                  <a:solidFill>
                    <a:srgbClr val="CC0000"/>
                  </a:solidFill>
                  <a:ea typeface="黑体" panose="02010609060101010101" pitchFamily="49" charset="-122"/>
                </a:endParaRPr>
              </a:p>
            </p:txBody>
          </p:sp>
          <p:sp>
            <p:nvSpPr>
              <p:cNvPr id="82" name="Text Box 73">
                <a:extLst>
                  <a:ext uri="{FF2B5EF4-FFF2-40B4-BE49-F238E27FC236}">
                    <a16:creationId xmlns:a16="http://schemas.microsoft.com/office/drawing/2014/main" id="{7A2F68DC-2279-4BC4-AC12-3C18F192E553}"/>
                  </a:ext>
                </a:extLst>
              </p:cNvPr>
              <p:cNvSpPr txBox="1">
                <a:spLocks noChangeArrowheads="1"/>
              </p:cNvSpPr>
              <p:nvPr/>
            </p:nvSpPr>
            <p:spPr bwMode="auto">
              <a:xfrm>
                <a:off x="4224" y="283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L</a:t>
                </a:r>
                <a:endParaRPr lang="en-US" altLang="zh-CN" sz="3200" b="1">
                  <a:solidFill>
                    <a:srgbClr val="CC0000"/>
                  </a:solidFill>
                  <a:ea typeface="黑体" panose="02010609060101010101" pitchFamily="49" charset="-122"/>
                </a:endParaRPr>
              </a:p>
            </p:txBody>
          </p:sp>
        </p:grpSp>
        <p:grpSp>
          <p:nvGrpSpPr>
            <p:cNvPr id="70" name="Group 74">
              <a:extLst>
                <a:ext uri="{FF2B5EF4-FFF2-40B4-BE49-F238E27FC236}">
                  <a16:creationId xmlns:a16="http://schemas.microsoft.com/office/drawing/2014/main" id="{116B4F15-B432-4B22-9C5D-396DAD9ECB22}"/>
                </a:ext>
              </a:extLst>
            </p:cNvPr>
            <p:cNvGrpSpPr>
              <a:grpSpLocks/>
            </p:cNvGrpSpPr>
            <p:nvPr/>
          </p:nvGrpSpPr>
          <p:grpSpPr bwMode="auto">
            <a:xfrm>
              <a:off x="1392" y="2064"/>
              <a:ext cx="3640" cy="1008"/>
              <a:chOff x="1392" y="2064"/>
              <a:chExt cx="3640" cy="1008"/>
            </a:xfrm>
          </p:grpSpPr>
          <p:graphicFrame>
            <p:nvGraphicFramePr>
              <p:cNvPr id="71" name="Object 75">
                <a:extLst>
                  <a:ext uri="{FF2B5EF4-FFF2-40B4-BE49-F238E27FC236}">
                    <a16:creationId xmlns:a16="http://schemas.microsoft.com/office/drawing/2014/main" id="{0F4349DB-8C50-4EE6-8A87-CC329A5448B3}"/>
                  </a:ext>
                </a:extLst>
              </p:cNvPr>
              <p:cNvGraphicFramePr>
                <a:graphicFrameLocks noChangeAspect="1"/>
              </p:cNvGraphicFramePr>
              <p:nvPr/>
            </p:nvGraphicFramePr>
            <p:xfrm>
              <a:off x="1392" y="2688"/>
              <a:ext cx="280" cy="336"/>
            </p:xfrm>
            <a:graphic>
              <a:graphicData uri="http://schemas.openxmlformats.org/presentationml/2006/ole">
                <mc:AlternateContent xmlns:mc="http://schemas.openxmlformats.org/markup-compatibility/2006">
                  <mc:Choice xmlns:v="urn:schemas-microsoft-com:vml" Requires="v">
                    <p:oleObj spid="_x0000_s127312" name="公式" r:id="rId41" imgW="3352800" imgH="5181600" progId="Equation.3">
                      <p:embed/>
                    </p:oleObj>
                  </mc:Choice>
                  <mc:Fallback>
                    <p:oleObj name="公式" r:id="rId41" imgW="3352800" imgH="5181600" progId="Equation.3">
                      <p:embed/>
                      <p:pic>
                        <p:nvPicPr>
                          <p:cNvPr id="0" name="Picture 55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92" y="2688"/>
                            <a:ext cx="280" cy="336"/>
                          </a:xfrm>
                          <a:prstGeom prst="rect">
                            <a:avLst/>
                          </a:prstGeom>
                          <a:solidFill>
                            <a:schemeClr val="bg1"/>
                          </a:solidFill>
                        </p:spPr>
                      </p:pic>
                    </p:oleObj>
                  </mc:Fallback>
                </mc:AlternateContent>
              </a:graphicData>
            </a:graphic>
          </p:graphicFrame>
          <p:graphicFrame>
            <p:nvGraphicFramePr>
              <p:cNvPr id="72" name="Object 76">
                <a:extLst>
                  <a:ext uri="{FF2B5EF4-FFF2-40B4-BE49-F238E27FC236}">
                    <a16:creationId xmlns:a16="http://schemas.microsoft.com/office/drawing/2014/main" id="{AD2F573C-5A4F-4F82-ABFB-B3D67E77053D}"/>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127313" name="公式" r:id="rId42" imgW="3352800" imgH="5181600" progId="Equation.3">
                      <p:embed/>
                    </p:oleObj>
                  </mc:Choice>
                  <mc:Fallback>
                    <p:oleObj name="公式" r:id="rId42" imgW="3352800" imgH="5181600" progId="Equation.3">
                      <p:embed/>
                      <p:pic>
                        <p:nvPicPr>
                          <p:cNvPr id="0" name="Picture 5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73" name="Object 77">
                <a:extLst>
                  <a:ext uri="{FF2B5EF4-FFF2-40B4-BE49-F238E27FC236}">
                    <a16:creationId xmlns:a16="http://schemas.microsoft.com/office/drawing/2014/main" id="{AA31FBD9-8780-45B2-8DEC-40079052AD22}"/>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127314" name="公式" r:id="rId43" imgW="3352800" imgH="5181600" progId="Equation.3">
                      <p:embed/>
                    </p:oleObj>
                  </mc:Choice>
                  <mc:Fallback>
                    <p:oleObj name="公式" r:id="rId43" imgW="3352800" imgH="5181600" progId="Equation.3">
                      <p:embed/>
                      <p:pic>
                        <p:nvPicPr>
                          <p:cNvPr id="0" name="Picture 5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sp>
            <p:nvSpPr>
              <p:cNvPr id="74" name="Line 78">
                <a:extLst>
                  <a:ext uri="{FF2B5EF4-FFF2-40B4-BE49-F238E27FC236}">
                    <a16:creationId xmlns:a16="http://schemas.microsoft.com/office/drawing/2014/main" id="{F9E5D17F-805F-4AFF-925C-D6280A9014E0}"/>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5" name="Object 79">
                <a:extLst>
                  <a:ext uri="{FF2B5EF4-FFF2-40B4-BE49-F238E27FC236}">
                    <a16:creationId xmlns:a16="http://schemas.microsoft.com/office/drawing/2014/main" id="{061B0857-DA8F-47F6-86FB-9165E8057467}"/>
                  </a:ext>
                </a:extLst>
              </p:cNvPr>
              <p:cNvGraphicFramePr>
                <a:graphicFrameLocks noChangeAspect="1"/>
              </p:cNvGraphicFramePr>
              <p:nvPr/>
            </p:nvGraphicFramePr>
            <p:xfrm>
              <a:off x="4704" y="2736"/>
              <a:ext cx="328" cy="336"/>
            </p:xfrm>
            <a:graphic>
              <a:graphicData uri="http://schemas.openxmlformats.org/presentationml/2006/ole">
                <mc:AlternateContent xmlns:mc="http://schemas.openxmlformats.org/markup-compatibility/2006">
                  <mc:Choice xmlns:v="urn:schemas-microsoft-com:vml" Requires="v">
                    <p:oleObj spid="_x0000_s127315" name="公式" r:id="rId44" imgW="3962400" imgH="5181600" progId="Equation.3">
                      <p:embed/>
                    </p:oleObj>
                  </mc:Choice>
                  <mc:Fallback>
                    <p:oleObj name="公式" r:id="rId44" imgW="3962400" imgH="5181600" progId="Equation.3">
                      <p:embed/>
                      <p:pic>
                        <p:nvPicPr>
                          <p:cNvPr id="0" name="Picture 55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04" y="2736"/>
                            <a:ext cx="328" cy="336"/>
                          </a:xfrm>
                          <a:prstGeom prst="rect">
                            <a:avLst/>
                          </a:prstGeom>
                          <a:solidFill>
                            <a:schemeClr val="bg1"/>
                          </a:solidFill>
                        </p:spPr>
                      </p:pic>
                    </p:oleObj>
                  </mc:Fallback>
                </mc:AlternateContent>
              </a:graphicData>
            </a:graphic>
          </p:graphicFrame>
          <p:graphicFrame>
            <p:nvGraphicFramePr>
              <p:cNvPr id="76" name="Object 80">
                <a:extLst>
                  <a:ext uri="{FF2B5EF4-FFF2-40B4-BE49-F238E27FC236}">
                    <a16:creationId xmlns:a16="http://schemas.microsoft.com/office/drawing/2014/main" id="{561E8161-CEBD-40F9-8F0F-AAA22BB84722}"/>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127316" name="公式" r:id="rId45" imgW="3352800" imgH="5181600" progId="Equation.3">
                      <p:embed/>
                    </p:oleObj>
                  </mc:Choice>
                  <mc:Fallback>
                    <p:oleObj name="公式" r:id="rId45" imgW="3352800" imgH="5181600" progId="Equation.3">
                      <p:embed/>
                      <p:pic>
                        <p:nvPicPr>
                          <p:cNvPr id="0" name="Picture 55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sp>
            <p:nvSpPr>
              <p:cNvPr id="77" name="Line 81">
                <a:extLst>
                  <a:ext uri="{FF2B5EF4-FFF2-40B4-BE49-F238E27FC236}">
                    <a16:creationId xmlns:a16="http://schemas.microsoft.com/office/drawing/2014/main" id="{C4CBFB6A-5913-41AB-B7F1-432BD5B6C16A}"/>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3" name="Text Box 82">
            <a:extLst>
              <a:ext uri="{FF2B5EF4-FFF2-40B4-BE49-F238E27FC236}">
                <a16:creationId xmlns:a16="http://schemas.microsoft.com/office/drawing/2014/main" id="{B029B4EF-01D0-4FB8-B6D1-A35FBC376DB5}"/>
              </a:ext>
            </a:extLst>
          </p:cNvPr>
          <p:cNvSpPr txBox="1">
            <a:spLocks noChangeArrowheads="1"/>
          </p:cNvSpPr>
          <p:nvPr/>
        </p:nvSpPr>
        <p:spPr bwMode="auto">
          <a:xfrm>
            <a:off x="2700338" y="5949107"/>
            <a:ext cx="3481387" cy="396875"/>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000" b="1">
                <a:solidFill>
                  <a:srgbClr val="0033CC"/>
                </a:solidFill>
                <a:ea typeface="宋体" panose="02010600030101010101" pitchFamily="2" charset="-122"/>
              </a:rPr>
              <a:t>小信号模型</a:t>
            </a:r>
            <a:r>
              <a:rPr lang="en-US" altLang="zh-CN" sz="2000" b="1">
                <a:solidFill>
                  <a:srgbClr val="0033CC"/>
                </a:solidFill>
                <a:ea typeface="宋体" panose="02010600030101010101" pitchFamily="2" charset="-122"/>
              </a:rPr>
              <a:t>(</a:t>
            </a:r>
            <a:r>
              <a:rPr lang="en-US" altLang="zh-CN" sz="2000" b="1">
                <a:solidFill>
                  <a:srgbClr val="FF0000"/>
                </a:solidFill>
                <a:ea typeface="宋体" panose="02010600030101010101" pitchFamily="2" charset="-122"/>
              </a:rPr>
              <a:t>H</a:t>
            </a:r>
            <a:r>
              <a:rPr lang="zh-CN" altLang="en-US" sz="2000" b="1">
                <a:solidFill>
                  <a:srgbClr val="FF0000"/>
                </a:solidFill>
                <a:ea typeface="宋体" panose="02010600030101010101" pitchFamily="2" charset="-122"/>
              </a:rPr>
              <a:t>参数等效</a:t>
            </a:r>
            <a:r>
              <a:rPr lang="en-US" altLang="zh-CN" sz="2000" b="1">
                <a:solidFill>
                  <a:srgbClr val="0033CC"/>
                </a:solidFill>
                <a:ea typeface="宋体" panose="02010600030101010101" pitchFamily="2" charset="-122"/>
              </a:rPr>
              <a:t>)</a:t>
            </a:r>
            <a:r>
              <a:rPr lang="zh-CN" altLang="en-US" sz="2000" b="1">
                <a:solidFill>
                  <a:srgbClr val="0033CC"/>
                </a:solidFill>
                <a:ea typeface="宋体" panose="02010600030101010101" pitchFamily="2" charset="-122"/>
              </a:rPr>
              <a:t>电路</a:t>
            </a:r>
          </a:p>
        </p:txBody>
      </p:sp>
      <p:sp>
        <p:nvSpPr>
          <p:cNvPr id="84" name="Rectangle 83">
            <a:extLst>
              <a:ext uri="{FF2B5EF4-FFF2-40B4-BE49-F238E27FC236}">
                <a16:creationId xmlns:a16="http://schemas.microsoft.com/office/drawing/2014/main" id="{FFFEDBF8-37E1-4752-90A7-B190C10DC974}"/>
              </a:ext>
            </a:extLst>
          </p:cNvPr>
          <p:cNvSpPr txBox="1">
            <a:spLocks noChangeArrowheads="1"/>
          </p:cNvSpPr>
          <p:nvPr/>
        </p:nvSpPr>
        <p:spPr bwMode="auto">
          <a:xfrm>
            <a:off x="900113" y="116632"/>
            <a:ext cx="4897437" cy="609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en-US" sz="2800" b="1">
                <a:solidFill>
                  <a:srgbClr val="FF0000"/>
                </a:solidFill>
                <a:latin typeface="黑体" panose="02010609060101010101" pitchFamily="49" charset="-122"/>
                <a:ea typeface="黑体" panose="02010609060101010101" pitchFamily="49" charset="-122"/>
              </a:rPr>
              <a:t>（</a:t>
            </a:r>
            <a:r>
              <a:rPr lang="en-US" altLang="zh-CN" sz="2800" b="1">
                <a:solidFill>
                  <a:srgbClr val="FF0000"/>
                </a:solidFill>
                <a:latin typeface="黑体" panose="02010609060101010101" pitchFamily="49" charset="-122"/>
                <a:ea typeface="黑体" panose="02010609060101010101" pitchFamily="49" charset="-122"/>
              </a:rPr>
              <a:t>2</a:t>
            </a:r>
            <a:r>
              <a:rPr lang="en-US" altLang="en-US" sz="2800" b="1">
                <a:solidFill>
                  <a:srgbClr val="FF0000"/>
                </a:solidFill>
                <a:latin typeface="黑体" panose="02010609060101010101" pitchFamily="49" charset="-122"/>
                <a:ea typeface="黑体" panose="02010609060101010101" pitchFamily="49" charset="-122"/>
              </a:rPr>
              <a:t>）</a:t>
            </a:r>
            <a:r>
              <a:rPr lang="en-US" altLang="zh-CN" sz="2800" b="1">
                <a:solidFill>
                  <a:srgbClr val="FF0000"/>
                </a:solidFill>
                <a:latin typeface="黑体" panose="02010609060101010101" pitchFamily="49" charset="-122"/>
                <a:ea typeface="黑体" panose="02010609060101010101" pitchFamily="49" charset="-122"/>
              </a:rPr>
              <a:t>. </a:t>
            </a:r>
            <a:r>
              <a:rPr lang="zh-CN" altLang="en-US" sz="2800" b="1">
                <a:solidFill>
                  <a:srgbClr val="FF0000"/>
                </a:solidFill>
                <a:latin typeface="黑体" panose="02010609060101010101" pitchFamily="49" charset="-122"/>
                <a:ea typeface="黑体" panose="02010609060101010101" pitchFamily="49" charset="-122"/>
              </a:rPr>
              <a:t>画出小信号等效电路</a:t>
            </a:r>
          </a:p>
        </p:txBody>
      </p:sp>
      <p:graphicFrame>
        <p:nvGraphicFramePr>
          <p:cNvPr id="85" name="Object 84">
            <a:extLst>
              <a:ext uri="{FF2B5EF4-FFF2-40B4-BE49-F238E27FC236}">
                <a16:creationId xmlns:a16="http://schemas.microsoft.com/office/drawing/2014/main" id="{55D0DA9D-1CB9-4C3A-9CBB-442411FD7B87}"/>
              </a:ext>
            </a:extLst>
          </p:cNvPr>
          <p:cNvGraphicFramePr>
            <a:graphicFrameLocks noChangeAspect="1"/>
          </p:cNvGraphicFramePr>
          <p:nvPr>
            <p:extLst>
              <p:ext uri="{D42A27DB-BD31-4B8C-83A1-F6EECF244321}">
                <p14:modId xmlns:p14="http://schemas.microsoft.com/office/powerpoint/2010/main" val="4216989512"/>
              </p:ext>
            </p:extLst>
          </p:nvPr>
        </p:nvGraphicFramePr>
        <p:xfrm>
          <a:off x="5381625" y="700832"/>
          <a:ext cx="3200400" cy="2514600"/>
        </p:xfrm>
        <a:graphic>
          <a:graphicData uri="http://schemas.openxmlformats.org/presentationml/2006/ole">
            <mc:AlternateContent xmlns:mc="http://schemas.openxmlformats.org/markup-compatibility/2006">
              <mc:Choice xmlns:v="urn:schemas-microsoft-com:vml" Requires="v">
                <p:oleObj spid="_x0000_s127317" name="位图图像" r:id="rId46" imgW="2734057" imgH="3905795" progId="PBrush">
                  <p:embed/>
                </p:oleObj>
              </mc:Choice>
              <mc:Fallback>
                <p:oleObj name="位图图像" r:id="rId46" imgW="2734057" imgH="3905795" progId="PBrush">
                  <p:embed/>
                  <p:pic>
                    <p:nvPicPr>
                      <p:cNvPr id="0" name="Picture 559"/>
                      <p:cNvPicPr>
                        <a:picLocks noChangeAspect="1" noChangeArrowheads="1"/>
                      </p:cNvPicPr>
                      <p:nvPr/>
                    </p:nvPicPr>
                    <p:blipFill>
                      <a:blip r:embed="rId47">
                        <a:extLst>
                          <a:ext uri="{28A0092B-C50C-407E-A947-70E740481C1C}">
                            <a14:useLocalDpi xmlns:a14="http://schemas.microsoft.com/office/drawing/2010/main" val="0"/>
                          </a:ext>
                        </a:extLst>
                      </a:blip>
                      <a:srcRect b="46823"/>
                      <a:stretch>
                        <a:fillRect/>
                      </a:stretch>
                    </p:blipFill>
                    <p:spPr bwMode="auto">
                      <a:xfrm>
                        <a:off x="5381625" y="700832"/>
                        <a:ext cx="3200400" cy="2514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 name="Rectangle 85">
            <a:extLst>
              <a:ext uri="{FF2B5EF4-FFF2-40B4-BE49-F238E27FC236}">
                <a16:creationId xmlns:a16="http://schemas.microsoft.com/office/drawing/2014/main" id="{7E181128-83C3-4806-9071-91E9184835CB}"/>
              </a:ext>
            </a:extLst>
          </p:cNvPr>
          <p:cNvSpPr>
            <a:spLocks noChangeArrowheads="1"/>
          </p:cNvSpPr>
          <p:nvPr/>
        </p:nvSpPr>
        <p:spPr bwMode="auto">
          <a:xfrm>
            <a:off x="3203575" y="3861544"/>
            <a:ext cx="1668463" cy="1727200"/>
          </a:xfrm>
          <a:prstGeom prst="rect">
            <a:avLst/>
          </a:prstGeom>
          <a:noFill/>
          <a:ln w="28575">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87" name="Rectangle 86">
            <a:extLst>
              <a:ext uri="{FF2B5EF4-FFF2-40B4-BE49-F238E27FC236}">
                <a16:creationId xmlns:a16="http://schemas.microsoft.com/office/drawing/2014/main" id="{5D893464-CB3E-450B-92E3-1864136FD8E4}"/>
              </a:ext>
            </a:extLst>
          </p:cNvPr>
          <p:cNvSpPr>
            <a:spLocks noChangeArrowheads="1"/>
          </p:cNvSpPr>
          <p:nvPr/>
        </p:nvSpPr>
        <p:spPr bwMode="auto">
          <a:xfrm>
            <a:off x="1979613" y="1053257"/>
            <a:ext cx="762000" cy="762000"/>
          </a:xfrm>
          <a:prstGeom prst="rect">
            <a:avLst/>
          </a:prstGeom>
          <a:noFill/>
          <a:ln w="28575">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88" name="AutoShape 87">
            <a:extLst>
              <a:ext uri="{FF2B5EF4-FFF2-40B4-BE49-F238E27FC236}">
                <a16:creationId xmlns:a16="http://schemas.microsoft.com/office/drawing/2014/main" id="{1D9DEA4B-686A-4E9C-A950-76BAA04E671C}"/>
              </a:ext>
            </a:extLst>
          </p:cNvPr>
          <p:cNvSpPr>
            <a:spLocks noChangeArrowheads="1"/>
          </p:cNvSpPr>
          <p:nvPr/>
        </p:nvSpPr>
        <p:spPr bwMode="auto">
          <a:xfrm>
            <a:off x="4427538" y="1772394"/>
            <a:ext cx="792162" cy="485775"/>
          </a:xfrm>
          <a:prstGeom prst="leftArrow">
            <a:avLst>
              <a:gd name="adj1" fmla="val 50000"/>
              <a:gd name="adj2" fmla="val 40768"/>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Tree>
    <p:extLst>
      <p:ext uri="{BB962C8B-B14F-4D97-AF65-F5344CB8AC3E}">
        <p14:creationId xmlns:p14="http://schemas.microsoft.com/office/powerpoint/2010/main" val="13748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ox(out)">
                                      <p:cBhvr>
                                        <p:cTn id="7" dur="3000"/>
                                        <p:tgtEl>
                                          <p:spTgt spid="85"/>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right)">
                                      <p:cBhvr>
                                        <p:cTn id="12" dur="2000"/>
                                        <p:tgtEl>
                                          <p:spTgt spid="88"/>
                                        </p:tgtEl>
                                      </p:cBhvr>
                                    </p:animEffect>
                                  </p:childTnLst>
                                  <p:subTnLst>
                                    <p:audio>
                                      <p:cMediaNode>
                                        <p:cTn display="0" masterRel="sameClick">
                                          <p:stCondLst>
                                            <p:cond evt="begin" delay="0">
                                              <p:tn val="10"/>
                                            </p:cond>
                                          </p:stCondLst>
                                          <p:endCondLst>
                                            <p:cond evt="onStopAudio" delay="0">
                                              <p:tgtEl>
                                                <p:sldTgt/>
                                              </p:tgtEl>
                                            </p:cond>
                                          </p:endCondLst>
                                        </p:cTn>
                                        <p:tgtEl>
                                          <p:sndTgt r:embed="rId4" name="PROJCTOR.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box(out)">
                                      <p:cBhvr>
                                        <p:cTn id="17" dur="3000"/>
                                        <p:tgtEl>
                                          <p:spTgt spid="59"/>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87"/>
                                        </p:tgtEl>
                                        <p:attrNameLst>
                                          <p:attrName>style.visibility</p:attrName>
                                        </p:attrNameLst>
                                      </p:cBhvr>
                                      <p:to>
                                        <p:strVal val="visible"/>
                                      </p:to>
                                    </p:set>
                                    <p:anim calcmode="lin" valueType="num">
                                      <p:cBhvr additive="base">
                                        <p:cTn id="22" dur="3000" fill="hold"/>
                                        <p:tgtEl>
                                          <p:spTgt spid="87"/>
                                        </p:tgtEl>
                                        <p:attrNameLst>
                                          <p:attrName>ppt_x</p:attrName>
                                        </p:attrNameLst>
                                      </p:cBhvr>
                                      <p:tavLst>
                                        <p:tav tm="0">
                                          <p:val>
                                            <p:strVal val="0-#ppt_w/2"/>
                                          </p:val>
                                        </p:tav>
                                        <p:tav tm="100000">
                                          <p:val>
                                            <p:strVal val="#ppt_x"/>
                                          </p:val>
                                        </p:tav>
                                      </p:tavLst>
                                    </p:anim>
                                    <p:anim calcmode="lin" valueType="num">
                                      <p:cBhvr additive="base">
                                        <p:cTn id="23" dur="3000" fill="hold"/>
                                        <p:tgtEl>
                                          <p:spTgt spid="8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4" name="PROJCTOR.WAV"/>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out)">
                                      <p:cBhvr>
                                        <p:cTn id="28" dur="3000"/>
                                        <p:tgtEl>
                                          <p:spTgt spid="3"/>
                                        </p:tgtEl>
                                      </p:cBhvr>
                                    </p:animEffect>
                                  </p:childTnLst>
                                  <p:subTnLst>
                                    <p:audio>
                                      <p:cMediaNode>
                                        <p:cTn display="0" masterRel="sameClick">
                                          <p:stCondLst>
                                            <p:cond evt="begin" delay="0">
                                              <p:tn val="26"/>
                                            </p:cond>
                                          </p:stCondLst>
                                          <p:endCondLst>
                                            <p:cond evt="onStopAudio" delay="0">
                                              <p:tgtEl>
                                                <p:sldTgt/>
                                              </p:tgtEl>
                                            </p:cond>
                                          </p:endCondLst>
                                        </p:cTn>
                                        <p:tgtEl>
                                          <p:sndTgt r:embed="rId3" name="CAMERA.WAV"/>
                                        </p:tgtEl>
                                      </p:cMediaNode>
                                    </p:audio>
                                  </p:sub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 calcmode="lin" valueType="num">
                                      <p:cBhvr additive="base">
                                        <p:cTn id="33" dur="3000" fill="hold"/>
                                        <p:tgtEl>
                                          <p:spTgt spid="86"/>
                                        </p:tgtEl>
                                        <p:attrNameLst>
                                          <p:attrName>ppt_x</p:attrName>
                                        </p:attrNameLst>
                                      </p:cBhvr>
                                      <p:tavLst>
                                        <p:tav tm="0">
                                          <p:val>
                                            <p:strVal val="0-#ppt_w/2"/>
                                          </p:val>
                                        </p:tav>
                                        <p:tav tm="100000">
                                          <p:val>
                                            <p:strVal val="#ppt_x"/>
                                          </p:val>
                                        </p:tav>
                                      </p:tavLst>
                                    </p:anim>
                                    <p:anim calcmode="lin" valueType="num">
                                      <p:cBhvr additive="base">
                                        <p:cTn id="34" dur="3000" fill="hold"/>
                                        <p:tgtEl>
                                          <p:spTgt spid="8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4" name="PROJCTOR.WAV"/>
                                        </p:tgtEl>
                                      </p:cMediaNode>
                                    </p:audio>
                                  </p:sub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strips(downRight)">
                                      <p:cBhvr>
                                        <p:cTn id="39" dur="5000"/>
                                        <p:tgtEl>
                                          <p:spTgt spid="21"/>
                                        </p:tgtEl>
                                      </p:cBhvr>
                                    </p:animEffect>
                                  </p:childTnLst>
                                  <p:subTnLst>
                                    <p:audio>
                                      <p:cMediaNode>
                                        <p:cTn display="0" masterRel="sameClick">
                                          <p:stCondLst>
                                            <p:cond evt="begin" delay="0">
                                              <p:tn val="37"/>
                                            </p:cond>
                                          </p:stCondLst>
                                          <p:endCondLst>
                                            <p:cond evt="onStopAudio" delay="0">
                                              <p:tgtEl>
                                                <p:sldTgt/>
                                              </p:tgtEl>
                                            </p:cond>
                                          </p:endCondLst>
                                        </p:cTn>
                                        <p:tgtEl>
                                          <p:sndTgt r:embed="rId5" name="CHIMES.WAV"/>
                                        </p:tgtEl>
                                      </p:cMediaNode>
                                    </p:audio>
                                  </p:sub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strips(downRight)">
                                      <p:cBhvr>
                                        <p:cTn id="44" dur="5000"/>
                                        <p:tgtEl>
                                          <p:spTgt spid="32"/>
                                        </p:tgtEl>
                                      </p:cBhvr>
                                    </p:animEffect>
                                  </p:childTnLst>
                                  <p:subTnLst>
                                    <p:audio>
                                      <p:cMediaNode>
                                        <p:cTn display="0" masterRel="sameClick">
                                          <p:stCondLst>
                                            <p:cond evt="begin" delay="0">
                                              <p:tn val="42"/>
                                            </p:cond>
                                          </p:stCondLst>
                                          <p:endCondLst>
                                            <p:cond evt="onStopAudio" delay="0">
                                              <p:tgtEl>
                                                <p:sldTgt/>
                                              </p:tgtEl>
                                            </p:cond>
                                          </p:endCondLst>
                                        </p:cTn>
                                        <p:tgtEl>
                                          <p:sndTgt r:embed="rId5" name="CHIMES.WAV"/>
                                        </p:tgtEl>
                                      </p:cMediaNode>
                                    </p:audio>
                                  </p:sub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strips(downRight)">
                                      <p:cBhvr>
                                        <p:cTn id="49" dur="5000"/>
                                        <p:tgtEl>
                                          <p:spTgt spid="45"/>
                                        </p:tgtEl>
                                      </p:cBhvr>
                                    </p:animEffect>
                                  </p:childTnLst>
                                  <p:subTnLst>
                                    <p:audio>
                                      <p:cMediaNode>
                                        <p:cTn display="0" masterRel="sameClick">
                                          <p:stCondLst>
                                            <p:cond evt="begin" delay="0">
                                              <p:tn val="47"/>
                                            </p:cond>
                                          </p:stCondLst>
                                          <p:endCondLst>
                                            <p:cond evt="onStopAudio" delay="0">
                                              <p:tgtEl>
                                                <p:sldTgt/>
                                              </p:tgtEl>
                                            </p:cond>
                                          </p:endCondLst>
                                        </p:cTn>
                                        <p:tgtEl>
                                          <p:sndTgt r:embed="rId5" name="CHIMES.WAV"/>
                                        </p:tgtEl>
                                      </p:cMediaNode>
                                    </p:audio>
                                  </p:subTnLst>
                                </p:cTn>
                              </p:par>
                            </p:childTnLst>
                          </p:cTn>
                        </p:par>
                      </p:childTnLst>
                    </p:cTn>
                  </p:par>
                  <p:par>
                    <p:cTn id="50" fill="hold">
                      <p:stCondLst>
                        <p:cond delay="indefinite"/>
                      </p:stCondLst>
                      <p:childTnLst>
                        <p:par>
                          <p:cTn id="51" fill="hold">
                            <p:stCondLst>
                              <p:cond delay="0"/>
                            </p:stCondLst>
                            <p:childTnLst>
                              <p:par>
                                <p:cTn id="52" presetID="18" presetClass="entr" presetSubtype="6" fill="hold" nodeType="click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strips(downRight)">
                                      <p:cBhvr>
                                        <p:cTn id="54" dur="3000"/>
                                        <p:tgtEl>
                                          <p:spTgt spid="68"/>
                                        </p:tgtEl>
                                      </p:cBhvr>
                                    </p:animEffect>
                                  </p:childTnLst>
                                  <p:subTnLst>
                                    <p:audio>
                                      <p:cMediaNode>
                                        <p:cTn display="0" masterRel="sameClick">
                                          <p:stCondLst>
                                            <p:cond evt="begin" delay="0">
                                              <p:tn val="52"/>
                                            </p:cond>
                                          </p:stCondLst>
                                          <p:endCondLst>
                                            <p:cond evt="onStopAudio" delay="0">
                                              <p:tgtEl>
                                                <p:sldTgt/>
                                              </p:tgtEl>
                                            </p:cond>
                                          </p:endCondLst>
                                        </p:cTn>
                                        <p:tgtEl>
                                          <p:sndTgt r:embed="rId5" name="CHIMES.WAV"/>
                                        </p:tgtEl>
                                      </p:cMediaNode>
                                    </p:audio>
                                  </p:sub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83"/>
                                        </p:tgtEl>
                                        <p:attrNameLst>
                                          <p:attrName>style.visibility</p:attrName>
                                        </p:attrNameLst>
                                      </p:cBhvr>
                                      <p:to>
                                        <p:strVal val="visible"/>
                                      </p:to>
                                    </p:set>
                                    <p:anim calcmode="lin" valueType="num">
                                      <p:cBhvr additive="base">
                                        <p:cTn id="59" dur="3000" fill="hold"/>
                                        <p:tgtEl>
                                          <p:spTgt spid="83"/>
                                        </p:tgtEl>
                                        <p:attrNameLst>
                                          <p:attrName>ppt_x</p:attrName>
                                        </p:attrNameLst>
                                      </p:cBhvr>
                                      <p:tavLst>
                                        <p:tav tm="0">
                                          <p:val>
                                            <p:strVal val="#ppt_x"/>
                                          </p:val>
                                        </p:tav>
                                        <p:tav tm="100000">
                                          <p:val>
                                            <p:strVal val="#ppt_x"/>
                                          </p:val>
                                        </p:tav>
                                      </p:tavLst>
                                    </p:anim>
                                    <p:anim calcmode="lin" valueType="num">
                                      <p:cBhvr additive="base">
                                        <p:cTn id="60" dur="3000" fill="hold"/>
                                        <p:tgtEl>
                                          <p:spTgt spid="8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7"/>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autoUpdateAnimBg="0"/>
      <p:bldP spid="86" grpId="0" animBg="1"/>
      <p:bldP spid="87" grpId="0" animBg="1"/>
      <p:bldP spid="8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E91B6-15B1-44D0-BE93-686C6723BB4D}"/>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4EB1D102-4439-4541-B599-DC4ECEAA29C7}"/>
              </a:ext>
            </a:extLst>
          </p:cNvPr>
          <p:cNvSpPr>
            <a:spLocks noChangeArrowheads="1"/>
          </p:cNvSpPr>
          <p:nvPr/>
        </p:nvSpPr>
        <p:spPr bwMode="auto">
          <a:xfrm>
            <a:off x="1062038" y="142875"/>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0000"/>
                </a:solidFill>
                <a:latin typeface="黑体" panose="02010609060101010101" pitchFamily="49" charset="-122"/>
                <a:ea typeface="黑体" panose="02010609060101010101" pitchFamily="49" charset="-122"/>
              </a:rPr>
              <a:t>⑶.  </a:t>
            </a:r>
            <a:r>
              <a:rPr lang="zh-CN" altLang="en-US" sz="2800" b="1">
                <a:solidFill>
                  <a:srgbClr val="FF0000"/>
                </a:solidFill>
                <a:latin typeface="黑体" panose="02010609060101010101" pitchFamily="49" charset="-122"/>
                <a:ea typeface="黑体" panose="02010609060101010101" pitchFamily="49" charset="-122"/>
              </a:rPr>
              <a:t>求电压增益</a:t>
            </a:r>
          </a:p>
        </p:txBody>
      </p:sp>
      <p:sp>
        <p:nvSpPr>
          <p:cNvPr id="4" name="Rectangle 3">
            <a:extLst>
              <a:ext uri="{FF2B5EF4-FFF2-40B4-BE49-F238E27FC236}">
                <a16:creationId xmlns:a16="http://schemas.microsoft.com/office/drawing/2014/main" id="{8698EC06-F654-4FFA-A810-5EC0F22BDC88}"/>
              </a:ext>
            </a:extLst>
          </p:cNvPr>
          <p:cNvSpPr>
            <a:spLocks noChangeArrowheads="1"/>
          </p:cNvSpPr>
          <p:nvPr/>
        </p:nvSpPr>
        <p:spPr bwMode="auto">
          <a:xfrm>
            <a:off x="685800" y="3230563"/>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b="1">
                <a:solidFill>
                  <a:srgbClr val="A50021"/>
                </a:solidFill>
                <a:ea typeface="宋体" panose="02010600030101010101" pitchFamily="2" charset="-122"/>
              </a:rPr>
              <a:t>根据</a:t>
            </a:r>
            <a:endParaRPr lang="zh-CN" altLang="en-US" b="1">
              <a:solidFill>
                <a:srgbClr val="A50021"/>
              </a:solidFill>
              <a:latin typeface="幼圆" pitchFamily="49" charset="-122"/>
              <a:ea typeface="幼圆" pitchFamily="49" charset="-122"/>
            </a:endParaRPr>
          </a:p>
        </p:txBody>
      </p:sp>
      <p:grpSp>
        <p:nvGrpSpPr>
          <p:cNvPr id="5" name="Group 4">
            <a:extLst>
              <a:ext uri="{FF2B5EF4-FFF2-40B4-BE49-F238E27FC236}">
                <a16:creationId xmlns:a16="http://schemas.microsoft.com/office/drawing/2014/main" id="{1765CE0F-3AAE-47F6-9BA9-3E8322128667}"/>
              </a:ext>
            </a:extLst>
          </p:cNvPr>
          <p:cNvGrpSpPr>
            <a:grpSpLocks/>
          </p:cNvGrpSpPr>
          <p:nvPr/>
        </p:nvGrpSpPr>
        <p:grpSpPr bwMode="auto">
          <a:xfrm>
            <a:off x="1524000" y="762000"/>
            <a:ext cx="5943600" cy="2409825"/>
            <a:chOff x="1056" y="2064"/>
            <a:chExt cx="4027" cy="1518"/>
          </a:xfrm>
        </p:grpSpPr>
        <p:grpSp>
          <p:nvGrpSpPr>
            <p:cNvPr id="6" name="Group 5">
              <a:extLst>
                <a:ext uri="{FF2B5EF4-FFF2-40B4-BE49-F238E27FC236}">
                  <a16:creationId xmlns:a16="http://schemas.microsoft.com/office/drawing/2014/main" id="{17D2BEC6-D7C1-4B8A-903D-3A0227C539D8}"/>
                </a:ext>
              </a:extLst>
            </p:cNvPr>
            <p:cNvGrpSpPr>
              <a:grpSpLocks/>
            </p:cNvGrpSpPr>
            <p:nvPr/>
          </p:nvGrpSpPr>
          <p:grpSpPr bwMode="auto">
            <a:xfrm>
              <a:off x="1056" y="2064"/>
              <a:ext cx="4027" cy="1518"/>
              <a:chOff x="864" y="2112"/>
              <a:chExt cx="4027" cy="1518"/>
            </a:xfrm>
          </p:grpSpPr>
          <p:graphicFrame>
            <p:nvGraphicFramePr>
              <p:cNvPr id="15" name="Object 6">
                <a:extLst>
                  <a:ext uri="{FF2B5EF4-FFF2-40B4-BE49-F238E27FC236}">
                    <a16:creationId xmlns:a16="http://schemas.microsoft.com/office/drawing/2014/main" id="{E913E851-8CC4-44C8-80FA-AFFCCBF9155D}"/>
                  </a:ext>
                </a:extLst>
              </p:cNvPr>
              <p:cNvGraphicFramePr>
                <a:graphicFrameLocks noChangeAspect="1"/>
              </p:cNvGraphicFramePr>
              <p:nvPr/>
            </p:nvGraphicFramePr>
            <p:xfrm>
              <a:off x="864" y="2112"/>
              <a:ext cx="4027" cy="1518"/>
            </p:xfrm>
            <a:graphic>
              <a:graphicData uri="http://schemas.openxmlformats.org/presentationml/2006/ole">
                <mc:AlternateContent xmlns:mc="http://schemas.openxmlformats.org/markup-compatibility/2006">
                  <mc:Choice xmlns:v="urn:schemas-microsoft-com:vml" Requires="v">
                    <p:oleObj spid="_x0000_s53723" name="BMP 图象" r:id="rId6" imgW="6391444" imgH="2409796" progId="PBrush">
                      <p:embed/>
                    </p:oleObj>
                  </mc:Choice>
                  <mc:Fallback>
                    <p:oleObj name="BMP 图象" r:id="rId6" imgW="6391444" imgH="2409796" progId="PBrush">
                      <p:embed/>
                      <p:pic>
                        <p:nvPicPr>
                          <p:cNvPr id="0" name="Picture 1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 y="2112"/>
                            <a:ext cx="4027"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7">
                <a:extLst>
                  <a:ext uri="{FF2B5EF4-FFF2-40B4-BE49-F238E27FC236}">
                    <a16:creationId xmlns:a16="http://schemas.microsoft.com/office/drawing/2014/main" id="{611D8145-0CC1-4846-AA6F-3105FFD2DF52}"/>
                  </a:ext>
                </a:extLst>
              </p:cNvPr>
              <p:cNvSpPr txBox="1">
                <a:spLocks noChangeArrowheads="1"/>
              </p:cNvSpPr>
              <p:nvPr/>
            </p:nvSpPr>
            <p:spPr bwMode="auto">
              <a:xfrm>
                <a:off x="1824" y="283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b</a:t>
                </a:r>
                <a:endParaRPr lang="en-US" altLang="zh-CN" sz="3200" b="1">
                  <a:solidFill>
                    <a:srgbClr val="CC0000"/>
                  </a:solidFill>
                  <a:ea typeface="黑体" panose="02010609060101010101" pitchFamily="49" charset="-122"/>
                </a:endParaRPr>
              </a:p>
            </p:txBody>
          </p:sp>
          <p:sp>
            <p:nvSpPr>
              <p:cNvPr id="17" name="Text Box 8">
                <a:extLst>
                  <a:ext uri="{FF2B5EF4-FFF2-40B4-BE49-F238E27FC236}">
                    <a16:creationId xmlns:a16="http://schemas.microsoft.com/office/drawing/2014/main" id="{8595A916-4E7C-4318-9160-026163337FFA}"/>
                  </a:ext>
                </a:extLst>
              </p:cNvPr>
              <p:cNvSpPr txBox="1">
                <a:spLocks noChangeArrowheads="1"/>
              </p:cNvSpPr>
              <p:nvPr/>
            </p:nvSpPr>
            <p:spPr bwMode="auto">
              <a:xfrm>
                <a:off x="1248" y="278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v</a:t>
                </a:r>
                <a:r>
                  <a:rPr lang="en-US" altLang="zh-CN" b="1" baseline="-25000">
                    <a:solidFill>
                      <a:srgbClr val="000000"/>
                    </a:solidFill>
                    <a:ea typeface="黑体" panose="02010609060101010101" pitchFamily="49" charset="-122"/>
                  </a:rPr>
                  <a:t>i</a:t>
                </a:r>
                <a:endParaRPr lang="en-US" altLang="zh-CN" sz="3200" b="1">
                  <a:solidFill>
                    <a:srgbClr val="CC0000"/>
                  </a:solidFill>
                  <a:ea typeface="黑体" panose="02010609060101010101" pitchFamily="49" charset="-122"/>
                </a:endParaRPr>
              </a:p>
            </p:txBody>
          </p:sp>
          <p:sp>
            <p:nvSpPr>
              <p:cNvPr id="18" name="Text Box 9">
                <a:extLst>
                  <a:ext uri="{FF2B5EF4-FFF2-40B4-BE49-F238E27FC236}">
                    <a16:creationId xmlns:a16="http://schemas.microsoft.com/office/drawing/2014/main" id="{CD748C48-5023-43C3-842F-F96DC2037A8F}"/>
                  </a:ext>
                </a:extLst>
              </p:cNvPr>
              <p:cNvSpPr txBox="1">
                <a:spLocks noChangeArrowheads="1"/>
              </p:cNvSpPr>
              <p:nvPr/>
            </p:nvSpPr>
            <p:spPr bwMode="auto">
              <a:xfrm>
                <a:off x="3696" y="283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c</a:t>
                </a:r>
                <a:endParaRPr lang="en-US" altLang="zh-CN" sz="3200" b="1">
                  <a:solidFill>
                    <a:srgbClr val="CC0000"/>
                  </a:solidFill>
                  <a:ea typeface="黑体" panose="02010609060101010101" pitchFamily="49" charset="-122"/>
                </a:endParaRPr>
              </a:p>
            </p:txBody>
          </p:sp>
          <p:sp>
            <p:nvSpPr>
              <p:cNvPr id="19" name="Text Box 10">
                <a:extLst>
                  <a:ext uri="{FF2B5EF4-FFF2-40B4-BE49-F238E27FC236}">
                    <a16:creationId xmlns:a16="http://schemas.microsoft.com/office/drawing/2014/main" id="{A96E3449-2A0A-486D-B58D-122F585D1759}"/>
                  </a:ext>
                </a:extLst>
              </p:cNvPr>
              <p:cNvSpPr txBox="1">
                <a:spLocks noChangeArrowheads="1"/>
              </p:cNvSpPr>
              <p:nvPr/>
            </p:nvSpPr>
            <p:spPr bwMode="auto">
              <a:xfrm>
                <a:off x="4224" y="283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L</a:t>
                </a:r>
                <a:endParaRPr lang="en-US" altLang="zh-CN" sz="3200" b="1">
                  <a:solidFill>
                    <a:srgbClr val="CC0000"/>
                  </a:solidFill>
                  <a:ea typeface="黑体" panose="02010609060101010101" pitchFamily="49" charset="-122"/>
                </a:endParaRPr>
              </a:p>
            </p:txBody>
          </p:sp>
        </p:grpSp>
        <p:grpSp>
          <p:nvGrpSpPr>
            <p:cNvPr id="7" name="Group 11">
              <a:extLst>
                <a:ext uri="{FF2B5EF4-FFF2-40B4-BE49-F238E27FC236}">
                  <a16:creationId xmlns:a16="http://schemas.microsoft.com/office/drawing/2014/main" id="{406B863E-7601-4B0E-B2DF-5AD29445A951}"/>
                </a:ext>
              </a:extLst>
            </p:cNvPr>
            <p:cNvGrpSpPr>
              <a:grpSpLocks/>
            </p:cNvGrpSpPr>
            <p:nvPr/>
          </p:nvGrpSpPr>
          <p:grpSpPr bwMode="auto">
            <a:xfrm>
              <a:off x="1392" y="2064"/>
              <a:ext cx="3640" cy="1008"/>
              <a:chOff x="1392" y="2064"/>
              <a:chExt cx="3640" cy="1008"/>
            </a:xfrm>
          </p:grpSpPr>
          <p:graphicFrame>
            <p:nvGraphicFramePr>
              <p:cNvPr id="8" name="Object 12">
                <a:extLst>
                  <a:ext uri="{FF2B5EF4-FFF2-40B4-BE49-F238E27FC236}">
                    <a16:creationId xmlns:a16="http://schemas.microsoft.com/office/drawing/2014/main" id="{409A72E1-2D35-4563-A52C-63BC33F58447}"/>
                  </a:ext>
                </a:extLst>
              </p:cNvPr>
              <p:cNvGraphicFramePr>
                <a:graphicFrameLocks noChangeAspect="1"/>
              </p:cNvGraphicFramePr>
              <p:nvPr/>
            </p:nvGraphicFramePr>
            <p:xfrm>
              <a:off x="1392" y="2688"/>
              <a:ext cx="280" cy="336"/>
            </p:xfrm>
            <a:graphic>
              <a:graphicData uri="http://schemas.openxmlformats.org/presentationml/2006/ole">
                <mc:AlternateContent xmlns:mc="http://schemas.openxmlformats.org/markup-compatibility/2006">
                  <mc:Choice xmlns:v="urn:schemas-microsoft-com:vml" Requires="v">
                    <p:oleObj spid="_x0000_s53724" name="公式" r:id="rId8" imgW="3352800" imgH="5181600" progId="Equation.3">
                      <p:embed/>
                    </p:oleObj>
                  </mc:Choice>
                  <mc:Fallback>
                    <p:oleObj name="公式" r:id="rId8" imgW="3352800" imgH="5181600" progId="Equation.3">
                      <p:embed/>
                      <p:pic>
                        <p:nvPicPr>
                          <p:cNvPr id="0" name="Picture 19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2688"/>
                            <a:ext cx="280" cy="336"/>
                          </a:xfrm>
                          <a:prstGeom prst="rect">
                            <a:avLst/>
                          </a:prstGeom>
                          <a:solidFill>
                            <a:schemeClr val="bg1"/>
                          </a:solidFill>
                        </p:spPr>
                      </p:pic>
                    </p:oleObj>
                  </mc:Fallback>
                </mc:AlternateContent>
              </a:graphicData>
            </a:graphic>
          </p:graphicFrame>
          <p:graphicFrame>
            <p:nvGraphicFramePr>
              <p:cNvPr id="9" name="Object 13">
                <a:extLst>
                  <a:ext uri="{FF2B5EF4-FFF2-40B4-BE49-F238E27FC236}">
                    <a16:creationId xmlns:a16="http://schemas.microsoft.com/office/drawing/2014/main" id="{274ECC45-A466-433C-AB5E-63F50BCC75F4}"/>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53725" name="公式" r:id="rId10" imgW="3352800" imgH="5181600" progId="Equation.3">
                      <p:embed/>
                    </p:oleObj>
                  </mc:Choice>
                  <mc:Fallback>
                    <p:oleObj name="公式" r:id="rId10" imgW="3352800" imgH="5181600" progId="Equation.3">
                      <p:embed/>
                      <p:pic>
                        <p:nvPicPr>
                          <p:cNvPr id="0" name="Picture 19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10" name="Object 14">
                <a:extLst>
                  <a:ext uri="{FF2B5EF4-FFF2-40B4-BE49-F238E27FC236}">
                    <a16:creationId xmlns:a16="http://schemas.microsoft.com/office/drawing/2014/main" id="{0DE60392-EDCF-4933-84C0-916CA3422B29}"/>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53726" name="公式" r:id="rId12" imgW="3352800" imgH="5181600" progId="Equation.3">
                      <p:embed/>
                    </p:oleObj>
                  </mc:Choice>
                  <mc:Fallback>
                    <p:oleObj name="公式" r:id="rId12" imgW="3352800" imgH="5181600" progId="Equation.3">
                      <p:embed/>
                      <p:pic>
                        <p:nvPicPr>
                          <p:cNvPr id="0" name="Picture 19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sp>
            <p:nvSpPr>
              <p:cNvPr id="11" name="Line 15">
                <a:extLst>
                  <a:ext uri="{FF2B5EF4-FFF2-40B4-BE49-F238E27FC236}">
                    <a16:creationId xmlns:a16="http://schemas.microsoft.com/office/drawing/2014/main" id="{522C74B2-FEFC-45A5-A4EB-E1DA9F0F8927}"/>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 name="Object 16">
                <a:extLst>
                  <a:ext uri="{FF2B5EF4-FFF2-40B4-BE49-F238E27FC236}">
                    <a16:creationId xmlns:a16="http://schemas.microsoft.com/office/drawing/2014/main" id="{D38EFDBA-87A4-4C97-A15A-75256C94FD27}"/>
                  </a:ext>
                </a:extLst>
              </p:cNvPr>
              <p:cNvGraphicFramePr>
                <a:graphicFrameLocks noChangeAspect="1"/>
              </p:cNvGraphicFramePr>
              <p:nvPr/>
            </p:nvGraphicFramePr>
            <p:xfrm>
              <a:off x="4704" y="2736"/>
              <a:ext cx="328" cy="336"/>
            </p:xfrm>
            <a:graphic>
              <a:graphicData uri="http://schemas.openxmlformats.org/presentationml/2006/ole">
                <mc:AlternateContent xmlns:mc="http://schemas.openxmlformats.org/markup-compatibility/2006">
                  <mc:Choice xmlns:v="urn:schemas-microsoft-com:vml" Requires="v">
                    <p:oleObj spid="_x0000_s53727" name="公式" r:id="rId14" imgW="3962400" imgH="5181600" progId="Equation.3">
                      <p:embed/>
                    </p:oleObj>
                  </mc:Choice>
                  <mc:Fallback>
                    <p:oleObj name="公式" r:id="rId14" imgW="3962400" imgH="5181600" progId="Equation.3">
                      <p:embed/>
                      <p:pic>
                        <p:nvPicPr>
                          <p:cNvPr id="0" name="Picture 19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4" y="2736"/>
                            <a:ext cx="328" cy="336"/>
                          </a:xfrm>
                          <a:prstGeom prst="rect">
                            <a:avLst/>
                          </a:prstGeom>
                          <a:solidFill>
                            <a:schemeClr val="bg1"/>
                          </a:solidFill>
                        </p:spPr>
                      </p:pic>
                    </p:oleObj>
                  </mc:Fallback>
                </mc:AlternateContent>
              </a:graphicData>
            </a:graphic>
          </p:graphicFrame>
          <p:graphicFrame>
            <p:nvGraphicFramePr>
              <p:cNvPr id="13" name="Object 17">
                <a:extLst>
                  <a:ext uri="{FF2B5EF4-FFF2-40B4-BE49-F238E27FC236}">
                    <a16:creationId xmlns:a16="http://schemas.microsoft.com/office/drawing/2014/main" id="{A2B32949-8E9B-429A-8AE0-987DF52B1CF8}"/>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53728" name="公式" r:id="rId16" imgW="3352800" imgH="5181600" progId="Equation.3">
                      <p:embed/>
                    </p:oleObj>
                  </mc:Choice>
                  <mc:Fallback>
                    <p:oleObj name="公式" r:id="rId16" imgW="3352800" imgH="5181600" progId="Equation.3">
                      <p:embed/>
                      <p:pic>
                        <p:nvPicPr>
                          <p:cNvPr id="0" name="Picture 19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sp>
            <p:nvSpPr>
              <p:cNvPr id="14" name="Line 18">
                <a:extLst>
                  <a:ext uri="{FF2B5EF4-FFF2-40B4-BE49-F238E27FC236}">
                    <a16:creationId xmlns:a16="http://schemas.microsoft.com/office/drawing/2014/main" id="{30E993F9-C73B-4C5F-ABBA-41BD68393704}"/>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20" name="Object 19">
            <a:extLst>
              <a:ext uri="{FF2B5EF4-FFF2-40B4-BE49-F238E27FC236}">
                <a16:creationId xmlns:a16="http://schemas.microsoft.com/office/drawing/2014/main" id="{708661F3-758C-460A-B35B-2A3A30F2BACF}"/>
              </a:ext>
            </a:extLst>
          </p:cNvPr>
          <p:cNvGraphicFramePr>
            <a:graphicFrameLocks noChangeAspect="1"/>
          </p:cNvGraphicFramePr>
          <p:nvPr/>
        </p:nvGraphicFramePr>
        <p:xfrm>
          <a:off x="2286000" y="3278188"/>
          <a:ext cx="1458913" cy="496887"/>
        </p:xfrm>
        <a:graphic>
          <a:graphicData uri="http://schemas.openxmlformats.org/presentationml/2006/ole">
            <mc:AlternateContent xmlns:mc="http://schemas.openxmlformats.org/markup-compatibility/2006">
              <mc:Choice xmlns:v="urn:schemas-microsoft-com:vml" Requires="v">
                <p:oleObj spid="_x0000_s53729" name="公式" r:id="rId17" imgW="15240000" imgH="5181600" progId="Equation.3">
                  <p:embed/>
                </p:oleObj>
              </mc:Choice>
              <mc:Fallback>
                <p:oleObj name="公式" r:id="rId17" imgW="15240000" imgH="5181600" progId="Equation.3">
                  <p:embed/>
                  <p:pic>
                    <p:nvPicPr>
                      <p:cNvPr id="0" name="Picture 19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0" y="3278188"/>
                        <a:ext cx="1458913" cy="49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a:extLst>
              <a:ext uri="{FF2B5EF4-FFF2-40B4-BE49-F238E27FC236}">
                <a16:creationId xmlns:a16="http://schemas.microsoft.com/office/drawing/2014/main" id="{64165225-4378-46D7-A832-6EA3CAC10B94}"/>
              </a:ext>
            </a:extLst>
          </p:cNvPr>
          <p:cNvGraphicFramePr>
            <a:graphicFrameLocks noChangeAspect="1"/>
          </p:cNvGraphicFramePr>
          <p:nvPr/>
        </p:nvGraphicFramePr>
        <p:xfrm>
          <a:off x="4389438" y="3302000"/>
          <a:ext cx="1401762" cy="496888"/>
        </p:xfrm>
        <a:graphic>
          <a:graphicData uri="http://schemas.openxmlformats.org/presentationml/2006/ole">
            <mc:AlternateContent xmlns:mc="http://schemas.openxmlformats.org/markup-compatibility/2006">
              <mc:Choice xmlns:v="urn:schemas-microsoft-com:vml" Requires="v">
                <p:oleObj spid="_x0000_s53730" name="公式" r:id="rId19" imgW="14630400" imgH="5181600" progId="Equation.3">
                  <p:embed/>
                </p:oleObj>
              </mc:Choice>
              <mc:Fallback>
                <p:oleObj name="公式" r:id="rId19" imgW="14630400" imgH="5181600" progId="Equation.3">
                  <p:embed/>
                  <p:pic>
                    <p:nvPicPr>
                      <p:cNvPr id="0" name="Picture 19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89438" y="3302000"/>
                        <a:ext cx="1401762" cy="496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a:extLst>
              <a:ext uri="{FF2B5EF4-FFF2-40B4-BE49-F238E27FC236}">
                <a16:creationId xmlns:a16="http://schemas.microsoft.com/office/drawing/2014/main" id="{A0779B44-8A49-43A3-A410-AAE51AB0A230}"/>
              </a:ext>
            </a:extLst>
          </p:cNvPr>
          <p:cNvGraphicFramePr>
            <a:graphicFrameLocks noChangeAspect="1"/>
          </p:cNvGraphicFramePr>
          <p:nvPr/>
        </p:nvGraphicFramePr>
        <p:xfrm>
          <a:off x="2287588" y="3857625"/>
          <a:ext cx="2627312" cy="496888"/>
        </p:xfrm>
        <a:graphic>
          <a:graphicData uri="http://schemas.openxmlformats.org/presentationml/2006/ole">
            <mc:AlternateContent xmlns:mc="http://schemas.openxmlformats.org/markup-compatibility/2006">
              <mc:Choice xmlns:v="urn:schemas-microsoft-com:vml" Requires="v">
                <p:oleObj spid="_x0000_s53731" name="公式" r:id="rId21" imgW="27432000" imgH="5181600" progId="Equation.3">
                  <p:embed/>
                </p:oleObj>
              </mc:Choice>
              <mc:Fallback>
                <p:oleObj name="公式" r:id="rId21" imgW="27432000" imgH="5181600" progId="Equation.3">
                  <p:embed/>
                  <p:pic>
                    <p:nvPicPr>
                      <p:cNvPr id="0" name="Picture 19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87588" y="3857625"/>
                        <a:ext cx="2627312" cy="496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22">
            <a:extLst>
              <a:ext uri="{FF2B5EF4-FFF2-40B4-BE49-F238E27FC236}">
                <a16:creationId xmlns:a16="http://schemas.microsoft.com/office/drawing/2014/main" id="{B21DC8FD-E177-4892-A7D2-8343955051E0}"/>
              </a:ext>
            </a:extLst>
          </p:cNvPr>
          <p:cNvSpPr>
            <a:spLocks noChangeArrowheads="1"/>
          </p:cNvSpPr>
          <p:nvPr/>
        </p:nvSpPr>
        <p:spPr bwMode="auto">
          <a:xfrm>
            <a:off x="228600" y="4419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b="1">
                <a:solidFill>
                  <a:srgbClr val="A50021"/>
                </a:solidFill>
                <a:ea typeface="宋体" panose="02010600030101010101" pitchFamily="2" charset="-122"/>
              </a:rPr>
              <a:t>则电压增益为</a:t>
            </a:r>
            <a:endParaRPr lang="zh-CN" altLang="en-US" b="1">
              <a:solidFill>
                <a:srgbClr val="A50021"/>
              </a:solidFill>
              <a:latin typeface="幼圆" pitchFamily="49" charset="-122"/>
              <a:ea typeface="幼圆" pitchFamily="49" charset="-122"/>
            </a:endParaRPr>
          </a:p>
        </p:txBody>
      </p:sp>
      <p:graphicFrame>
        <p:nvGraphicFramePr>
          <p:cNvPr id="24" name="Object 23">
            <a:extLst>
              <a:ext uri="{FF2B5EF4-FFF2-40B4-BE49-F238E27FC236}">
                <a16:creationId xmlns:a16="http://schemas.microsoft.com/office/drawing/2014/main" id="{8A598326-8204-48A4-88E1-52C2347BD664}"/>
              </a:ext>
            </a:extLst>
          </p:cNvPr>
          <p:cNvGraphicFramePr>
            <a:graphicFrameLocks noChangeAspect="1"/>
          </p:cNvGraphicFramePr>
          <p:nvPr/>
        </p:nvGraphicFramePr>
        <p:xfrm>
          <a:off x="2268538" y="4437063"/>
          <a:ext cx="3671887" cy="936625"/>
        </p:xfrm>
        <a:graphic>
          <a:graphicData uri="http://schemas.openxmlformats.org/presentationml/2006/ole">
            <mc:AlternateContent xmlns:mc="http://schemas.openxmlformats.org/markup-compatibility/2006">
              <mc:Choice xmlns:v="urn:schemas-microsoft-com:vml" Requires="v">
                <p:oleObj spid="_x0000_s53732" name="公式" r:id="rId23" imgW="55168800" imgH="20421600" progId="Equation.3">
                  <p:embed/>
                </p:oleObj>
              </mc:Choice>
              <mc:Fallback>
                <p:oleObj name="公式" r:id="rId23" imgW="55168800" imgH="20421600" progId="Equation.3">
                  <p:embed/>
                  <p:pic>
                    <p:nvPicPr>
                      <p:cNvPr id="0" name="Picture 198"/>
                      <p:cNvPicPr>
                        <a:picLocks noChangeAspect="1" noChangeArrowheads="1"/>
                      </p:cNvPicPr>
                      <p:nvPr/>
                    </p:nvPicPr>
                    <p:blipFill>
                      <a:blip r:embed="rId24">
                        <a:extLst>
                          <a:ext uri="{28A0092B-C50C-407E-A947-70E740481C1C}">
                            <a14:useLocalDpi xmlns:a14="http://schemas.microsoft.com/office/drawing/2010/main" val="0"/>
                          </a:ext>
                        </a:extLst>
                      </a:blip>
                      <a:srcRect r="33362" b="49094"/>
                      <a:stretch>
                        <a:fillRect/>
                      </a:stretch>
                    </p:blipFill>
                    <p:spPr bwMode="auto">
                      <a:xfrm>
                        <a:off x="2268538" y="4437063"/>
                        <a:ext cx="3671887" cy="936625"/>
                      </a:xfrm>
                      <a:prstGeom prst="rect">
                        <a:avLst/>
                      </a:prstGeom>
                      <a:solidFill>
                        <a:schemeClr val="bg1"/>
                      </a:solidFill>
                    </p:spPr>
                  </p:pic>
                </p:oleObj>
              </mc:Fallback>
            </mc:AlternateContent>
          </a:graphicData>
        </a:graphic>
      </p:graphicFrame>
      <p:sp>
        <p:nvSpPr>
          <p:cNvPr id="25" name="AutoShape 24">
            <a:extLst>
              <a:ext uri="{FF2B5EF4-FFF2-40B4-BE49-F238E27FC236}">
                <a16:creationId xmlns:a16="http://schemas.microsoft.com/office/drawing/2014/main" id="{832AD953-FEF1-4128-82B4-34D582DD336C}"/>
              </a:ext>
            </a:extLst>
          </p:cNvPr>
          <p:cNvSpPr>
            <a:spLocks noChangeArrowheads="1"/>
          </p:cNvSpPr>
          <p:nvPr/>
        </p:nvSpPr>
        <p:spPr bwMode="auto">
          <a:xfrm>
            <a:off x="5435600" y="115888"/>
            <a:ext cx="3024188" cy="792162"/>
          </a:xfrm>
          <a:prstGeom prst="wedgeRoundRectCallout">
            <a:avLst>
              <a:gd name="adj1" fmla="val -7324"/>
              <a:gd name="adj2" fmla="val 148194"/>
              <a:gd name="adj3" fmla="val 16667"/>
            </a:avLst>
          </a:prstGeom>
          <a:solidFill>
            <a:srgbClr val="FF9999"/>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sz="2000" b="1">
                <a:solidFill>
                  <a:srgbClr val="0000FF"/>
                </a:solidFill>
                <a:ea typeface="宋体" panose="02010600030101010101" pitchFamily="2" charset="-122"/>
              </a:rPr>
              <a:t>小信号等效电路中电流电压的符号一律用相量</a:t>
            </a:r>
          </a:p>
          <a:p>
            <a:endParaRPr kumimoji="0" lang="en-US" altLang="zh-CN">
              <a:solidFill>
                <a:srgbClr val="0000FF"/>
              </a:solidFill>
              <a:ea typeface="宋体" panose="02010600030101010101" pitchFamily="2" charset="-122"/>
            </a:endParaRPr>
          </a:p>
        </p:txBody>
      </p:sp>
      <p:sp>
        <p:nvSpPr>
          <p:cNvPr id="26" name="AutoShape 25">
            <a:extLst>
              <a:ext uri="{FF2B5EF4-FFF2-40B4-BE49-F238E27FC236}">
                <a16:creationId xmlns:a16="http://schemas.microsoft.com/office/drawing/2014/main" id="{F76AFD44-8972-43F0-839A-4B672F66F1FE}"/>
              </a:ext>
            </a:extLst>
          </p:cNvPr>
          <p:cNvSpPr>
            <a:spLocks noChangeArrowheads="1"/>
          </p:cNvSpPr>
          <p:nvPr/>
        </p:nvSpPr>
        <p:spPr bwMode="auto">
          <a:xfrm>
            <a:off x="6084888" y="4149725"/>
            <a:ext cx="1223962" cy="719138"/>
          </a:xfrm>
          <a:prstGeom prst="wedgeRoundRectCallout">
            <a:avLst>
              <a:gd name="adj1" fmla="val 18870"/>
              <a:gd name="adj2" fmla="val 130352"/>
              <a:gd name="adj3" fmla="val 16667"/>
            </a:avLst>
          </a:prstGeom>
          <a:solidFill>
            <a:srgbClr val="FF9999"/>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r>
              <a:rPr lang="zh-CN" altLang="en-US" sz="2000" b="1">
                <a:solidFill>
                  <a:srgbClr val="0033CC"/>
                </a:solidFill>
                <a:ea typeface="宋体" panose="02010600030101010101" pitchFamily="2" charset="-122"/>
              </a:rPr>
              <a:t>可作为公式</a:t>
            </a:r>
          </a:p>
        </p:txBody>
      </p:sp>
      <p:graphicFrame>
        <p:nvGraphicFramePr>
          <p:cNvPr id="27" name="Object 26">
            <a:extLst>
              <a:ext uri="{FF2B5EF4-FFF2-40B4-BE49-F238E27FC236}">
                <a16:creationId xmlns:a16="http://schemas.microsoft.com/office/drawing/2014/main" id="{CCF151F0-8A1B-4366-882F-3D5C04B51D98}"/>
              </a:ext>
            </a:extLst>
          </p:cNvPr>
          <p:cNvGraphicFramePr>
            <a:graphicFrameLocks noChangeAspect="1"/>
          </p:cNvGraphicFramePr>
          <p:nvPr/>
        </p:nvGraphicFramePr>
        <p:xfrm>
          <a:off x="2124075" y="5516563"/>
          <a:ext cx="5510213" cy="976312"/>
        </p:xfrm>
        <a:graphic>
          <a:graphicData uri="http://schemas.openxmlformats.org/presentationml/2006/ole">
            <mc:AlternateContent xmlns:mc="http://schemas.openxmlformats.org/markup-compatibility/2006">
              <mc:Choice xmlns:v="urn:schemas-microsoft-com:vml" Requires="v">
                <p:oleObj spid="_x0000_s53733" name="公式" r:id="rId25" imgW="55168800" imgH="20421600" progId="Equation.3">
                  <p:embed/>
                </p:oleObj>
              </mc:Choice>
              <mc:Fallback>
                <p:oleObj name="公式" r:id="rId25" imgW="55168800" imgH="20421600" progId="Equation.3">
                  <p:embed/>
                  <p:pic>
                    <p:nvPicPr>
                      <p:cNvPr id="0" name="Picture 199"/>
                      <p:cNvPicPr>
                        <a:picLocks noChangeAspect="1" noChangeArrowheads="1"/>
                      </p:cNvPicPr>
                      <p:nvPr/>
                    </p:nvPicPr>
                    <p:blipFill>
                      <a:blip r:embed="rId24">
                        <a:extLst>
                          <a:ext uri="{28A0092B-C50C-407E-A947-70E740481C1C}">
                            <a14:useLocalDpi xmlns:a14="http://schemas.microsoft.com/office/drawing/2010/main" val="0"/>
                          </a:ext>
                        </a:extLst>
                      </a:blip>
                      <a:srcRect t="46938"/>
                      <a:stretch>
                        <a:fillRect/>
                      </a:stretch>
                    </p:blipFill>
                    <p:spPr bwMode="auto">
                      <a:xfrm>
                        <a:off x="2124075" y="5516563"/>
                        <a:ext cx="5510213" cy="976312"/>
                      </a:xfrm>
                      <a:prstGeom prst="rect">
                        <a:avLst/>
                      </a:prstGeom>
                      <a:solidFill>
                        <a:schemeClr val="bg1"/>
                      </a:solidFill>
                    </p:spPr>
                  </p:pic>
                </p:oleObj>
              </mc:Fallback>
            </mc:AlternateContent>
          </a:graphicData>
        </a:graphic>
      </p:graphicFrame>
      <p:sp>
        <p:nvSpPr>
          <p:cNvPr id="28" name="Rectangle 27">
            <a:extLst>
              <a:ext uri="{FF2B5EF4-FFF2-40B4-BE49-F238E27FC236}">
                <a16:creationId xmlns:a16="http://schemas.microsoft.com/office/drawing/2014/main" id="{8997920E-6408-402C-AE7C-7C3B11D892F3}"/>
              </a:ext>
            </a:extLst>
          </p:cNvPr>
          <p:cNvSpPr>
            <a:spLocks noChangeArrowheads="1"/>
          </p:cNvSpPr>
          <p:nvPr/>
        </p:nvSpPr>
        <p:spPr bwMode="auto">
          <a:xfrm>
            <a:off x="5580063" y="5516563"/>
            <a:ext cx="2087562" cy="914400"/>
          </a:xfrm>
          <a:prstGeom prst="rect">
            <a:avLst/>
          </a:prstGeom>
          <a:noFill/>
          <a:ln w="28575">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Tree>
    <p:extLst>
      <p:ext uri="{BB962C8B-B14F-4D97-AF65-F5344CB8AC3E}">
        <p14:creationId xmlns:p14="http://schemas.microsoft.com/office/powerpoint/2010/main" val="145214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3000"/>
                                        <p:tgtEl>
                                          <p:spTgt spid="25"/>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000" fill="hold"/>
                                        <p:tgtEl>
                                          <p:spTgt spid="4"/>
                                        </p:tgtEl>
                                        <p:attrNameLst>
                                          <p:attrName>ppt_x</p:attrName>
                                        </p:attrNameLst>
                                      </p:cBhvr>
                                      <p:tavLst>
                                        <p:tav tm="0">
                                          <p:val>
                                            <p:strVal val="0-#ppt_w/2"/>
                                          </p:val>
                                        </p:tav>
                                        <p:tav tm="100000">
                                          <p:val>
                                            <p:strVal val="#ppt_x"/>
                                          </p:val>
                                        </p:tav>
                                      </p:tavLst>
                                    </p:anim>
                                    <p:anim calcmode="lin" valueType="num">
                                      <p:cBhvr additive="base">
                                        <p:cTn id="18" dur="2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4" name="type.wav"/>
                                        </p:tgtEl>
                                      </p:cMediaNode>
                                    </p:audio>
                                  </p:sub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0"/>
                                        <p:tgtEl>
                                          <p:spTgt spid="20"/>
                                        </p:tgtEl>
                                      </p:cBhvr>
                                    </p:animEffect>
                                  </p:childTnLst>
                                  <p:subTnLst>
                                    <p:audio>
                                      <p:cMediaNode>
                                        <p:cTn display="0" masterRel="sameClick">
                                          <p:stCondLst>
                                            <p:cond evt="begin" delay="0">
                                              <p:tn val="21"/>
                                            </p:cond>
                                          </p:stCondLst>
                                          <p:endCondLst>
                                            <p:cond evt="onStopAudio" delay="0">
                                              <p:tgtEl>
                                                <p:sldTgt/>
                                              </p:tgtEl>
                                            </p:cond>
                                          </p:endCondLst>
                                        </p:cTn>
                                        <p:tgtEl>
                                          <p:sndTgt r:embed="rId4" name="type.wav"/>
                                        </p:tgtEl>
                                      </p:cMediaNode>
                                    </p:audio>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3000"/>
                                        <p:tgtEl>
                                          <p:spTgt spid="21"/>
                                        </p:tgtEl>
                                      </p:cBhvr>
                                    </p:animEffect>
                                  </p:childTnLst>
                                  <p:subTnLst>
                                    <p:audio>
                                      <p:cMediaNode>
                                        <p:cTn display="0" masterRel="sameClick">
                                          <p:stCondLst>
                                            <p:cond evt="begin" delay="0">
                                              <p:tn val="26"/>
                                            </p:cond>
                                          </p:stCondLst>
                                          <p:endCondLst>
                                            <p:cond evt="onStopAudio" delay="0">
                                              <p:tgtEl>
                                                <p:sldTgt/>
                                              </p:tgtEl>
                                            </p:cond>
                                          </p:endCondLst>
                                        </p:cTn>
                                        <p:tgtEl>
                                          <p:sndTgt r:embed="rId4" name="type.wav"/>
                                        </p:tgtEl>
                                      </p:cMediaNode>
                                    </p:audio>
                                  </p:sub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3000"/>
                                        <p:tgtEl>
                                          <p:spTgt spid="22"/>
                                        </p:tgtEl>
                                      </p:cBhvr>
                                    </p:animEffect>
                                  </p:childTnLst>
                                  <p:subTnLst>
                                    <p:audio>
                                      <p:cMediaNode>
                                        <p:cTn display="0" masterRel="sameClick">
                                          <p:stCondLst>
                                            <p:cond evt="begin" delay="0">
                                              <p:tn val="31"/>
                                            </p:cond>
                                          </p:stCondLst>
                                          <p:endCondLst>
                                            <p:cond evt="onStopAudio" delay="0">
                                              <p:tgtEl>
                                                <p:sldTgt/>
                                              </p:tgtEl>
                                            </p:cond>
                                          </p:endCondLst>
                                        </p:cTn>
                                        <p:tgtEl>
                                          <p:sndTgt r:embed="rId4" name="type.wav"/>
                                        </p:tgtEl>
                                      </p:cMediaNode>
                                    </p:audio>
                                  </p:sub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3000" fill="hold"/>
                                        <p:tgtEl>
                                          <p:spTgt spid="23"/>
                                        </p:tgtEl>
                                        <p:attrNameLst>
                                          <p:attrName>ppt_x</p:attrName>
                                        </p:attrNameLst>
                                      </p:cBhvr>
                                      <p:tavLst>
                                        <p:tav tm="0">
                                          <p:val>
                                            <p:strVal val="0-#ppt_w/2"/>
                                          </p:val>
                                        </p:tav>
                                        <p:tav tm="100000">
                                          <p:val>
                                            <p:strVal val="#ppt_x"/>
                                          </p:val>
                                        </p:tav>
                                      </p:tavLst>
                                    </p:anim>
                                    <p:anim calcmode="lin" valueType="num">
                                      <p:cBhvr additive="base">
                                        <p:cTn id="39" dur="3000" fill="hold"/>
                                        <p:tgtEl>
                                          <p:spTgt spid="2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6"/>
                                            </p:cond>
                                          </p:stCondLst>
                                          <p:endCondLst>
                                            <p:cond evt="onStopAudio" delay="0">
                                              <p:tgtEl>
                                                <p:sldTgt/>
                                              </p:tgtEl>
                                            </p:cond>
                                          </p:endCondLst>
                                        </p:cTn>
                                        <p:tgtEl>
                                          <p:sndTgt r:embed="rId4" name="type.wav"/>
                                        </p:tgtEl>
                                      </p:cMediaNode>
                                    </p:audio>
                                  </p:sub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0"/>
                                        <p:tgtEl>
                                          <p:spTgt spid="24"/>
                                        </p:tgtEl>
                                      </p:cBhvr>
                                    </p:animEffect>
                                  </p:childTnLst>
                                  <p:subTnLst>
                                    <p:audio>
                                      <p:cMediaNode>
                                        <p:cTn display="0" masterRel="sameClick">
                                          <p:stCondLst>
                                            <p:cond evt="begin" delay="0">
                                              <p:tn val="42"/>
                                            </p:cond>
                                          </p:stCondLst>
                                          <p:endCondLst>
                                            <p:cond evt="onStopAudio" delay="0">
                                              <p:tgtEl>
                                                <p:sldTgt/>
                                              </p:tgtEl>
                                            </p:cond>
                                          </p:endCondLst>
                                        </p:cTn>
                                        <p:tgtEl>
                                          <p:sndTgt r:embed="rId5" name="CHIMES.WAV"/>
                                        </p:tgtEl>
                                      </p:cMediaNode>
                                    </p:audio>
                                  </p:sub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0"/>
                                        <p:tgtEl>
                                          <p:spTgt spid="27"/>
                                        </p:tgtEl>
                                      </p:cBhvr>
                                    </p:animEffect>
                                  </p:childTnLst>
                                  <p:subTnLst>
                                    <p:audio>
                                      <p:cMediaNode>
                                        <p:cTn display="0" masterRel="sameClick">
                                          <p:stCondLst>
                                            <p:cond evt="begin" delay="0">
                                              <p:tn val="47"/>
                                            </p:cond>
                                          </p:stCondLst>
                                          <p:endCondLst>
                                            <p:cond evt="onStopAudio" delay="0">
                                              <p:tgtEl>
                                                <p:sldTgt/>
                                              </p:tgtEl>
                                            </p:cond>
                                          </p:endCondLst>
                                        </p:cTn>
                                        <p:tgtEl>
                                          <p:sndTgt r:embed="rId5" name="CHIMES.WAV"/>
                                        </p:tgtEl>
                                      </p:cMediaNode>
                                    </p:audio>
                                  </p:sub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iterate type="lt">
                                    <p:tmPct val="5000"/>
                                  </p:iterate>
                                  <p:childTnLst>
                                    <p:set>
                                      <p:cBhvr>
                                        <p:cTn id="53" dur="1" fill="hold">
                                          <p:stCondLst>
                                            <p:cond delay="0"/>
                                          </p:stCondLst>
                                        </p:cTn>
                                        <p:tgtEl>
                                          <p:spTgt spid="28"/>
                                        </p:tgtEl>
                                        <p:attrNameLst>
                                          <p:attrName>style.visibility</p:attrName>
                                        </p:attrNameLst>
                                      </p:cBhvr>
                                      <p:to>
                                        <p:strVal val="visible"/>
                                      </p:to>
                                    </p:set>
                                    <p:anim calcmode="lin" valueType="num">
                                      <p:cBhvr>
                                        <p:cTn id="54" dur="2000" fill="hold"/>
                                        <p:tgtEl>
                                          <p:spTgt spid="28"/>
                                        </p:tgtEl>
                                        <p:attrNameLst>
                                          <p:attrName>ppt_w</p:attrName>
                                        </p:attrNameLst>
                                      </p:cBhvr>
                                      <p:tavLst>
                                        <p:tav tm="0">
                                          <p:val>
                                            <p:fltVal val="0"/>
                                          </p:val>
                                        </p:tav>
                                        <p:tav tm="100000">
                                          <p:val>
                                            <p:strVal val="#ppt_w"/>
                                          </p:val>
                                        </p:tav>
                                      </p:tavLst>
                                    </p:anim>
                                    <p:anim calcmode="lin" valueType="num">
                                      <p:cBhvr>
                                        <p:cTn id="55" dur="2000" fill="hold"/>
                                        <p:tgtEl>
                                          <p:spTgt spid="28"/>
                                        </p:tgtEl>
                                        <p:attrNameLst>
                                          <p:attrName>ppt_h</p:attrName>
                                        </p:attrNameLst>
                                      </p:cBhvr>
                                      <p:tavLst>
                                        <p:tav tm="0">
                                          <p:val>
                                            <p:fltVal val="0"/>
                                          </p:val>
                                        </p:tav>
                                        <p:tav tm="100000">
                                          <p:val>
                                            <p:strVal val="#ppt_h"/>
                                          </p:val>
                                        </p:tav>
                                      </p:tavLst>
                                    </p:anim>
                                    <p:anim calcmode="lin" valueType="num">
                                      <p:cBhvr>
                                        <p:cTn id="56" dur="2000" fill="hold"/>
                                        <p:tgtEl>
                                          <p:spTgt spid="28"/>
                                        </p:tgtEl>
                                        <p:attrNameLst>
                                          <p:attrName>style.rotation</p:attrName>
                                        </p:attrNameLst>
                                      </p:cBhvr>
                                      <p:tavLst>
                                        <p:tav tm="0">
                                          <p:val>
                                            <p:fltVal val="90"/>
                                          </p:val>
                                        </p:tav>
                                        <p:tav tm="100000">
                                          <p:val>
                                            <p:fltVal val="0"/>
                                          </p:val>
                                        </p:tav>
                                      </p:tavLst>
                                    </p:anim>
                                    <p:animEffect transition="in" filter="fade">
                                      <p:cBhvr>
                                        <p:cTn id="57" dur="2000"/>
                                        <p:tgtEl>
                                          <p:spTgt spid="28"/>
                                        </p:tgtEl>
                                      </p:cBhvr>
                                    </p:animEffect>
                                  </p:childTnLst>
                                  <p:subTnLst>
                                    <p:audio>
                                      <p:cMediaNode>
                                        <p:cTn display="0" masterRel="sameClick">
                                          <p:stCondLst>
                                            <p:cond evt="begin" delay="0">
                                              <p:tn val="52"/>
                                            </p:cond>
                                          </p:stCondLst>
                                          <p:endCondLst>
                                            <p:cond evt="onStopAudio" delay="0">
                                              <p:tgtEl>
                                                <p:sldTgt/>
                                              </p:tgtEl>
                                            </p:cond>
                                          </p:endCondLst>
                                        </p:cTn>
                                        <p:tgtEl>
                                          <p:sndTgt r:embed="rId4" name="type.wav"/>
                                        </p:tgtEl>
                                      </p:cMediaNode>
                                    </p:audio>
                                  </p:subTnLst>
                                </p:cTn>
                              </p:par>
                            </p:childTnLst>
                          </p:cTn>
                        </p:par>
                      </p:childTnLst>
                    </p:cTn>
                  </p:par>
                  <p:par>
                    <p:cTn id="58" fill="hold">
                      <p:stCondLst>
                        <p:cond delay="indefinite"/>
                      </p:stCondLst>
                      <p:childTnLst>
                        <p:par>
                          <p:cTn id="59" fill="hold">
                            <p:stCondLst>
                              <p:cond delay="0"/>
                            </p:stCondLst>
                            <p:childTnLst>
                              <p:par>
                                <p:cTn id="60" presetID="53"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2000" fill="hold"/>
                                        <p:tgtEl>
                                          <p:spTgt spid="26"/>
                                        </p:tgtEl>
                                        <p:attrNameLst>
                                          <p:attrName>ppt_w</p:attrName>
                                        </p:attrNameLst>
                                      </p:cBhvr>
                                      <p:tavLst>
                                        <p:tav tm="0">
                                          <p:val>
                                            <p:fltVal val="0"/>
                                          </p:val>
                                        </p:tav>
                                        <p:tav tm="100000">
                                          <p:val>
                                            <p:strVal val="#ppt_w"/>
                                          </p:val>
                                        </p:tav>
                                      </p:tavLst>
                                    </p:anim>
                                    <p:anim calcmode="lin" valueType="num">
                                      <p:cBhvr>
                                        <p:cTn id="63" dur="2000" fill="hold"/>
                                        <p:tgtEl>
                                          <p:spTgt spid="26"/>
                                        </p:tgtEl>
                                        <p:attrNameLst>
                                          <p:attrName>ppt_h</p:attrName>
                                        </p:attrNameLst>
                                      </p:cBhvr>
                                      <p:tavLst>
                                        <p:tav tm="0">
                                          <p:val>
                                            <p:fltVal val="0"/>
                                          </p:val>
                                        </p:tav>
                                        <p:tav tm="100000">
                                          <p:val>
                                            <p:strVal val="#ppt_h"/>
                                          </p:val>
                                        </p:tav>
                                      </p:tavLst>
                                    </p:anim>
                                    <p:animEffect transition="in" filter="fade">
                                      <p:cBhvr>
                                        <p:cTn id="64" dur="2000"/>
                                        <p:tgtEl>
                                          <p:spTgt spid="26"/>
                                        </p:tgtEl>
                                      </p:cBhvr>
                                    </p:animEffect>
                                  </p:childTnLst>
                                  <p:subTnLst>
                                    <p:audio>
                                      <p:cMediaNode>
                                        <p:cTn display="0" masterRel="sameClick">
                                          <p:stCondLst>
                                            <p:cond evt="begin" delay="0">
                                              <p:tn val="60"/>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23" grpId="0" autoUpdateAnimBg="0"/>
      <p:bldP spid="25" grpId="0" animBg="1" autoUpdateAnimBg="0"/>
      <p:bldP spid="26" grpId="0" animBg="1"/>
      <p:bldP spid="2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D3373-87DF-470C-AD82-013CD506E0A0}"/>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DA81B891-8F66-47B1-9436-6CA50A17CB9A}"/>
              </a:ext>
            </a:extLst>
          </p:cNvPr>
          <p:cNvSpPr>
            <a:spLocks noChangeArrowheads="1"/>
          </p:cNvSpPr>
          <p:nvPr/>
        </p:nvSpPr>
        <p:spPr bwMode="auto">
          <a:xfrm>
            <a:off x="1016000" y="188640"/>
            <a:ext cx="3241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0000"/>
                </a:solidFill>
                <a:latin typeface="黑体" panose="02010609060101010101" pitchFamily="49" charset="-122"/>
                <a:ea typeface="黑体" panose="02010609060101010101" pitchFamily="49" charset="-122"/>
              </a:rPr>
              <a:t>⑷.</a:t>
            </a:r>
            <a:r>
              <a:rPr lang="zh-CN" altLang="en-US" sz="2800" b="1">
                <a:solidFill>
                  <a:srgbClr val="FF0000"/>
                </a:solidFill>
                <a:latin typeface="黑体" panose="02010609060101010101" pitchFamily="49" charset="-122"/>
                <a:ea typeface="黑体" panose="02010609060101010101" pitchFamily="49" charset="-122"/>
              </a:rPr>
              <a:t>求输入电阻</a:t>
            </a:r>
          </a:p>
        </p:txBody>
      </p:sp>
      <p:grpSp>
        <p:nvGrpSpPr>
          <p:cNvPr id="4" name="Group 3">
            <a:extLst>
              <a:ext uri="{FF2B5EF4-FFF2-40B4-BE49-F238E27FC236}">
                <a16:creationId xmlns:a16="http://schemas.microsoft.com/office/drawing/2014/main" id="{CDC0B5D5-33D6-4ACE-BFA4-6028688E5263}"/>
              </a:ext>
            </a:extLst>
          </p:cNvPr>
          <p:cNvGrpSpPr>
            <a:grpSpLocks/>
          </p:cNvGrpSpPr>
          <p:nvPr/>
        </p:nvGrpSpPr>
        <p:grpSpPr bwMode="auto">
          <a:xfrm>
            <a:off x="1531938" y="793477"/>
            <a:ext cx="6392862" cy="2422525"/>
            <a:chOff x="1104" y="1008"/>
            <a:chExt cx="4027" cy="1526"/>
          </a:xfrm>
        </p:grpSpPr>
        <p:grpSp>
          <p:nvGrpSpPr>
            <p:cNvPr id="5" name="Group 4">
              <a:extLst>
                <a:ext uri="{FF2B5EF4-FFF2-40B4-BE49-F238E27FC236}">
                  <a16:creationId xmlns:a16="http://schemas.microsoft.com/office/drawing/2014/main" id="{DE97976B-E0FC-4F54-AA38-9758A4EC02C0}"/>
                </a:ext>
              </a:extLst>
            </p:cNvPr>
            <p:cNvGrpSpPr>
              <a:grpSpLocks/>
            </p:cNvGrpSpPr>
            <p:nvPr/>
          </p:nvGrpSpPr>
          <p:grpSpPr bwMode="auto">
            <a:xfrm>
              <a:off x="1104" y="1008"/>
              <a:ext cx="4027" cy="1526"/>
              <a:chOff x="1104" y="384"/>
              <a:chExt cx="4027" cy="1526"/>
            </a:xfrm>
          </p:grpSpPr>
          <p:grpSp>
            <p:nvGrpSpPr>
              <p:cNvPr id="8" name="Group 5">
                <a:extLst>
                  <a:ext uri="{FF2B5EF4-FFF2-40B4-BE49-F238E27FC236}">
                    <a16:creationId xmlns:a16="http://schemas.microsoft.com/office/drawing/2014/main" id="{7838DE7D-9621-4AB4-8431-4320EE8F0E4C}"/>
                  </a:ext>
                </a:extLst>
              </p:cNvPr>
              <p:cNvGrpSpPr>
                <a:grpSpLocks/>
              </p:cNvGrpSpPr>
              <p:nvPr/>
            </p:nvGrpSpPr>
            <p:grpSpPr bwMode="auto">
              <a:xfrm>
                <a:off x="1104" y="384"/>
                <a:ext cx="4027" cy="1518"/>
                <a:chOff x="1104" y="384"/>
                <a:chExt cx="4027" cy="1518"/>
              </a:xfrm>
            </p:grpSpPr>
            <p:graphicFrame>
              <p:nvGraphicFramePr>
                <p:cNvPr id="10" name="Object 6">
                  <a:extLst>
                    <a:ext uri="{FF2B5EF4-FFF2-40B4-BE49-F238E27FC236}">
                      <a16:creationId xmlns:a16="http://schemas.microsoft.com/office/drawing/2014/main" id="{C3ED4720-8514-4D37-A24B-EE8830125A73}"/>
                    </a:ext>
                  </a:extLst>
                </p:cNvPr>
                <p:cNvGraphicFramePr>
                  <a:graphicFrameLocks noChangeAspect="1"/>
                </p:cNvGraphicFramePr>
                <p:nvPr/>
              </p:nvGraphicFramePr>
              <p:xfrm>
                <a:off x="1104" y="384"/>
                <a:ext cx="4027" cy="1518"/>
              </p:xfrm>
              <a:graphic>
                <a:graphicData uri="http://schemas.openxmlformats.org/presentationml/2006/ole">
                  <mc:AlternateContent xmlns:mc="http://schemas.openxmlformats.org/markup-compatibility/2006">
                    <mc:Choice xmlns:v="urn:schemas-microsoft-com:vml" Requires="v">
                      <p:oleObj spid="_x0000_s55005" name="BMP 图象" r:id="rId6" imgW="6391444" imgH="2409796" progId="PBrush">
                        <p:embed/>
                      </p:oleObj>
                    </mc:Choice>
                    <mc:Fallback>
                      <p:oleObj name="BMP 图象" r:id="rId6" imgW="6391444" imgH="2409796" progId="PBrush">
                        <p:embed/>
                        <p:pic>
                          <p:nvPicPr>
                            <p:cNvPr id="0" name="Picture 2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 y="384"/>
                              <a:ext cx="4027"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7">
                  <a:extLst>
                    <a:ext uri="{FF2B5EF4-FFF2-40B4-BE49-F238E27FC236}">
                      <a16:creationId xmlns:a16="http://schemas.microsoft.com/office/drawing/2014/main" id="{737A9792-32F7-454C-8814-B7497071FEBC}"/>
                    </a:ext>
                  </a:extLst>
                </p:cNvPr>
                <p:cNvSpPr txBox="1">
                  <a:spLocks noChangeArrowheads="1"/>
                </p:cNvSpPr>
                <p:nvPr/>
              </p:nvSpPr>
              <p:spPr bwMode="auto">
                <a:xfrm>
                  <a:off x="2064" y="110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b</a:t>
                  </a:r>
                  <a:endParaRPr lang="en-US" altLang="zh-CN" sz="3200" b="1">
                    <a:solidFill>
                      <a:srgbClr val="CC0000"/>
                    </a:solidFill>
                    <a:ea typeface="黑体" panose="02010609060101010101" pitchFamily="49" charset="-122"/>
                  </a:endParaRPr>
                </a:p>
              </p:txBody>
            </p:sp>
            <p:sp>
              <p:nvSpPr>
                <p:cNvPr id="12" name="Text Box 8">
                  <a:extLst>
                    <a:ext uri="{FF2B5EF4-FFF2-40B4-BE49-F238E27FC236}">
                      <a16:creationId xmlns:a16="http://schemas.microsoft.com/office/drawing/2014/main" id="{A7373F8B-C0A9-4C1C-ADA9-4D3A70A6245B}"/>
                    </a:ext>
                  </a:extLst>
                </p:cNvPr>
                <p:cNvSpPr txBox="1">
                  <a:spLocks noChangeArrowheads="1"/>
                </p:cNvSpPr>
                <p:nvPr/>
              </p:nvSpPr>
              <p:spPr bwMode="auto">
                <a:xfrm>
                  <a:off x="3936" y="110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c</a:t>
                  </a:r>
                  <a:endParaRPr lang="en-US" altLang="zh-CN" sz="3200" b="1">
                    <a:solidFill>
                      <a:srgbClr val="CC0000"/>
                    </a:solidFill>
                    <a:ea typeface="黑体" panose="02010609060101010101" pitchFamily="49" charset="-122"/>
                  </a:endParaRPr>
                </a:p>
              </p:txBody>
            </p:sp>
            <p:sp>
              <p:nvSpPr>
                <p:cNvPr id="13" name="Text Box 9">
                  <a:extLst>
                    <a:ext uri="{FF2B5EF4-FFF2-40B4-BE49-F238E27FC236}">
                      <a16:creationId xmlns:a16="http://schemas.microsoft.com/office/drawing/2014/main" id="{0C71B893-114B-4A98-B24F-A7AE8AB69FCD}"/>
                    </a:ext>
                  </a:extLst>
                </p:cNvPr>
                <p:cNvSpPr txBox="1">
                  <a:spLocks noChangeArrowheads="1"/>
                </p:cNvSpPr>
                <p:nvPr/>
              </p:nvSpPr>
              <p:spPr bwMode="auto">
                <a:xfrm>
                  <a:off x="4464" y="110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L</a:t>
                  </a:r>
                  <a:endParaRPr lang="en-US" altLang="zh-CN" sz="3200" b="1">
                    <a:solidFill>
                      <a:srgbClr val="CC0000"/>
                    </a:solidFill>
                    <a:ea typeface="黑体" panose="02010609060101010101" pitchFamily="49" charset="-122"/>
                  </a:endParaRPr>
                </a:p>
              </p:txBody>
            </p:sp>
            <p:grpSp>
              <p:nvGrpSpPr>
                <p:cNvPr id="14" name="Group 10">
                  <a:extLst>
                    <a:ext uri="{FF2B5EF4-FFF2-40B4-BE49-F238E27FC236}">
                      <a16:creationId xmlns:a16="http://schemas.microsoft.com/office/drawing/2014/main" id="{9525823F-E2C1-4430-8BF5-FEEA0BF8730E}"/>
                    </a:ext>
                  </a:extLst>
                </p:cNvPr>
                <p:cNvGrpSpPr>
                  <a:grpSpLocks/>
                </p:cNvGrpSpPr>
                <p:nvPr/>
              </p:nvGrpSpPr>
              <p:grpSpPr bwMode="auto">
                <a:xfrm>
                  <a:off x="1440" y="384"/>
                  <a:ext cx="3640" cy="1008"/>
                  <a:chOff x="1392" y="2064"/>
                  <a:chExt cx="3640" cy="1008"/>
                </a:xfrm>
              </p:grpSpPr>
              <p:graphicFrame>
                <p:nvGraphicFramePr>
                  <p:cNvPr id="17" name="Object 11">
                    <a:extLst>
                      <a:ext uri="{FF2B5EF4-FFF2-40B4-BE49-F238E27FC236}">
                        <a16:creationId xmlns:a16="http://schemas.microsoft.com/office/drawing/2014/main" id="{4502624E-88DC-4349-B07F-3C61B742DFDF}"/>
                      </a:ext>
                    </a:extLst>
                  </p:cNvPr>
                  <p:cNvGraphicFramePr>
                    <a:graphicFrameLocks noChangeAspect="1"/>
                  </p:cNvGraphicFramePr>
                  <p:nvPr/>
                </p:nvGraphicFramePr>
                <p:xfrm>
                  <a:off x="1392" y="2688"/>
                  <a:ext cx="280" cy="336"/>
                </p:xfrm>
                <a:graphic>
                  <a:graphicData uri="http://schemas.openxmlformats.org/presentationml/2006/ole">
                    <mc:AlternateContent xmlns:mc="http://schemas.openxmlformats.org/markup-compatibility/2006">
                      <mc:Choice xmlns:v="urn:schemas-microsoft-com:vml" Requires="v">
                        <p:oleObj spid="_x0000_s55006" name="公式" r:id="rId8" imgW="3352800" imgH="5181600" progId="Equation.3">
                          <p:embed/>
                        </p:oleObj>
                      </mc:Choice>
                      <mc:Fallback>
                        <p:oleObj name="公式" r:id="rId8" imgW="3352800" imgH="5181600" progId="Equation.3">
                          <p:embed/>
                          <p:pic>
                            <p:nvPicPr>
                              <p:cNvPr id="0" name="Picture 2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2688"/>
                                <a:ext cx="280" cy="336"/>
                              </a:xfrm>
                              <a:prstGeom prst="rect">
                                <a:avLst/>
                              </a:prstGeom>
                              <a:solidFill>
                                <a:schemeClr val="bg1"/>
                              </a:solidFill>
                            </p:spPr>
                          </p:pic>
                        </p:oleObj>
                      </mc:Fallback>
                    </mc:AlternateContent>
                  </a:graphicData>
                </a:graphic>
              </p:graphicFrame>
              <p:graphicFrame>
                <p:nvGraphicFramePr>
                  <p:cNvPr id="18" name="Object 12">
                    <a:extLst>
                      <a:ext uri="{FF2B5EF4-FFF2-40B4-BE49-F238E27FC236}">
                        <a16:creationId xmlns:a16="http://schemas.microsoft.com/office/drawing/2014/main" id="{F6129F0E-1AA5-45CA-BB33-C8138E64F1E3}"/>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55007" name="公式" r:id="rId10" imgW="3352800" imgH="5181600" progId="Equation.3">
                          <p:embed/>
                        </p:oleObj>
                      </mc:Choice>
                      <mc:Fallback>
                        <p:oleObj name="公式" r:id="rId10" imgW="3352800" imgH="5181600" progId="Equation.3">
                          <p:embed/>
                          <p:pic>
                            <p:nvPicPr>
                              <p:cNvPr id="0" name="Picture 2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19" name="Object 13">
                    <a:extLst>
                      <a:ext uri="{FF2B5EF4-FFF2-40B4-BE49-F238E27FC236}">
                        <a16:creationId xmlns:a16="http://schemas.microsoft.com/office/drawing/2014/main" id="{0FAAC2BC-7AC4-41ED-BED8-85DF725C8D3C}"/>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55008" name="公式" r:id="rId12" imgW="3352800" imgH="5181600" progId="Equation.3">
                          <p:embed/>
                        </p:oleObj>
                      </mc:Choice>
                      <mc:Fallback>
                        <p:oleObj name="公式" r:id="rId12" imgW="3352800" imgH="5181600" progId="Equation.3">
                          <p:embed/>
                          <p:pic>
                            <p:nvPicPr>
                              <p:cNvPr id="0" name="Picture 29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sp>
                <p:nvSpPr>
                  <p:cNvPr id="20" name="Line 14">
                    <a:extLst>
                      <a:ext uri="{FF2B5EF4-FFF2-40B4-BE49-F238E27FC236}">
                        <a16:creationId xmlns:a16="http://schemas.microsoft.com/office/drawing/2014/main" id="{D664E22A-674F-4DF5-BEAB-27105DE8AF72}"/>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 name="Object 15">
                    <a:extLst>
                      <a:ext uri="{FF2B5EF4-FFF2-40B4-BE49-F238E27FC236}">
                        <a16:creationId xmlns:a16="http://schemas.microsoft.com/office/drawing/2014/main" id="{2284E20D-12FC-40F9-8A87-9DB7A74A14F9}"/>
                      </a:ext>
                    </a:extLst>
                  </p:cNvPr>
                  <p:cNvGraphicFramePr>
                    <a:graphicFrameLocks noChangeAspect="1"/>
                  </p:cNvGraphicFramePr>
                  <p:nvPr/>
                </p:nvGraphicFramePr>
                <p:xfrm>
                  <a:off x="4704" y="2736"/>
                  <a:ext cx="328" cy="336"/>
                </p:xfrm>
                <a:graphic>
                  <a:graphicData uri="http://schemas.openxmlformats.org/presentationml/2006/ole">
                    <mc:AlternateContent xmlns:mc="http://schemas.openxmlformats.org/markup-compatibility/2006">
                      <mc:Choice xmlns:v="urn:schemas-microsoft-com:vml" Requires="v">
                        <p:oleObj spid="_x0000_s55009" name="公式" r:id="rId14" imgW="3962400" imgH="5181600" progId="Equation.3">
                          <p:embed/>
                        </p:oleObj>
                      </mc:Choice>
                      <mc:Fallback>
                        <p:oleObj name="公式" r:id="rId14" imgW="3962400" imgH="5181600" progId="Equation.3">
                          <p:embed/>
                          <p:pic>
                            <p:nvPicPr>
                              <p:cNvPr id="0" name="Picture 29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4" y="2736"/>
                                <a:ext cx="328" cy="336"/>
                              </a:xfrm>
                              <a:prstGeom prst="rect">
                                <a:avLst/>
                              </a:prstGeom>
                              <a:solidFill>
                                <a:schemeClr val="bg1"/>
                              </a:solidFill>
                            </p:spPr>
                          </p:pic>
                        </p:oleObj>
                      </mc:Fallback>
                    </mc:AlternateContent>
                  </a:graphicData>
                </a:graphic>
              </p:graphicFrame>
              <p:graphicFrame>
                <p:nvGraphicFramePr>
                  <p:cNvPr id="22" name="Object 16">
                    <a:extLst>
                      <a:ext uri="{FF2B5EF4-FFF2-40B4-BE49-F238E27FC236}">
                        <a16:creationId xmlns:a16="http://schemas.microsoft.com/office/drawing/2014/main" id="{7D16C3DA-2688-482D-9250-CF93755C91AB}"/>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55010" name="公式" r:id="rId16" imgW="3352800" imgH="5181600" progId="Equation.3">
                          <p:embed/>
                        </p:oleObj>
                      </mc:Choice>
                      <mc:Fallback>
                        <p:oleObj name="公式" r:id="rId16" imgW="3352800" imgH="5181600" progId="Equation.3">
                          <p:embed/>
                          <p:pic>
                            <p:nvPicPr>
                              <p:cNvPr id="0" name="Picture 29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sp>
                <p:nvSpPr>
                  <p:cNvPr id="23" name="Line 17">
                    <a:extLst>
                      <a:ext uri="{FF2B5EF4-FFF2-40B4-BE49-F238E27FC236}">
                        <a16:creationId xmlns:a16="http://schemas.microsoft.com/office/drawing/2014/main" id="{4F7B2884-C942-4968-BAA2-9EEB31DE1D90}"/>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Line 18">
                  <a:extLst>
                    <a:ext uri="{FF2B5EF4-FFF2-40B4-BE49-F238E27FC236}">
                      <a16:creationId xmlns:a16="http://schemas.microsoft.com/office/drawing/2014/main" id="{CDDB3853-9B01-4207-B82C-2711B996CA1F}"/>
                    </a:ext>
                  </a:extLst>
                </p:cNvPr>
                <p:cNvSpPr>
                  <a:spLocks noChangeShapeType="1"/>
                </p:cNvSpPr>
                <p:nvPr/>
              </p:nvSpPr>
              <p:spPr bwMode="auto">
                <a:xfrm>
                  <a:off x="1680" y="1344"/>
                  <a:ext cx="144" cy="0"/>
                </a:xfrm>
                <a:prstGeom prst="line">
                  <a:avLst/>
                </a:prstGeom>
                <a:noFill/>
                <a:ln w="19050">
                  <a:solidFill>
                    <a:srgbClr val="00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9">
                  <a:extLst>
                    <a:ext uri="{FF2B5EF4-FFF2-40B4-BE49-F238E27FC236}">
                      <a16:creationId xmlns:a16="http://schemas.microsoft.com/office/drawing/2014/main" id="{500C070E-5D45-4F17-990D-1B36DE9EFF84}"/>
                    </a:ext>
                  </a:extLst>
                </p:cNvPr>
                <p:cNvSpPr>
                  <a:spLocks noChangeShapeType="1"/>
                </p:cNvSpPr>
                <p:nvPr/>
              </p:nvSpPr>
              <p:spPr bwMode="auto">
                <a:xfrm>
                  <a:off x="1680" y="1344"/>
                  <a:ext cx="0" cy="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Text Box 20">
                <a:extLst>
                  <a:ext uri="{FF2B5EF4-FFF2-40B4-BE49-F238E27FC236}">
                    <a16:creationId xmlns:a16="http://schemas.microsoft.com/office/drawing/2014/main" id="{906EC7B9-E542-4F8D-AC88-11A4D401D5A3}"/>
                  </a:ext>
                </a:extLst>
              </p:cNvPr>
              <p:cNvSpPr txBox="1">
                <a:spLocks noChangeArrowheads="1"/>
              </p:cNvSpPr>
              <p:nvPr/>
            </p:nvSpPr>
            <p:spPr bwMode="auto">
              <a:xfrm>
                <a:off x="1680" y="1680"/>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FF0000"/>
                    </a:solidFill>
                    <a:ea typeface="黑体" panose="02010609060101010101" pitchFamily="49" charset="-122"/>
                  </a:rPr>
                  <a:t>R</a:t>
                </a:r>
                <a:r>
                  <a:rPr lang="en-US" altLang="zh-CN" b="1" baseline="-25000">
                    <a:solidFill>
                      <a:srgbClr val="FF0000"/>
                    </a:solidFill>
                    <a:ea typeface="黑体" panose="02010609060101010101" pitchFamily="49" charset="-122"/>
                  </a:rPr>
                  <a:t>i</a:t>
                </a:r>
                <a:endParaRPr lang="en-US" altLang="zh-CN" sz="3200" b="1">
                  <a:solidFill>
                    <a:srgbClr val="FF0000"/>
                  </a:solidFill>
                  <a:ea typeface="黑体" panose="02010609060101010101" pitchFamily="49" charset="-122"/>
                </a:endParaRPr>
              </a:p>
            </p:txBody>
          </p:sp>
        </p:grpSp>
        <p:graphicFrame>
          <p:nvGraphicFramePr>
            <p:cNvPr id="6" name="Object 21">
              <a:extLst>
                <a:ext uri="{FF2B5EF4-FFF2-40B4-BE49-F238E27FC236}">
                  <a16:creationId xmlns:a16="http://schemas.microsoft.com/office/drawing/2014/main" id="{2C09C9F9-F9AA-4455-9AB1-A0E796162AB2}"/>
                </a:ext>
              </a:extLst>
            </p:cNvPr>
            <p:cNvGraphicFramePr>
              <a:graphicFrameLocks noChangeAspect="1"/>
            </p:cNvGraphicFramePr>
            <p:nvPr/>
          </p:nvGraphicFramePr>
          <p:xfrm>
            <a:off x="1440" y="1056"/>
            <a:ext cx="177" cy="272"/>
          </p:xfrm>
          <a:graphic>
            <a:graphicData uri="http://schemas.openxmlformats.org/presentationml/2006/ole">
              <mc:AlternateContent xmlns:mc="http://schemas.openxmlformats.org/markup-compatibility/2006">
                <mc:Choice xmlns:v="urn:schemas-microsoft-com:vml" Requires="v">
                  <p:oleObj spid="_x0000_s55011" name="公式" r:id="rId17" imgW="3352800" imgH="5181600" progId="Equation.3">
                    <p:embed/>
                  </p:oleObj>
                </mc:Choice>
                <mc:Fallback>
                  <p:oleObj name="公式" r:id="rId17" imgW="3352800" imgH="5181600" progId="Equation.3">
                    <p:embed/>
                    <p:pic>
                      <p:nvPicPr>
                        <p:cNvPr id="0" name="Picture 29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40" y="1056"/>
                          <a:ext cx="177"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22">
              <a:extLst>
                <a:ext uri="{FF2B5EF4-FFF2-40B4-BE49-F238E27FC236}">
                  <a16:creationId xmlns:a16="http://schemas.microsoft.com/office/drawing/2014/main" id="{0D67553F-EA24-425E-BBE2-6A6B946B5311}"/>
                </a:ext>
              </a:extLst>
            </p:cNvPr>
            <p:cNvSpPr>
              <a:spLocks noChangeShapeType="1"/>
            </p:cNvSpPr>
            <p:nvPr/>
          </p:nvSpPr>
          <p:spPr bwMode="auto">
            <a:xfrm>
              <a:off x="1488" y="1344"/>
              <a:ext cx="192" cy="0"/>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4" name="Object 23" descr="蓝色砂纸">
            <a:extLst>
              <a:ext uri="{FF2B5EF4-FFF2-40B4-BE49-F238E27FC236}">
                <a16:creationId xmlns:a16="http://schemas.microsoft.com/office/drawing/2014/main" id="{5B1F183A-8CFC-4298-8950-8D15262924BD}"/>
              </a:ext>
            </a:extLst>
          </p:cNvPr>
          <p:cNvGraphicFramePr>
            <a:graphicFrameLocks noChangeAspect="1"/>
          </p:cNvGraphicFramePr>
          <p:nvPr>
            <p:extLst>
              <p:ext uri="{D42A27DB-BD31-4B8C-83A1-F6EECF244321}">
                <p14:modId xmlns:p14="http://schemas.microsoft.com/office/powerpoint/2010/main" val="4157168916"/>
              </p:ext>
            </p:extLst>
          </p:nvPr>
        </p:nvGraphicFramePr>
        <p:xfrm>
          <a:off x="3352800" y="3308077"/>
          <a:ext cx="2471738" cy="1046163"/>
        </p:xfrm>
        <a:graphic>
          <a:graphicData uri="http://schemas.openxmlformats.org/presentationml/2006/ole">
            <mc:AlternateContent xmlns:mc="http://schemas.openxmlformats.org/markup-compatibility/2006">
              <mc:Choice xmlns:v="urn:schemas-microsoft-com:vml" Requires="v">
                <p:oleObj spid="_x0000_s55012" name="公式" r:id="rId19" imgW="23774400" imgH="10058400" progId="Equation.3">
                  <p:embed/>
                </p:oleObj>
              </mc:Choice>
              <mc:Fallback>
                <p:oleObj name="公式" r:id="rId19" imgW="23774400" imgH="10058400" progId="Equation.3">
                  <p:embed/>
                  <p:pic>
                    <p:nvPicPr>
                      <p:cNvPr id="0" name="Picture 298" descr="蓝色砂纸"/>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52800" y="3308077"/>
                        <a:ext cx="2471738" cy="1046163"/>
                      </a:xfrm>
                      <a:prstGeom prst="rect">
                        <a:avLst/>
                      </a:prstGeom>
                      <a:blipFill dpi="0" rotWithShape="0">
                        <a:blip r:embed="rId21"/>
                        <a:srcRect/>
                        <a:tile tx="0" ty="0" sx="100000" sy="100000" flip="none" algn="tl"/>
                      </a:blipFill>
                    </p:spPr>
                  </p:pic>
                </p:oleObj>
              </mc:Fallback>
            </mc:AlternateContent>
          </a:graphicData>
        </a:graphic>
      </p:graphicFrame>
      <p:sp>
        <p:nvSpPr>
          <p:cNvPr id="25" name="Rectangle 24">
            <a:extLst>
              <a:ext uri="{FF2B5EF4-FFF2-40B4-BE49-F238E27FC236}">
                <a16:creationId xmlns:a16="http://schemas.microsoft.com/office/drawing/2014/main" id="{0F46EA6D-3EDA-46CA-BF6E-B1DCC96CBB11}"/>
              </a:ext>
            </a:extLst>
          </p:cNvPr>
          <p:cNvSpPr>
            <a:spLocks noChangeArrowheads="1"/>
          </p:cNvSpPr>
          <p:nvPr/>
        </p:nvSpPr>
        <p:spPr bwMode="auto">
          <a:xfrm>
            <a:off x="1016000" y="4284390"/>
            <a:ext cx="3105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marL="381000" indent="-3810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0000"/>
                </a:solidFill>
                <a:latin typeface="黑体" panose="02010609060101010101" pitchFamily="49" charset="-122"/>
                <a:ea typeface="黑体" panose="02010609060101010101" pitchFamily="49" charset="-122"/>
              </a:rPr>
              <a:t>⑸.</a:t>
            </a:r>
            <a:r>
              <a:rPr lang="zh-CN" altLang="en-US" sz="2800" b="1">
                <a:solidFill>
                  <a:srgbClr val="FF0000"/>
                </a:solidFill>
                <a:latin typeface="黑体" panose="02010609060101010101" pitchFamily="49" charset="-122"/>
                <a:ea typeface="黑体" panose="02010609060101010101" pitchFamily="49" charset="-122"/>
              </a:rPr>
              <a:t>求输出电阻</a:t>
            </a:r>
          </a:p>
        </p:txBody>
      </p:sp>
      <p:grpSp>
        <p:nvGrpSpPr>
          <p:cNvPr id="26" name="Group 25">
            <a:extLst>
              <a:ext uri="{FF2B5EF4-FFF2-40B4-BE49-F238E27FC236}">
                <a16:creationId xmlns:a16="http://schemas.microsoft.com/office/drawing/2014/main" id="{01BB87E7-5478-44E2-9087-D82034EC38E9}"/>
              </a:ext>
            </a:extLst>
          </p:cNvPr>
          <p:cNvGrpSpPr>
            <a:grpSpLocks/>
          </p:cNvGrpSpPr>
          <p:nvPr/>
        </p:nvGrpSpPr>
        <p:grpSpPr bwMode="auto">
          <a:xfrm>
            <a:off x="1547813" y="791890"/>
            <a:ext cx="6392862" cy="2438400"/>
            <a:chOff x="1104" y="384"/>
            <a:chExt cx="4027" cy="1536"/>
          </a:xfrm>
        </p:grpSpPr>
        <p:graphicFrame>
          <p:nvGraphicFramePr>
            <p:cNvPr id="27" name="Object 26">
              <a:extLst>
                <a:ext uri="{FF2B5EF4-FFF2-40B4-BE49-F238E27FC236}">
                  <a16:creationId xmlns:a16="http://schemas.microsoft.com/office/drawing/2014/main" id="{2C2FE038-55CB-4846-980D-9063EEC0524B}"/>
                </a:ext>
              </a:extLst>
            </p:cNvPr>
            <p:cNvGraphicFramePr>
              <a:graphicFrameLocks noChangeAspect="1"/>
            </p:cNvGraphicFramePr>
            <p:nvPr/>
          </p:nvGraphicFramePr>
          <p:xfrm>
            <a:off x="1104" y="384"/>
            <a:ext cx="4027" cy="1518"/>
          </p:xfrm>
          <a:graphic>
            <a:graphicData uri="http://schemas.openxmlformats.org/presentationml/2006/ole">
              <mc:AlternateContent xmlns:mc="http://schemas.openxmlformats.org/markup-compatibility/2006">
                <mc:Choice xmlns:v="urn:schemas-microsoft-com:vml" Requires="v">
                  <p:oleObj spid="_x0000_s55013" name="BMP 图象" r:id="rId22" imgW="6391444" imgH="2409796" progId="PBrush">
                    <p:embed/>
                  </p:oleObj>
                </mc:Choice>
                <mc:Fallback>
                  <p:oleObj name="BMP 图象" r:id="rId22" imgW="6391444" imgH="2409796" progId="PBrush">
                    <p:embed/>
                    <p:pic>
                      <p:nvPicPr>
                        <p:cNvPr id="0" name="Picture 2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 y="384"/>
                          <a:ext cx="4027"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Text Box 27">
              <a:extLst>
                <a:ext uri="{FF2B5EF4-FFF2-40B4-BE49-F238E27FC236}">
                  <a16:creationId xmlns:a16="http://schemas.microsoft.com/office/drawing/2014/main" id="{75728035-DC08-4176-8430-705EC0C5D1CF}"/>
                </a:ext>
              </a:extLst>
            </p:cNvPr>
            <p:cNvSpPr txBox="1">
              <a:spLocks noChangeArrowheads="1"/>
            </p:cNvSpPr>
            <p:nvPr/>
          </p:nvSpPr>
          <p:spPr bwMode="auto">
            <a:xfrm>
              <a:off x="2064" y="110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b</a:t>
              </a:r>
              <a:endParaRPr lang="en-US" altLang="zh-CN" sz="3200" b="1">
                <a:solidFill>
                  <a:srgbClr val="CC0000"/>
                </a:solidFill>
                <a:ea typeface="黑体" panose="02010609060101010101" pitchFamily="49" charset="-122"/>
              </a:endParaRPr>
            </a:p>
          </p:txBody>
        </p:sp>
        <p:sp>
          <p:nvSpPr>
            <p:cNvPr id="29" name="Text Box 28">
              <a:extLst>
                <a:ext uri="{FF2B5EF4-FFF2-40B4-BE49-F238E27FC236}">
                  <a16:creationId xmlns:a16="http://schemas.microsoft.com/office/drawing/2014/main" id="{9142A98E-C360-4CB2-9B2D-8B6D78A9690A}"/>
                </a:ext>
              </a:extLst>
            </p:cNvPr>
            <p:cNvSpPr txBox="1">
              <a:spLocks noChangeArrowheads="1"/>
            </p:cNvSpPr>
            <p:nvPr/>
          </p:nvSpPr>
          <p:spPr bwMode="auto">
            <a:xfrm>
              <a:off x="3936" y="110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c</a:t>
              </a:r>
              <a:endParaRPr lang="en-US" altLang="zh-CN" sz="3200" b="1">
                <a:solidFill>
                  <a:srgbClr val="CC0000"/>
                </a:solidFill>
                <a:ea typeface="黑体" panose="02010609060101010101" pitchFamily="49" charset="-122"/>
              </a:endParaRPr>
            </a:p>
          </p:txBody>
        </p:sp>
        <p:sp>
          <p:nvSpPr>
            <p:cNvPr id="30" name="Text Box 29">
              <a:extLst>
                <a:ext uri="{FF2B5EF4-FFF2-40B4-BE49-F238E27FC236}">
                  <a16:creationId xmlns:a16="http://schemas.microsoft.com/office/drawing/2014/main" id="{E81EDA8B-FAF0-41ED-927A-3A0148EEE334}"/>
                </a:ext>
              </a:extLst>
            </p:cNvPr>
            <p:cNvSpPr txBox="1">
              <a:spLocks noChangeArrowheads="1"/>
            </p:cNvSpPr>
            <p:nvPr/>
          </p:nvSpPr>
          <p:spPr bwMode="auto">
            <a:xfrm>
              <a:off x="4464" y="110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L</a:t>
              </a:r>
              <a:endParaRPr lang="en-US" altLang="zh-CN" sz="3200" b="1">
                <a:solidFill>
                  <a:srgbClr val="CC0000"/>
                </a:solidFill>
                <a:ea typeface="黑体" panose="02010609060101010101" pitchFamily="49" charset="-122"/>
              </a:endParaRPr>
            </a:p>
          </p:txBody>
        </p:sp>
        <p:grpSp>
          <p:nvGrpSpPr>
            <p:cNvPr id="31" name="Group 30">
              <a:extLst>
                <a:ext uri="{FF2B5EF4-FFF2-40B4-BE49-F238E27FC236}">
                  <a16:creationId xmlns:a16="http://schemas.microsoft.com/office/drawing/2014/main" id="{9838C039-1D4D-463B-95C3-8349CA0ED5F4}"/>
                </a:ext>
              </a:extLst>
            </p:cNvPr>
            <p:cNvGrpSpPr>
              <a:grpSpLocks/>
            </p:cNvGrpSpPr>
            <p:nvPr/>
          </p:nvGrpSpPr>
          <p:grpSpPr bwMode="auto">
            <a:xfrm>
              <a:off x="1440" y="384"/>
              <a:ext cx="3640" cy="1008"/>
              <a:chOff x="1392" y="2064"/>
              <a:chExt cx="3640" cy="1008"/>
            </a:xfrm>
          </p:grpSpPr>
          <p:graphicFrame>
            <p:nvGraphicFramePr>
              <p:cNvPr id="35" name="Object 31">
                <a:extLst>
                  <a:ext uri="{FF2B5EF4-FFF2-40B4-BE49-F238E27FC236}">
                    <a16:creationId xmlns:a16="http://schemas.microsoft.com/office/drawing/2014/main" id="{82713031-43C6-49EC-918C-EF893C5D2C91}"/>
                  </a:ext>
                </a:extLst>
              </p:cNvPr>
              <p:cNvGraphicFramePr>
                <a:graphicFrameLocks noChangeAspect="1"/>
              </p:cNvGraphicFramePr>
              <p:nvPr/>
            </p:nvGraphicFramePr>
            <p:xfrm>
              <a:off x="1392" y="2688"/>
              <a:ext cx="280" cy="336"/>
            </p:xfrm>
            <a:graphic>
              <a:graphicData uri="http://schemas.openxmlformats.org/presentationml/2006/ole">
                <mc:AlternateContent xmlns:mc="http://schemas.openxmlformats.org/markup-compatibility/2006">
                  <mc:Choice xmlns:v="urn:schemas-microsoft-com:vml" Requires="v">
                    <p:oleObj spid="_x0000_s55014" name="公式" r:id="rId23" imgW="3352800" imgH="5181600" progId="Equation.3">
                      <p:embed/>
                    </p:oleObj>
                  </mc:Choice>
                  <mc:Fallback>
                    <p:oleObj name="公式" r:id="rId23" imgW="3352800" imgH="5181600" progId="Equation.3">
                      <p:embed/>
                      <p:pic>
                        <p:nvPicPr>
                          <p:cNvPr id="0" name="Picture 3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2688"/>
                            <a:ext cx="280" cy="336"/>
                          </a:xfrm>
                          <a:prstGeom prst="rect">
                            <a:avLst/>
                          </a:prstGeom>
                          <a:solidFill>
                            <a:schemeClr val="bg1"/>
                          </a:solidFill>
                        </p:spPr>
                      </p:pic>
                    </p:oleObj>
                  </mc:Fallback>
                </mc:AlternateContent>
              </a:graphicData>
            </a:graphic>
          </p:graphicFrame>
          <p:graphicFrame>
            <p:nvGraphicFramePr>
              <p:cNvPr id="36" name="Object 32">
                <a:extLst>
                  <a:ext uri="{FF2B5EF4-FFF2-40B4-BE49-F238E27FC236}">
                    <a16:creationId xmlns:a16="http://schemas.microsoft.com/office/drawing/2014/main" id="{D53EB364-B133-45C5-8A53-E4597C643774}"/>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55015" name="公式" r:id="rId24" imgW="3352800" imgH="5181600" progId="Equation.3">
                      <p:embed/>
                    </p:oleObj>
                  </mc:Choice>
                  <mc:Fallback>
                    <p:oleObj name="公式" r:id="rId24" imgW="3352800" imgH="5181600" progId="Equation.3">
                      <p:embed/>
                      <p:pic>
                        <p:nvPicPr>
                          <p:cNvPr id="0" name="Picture 3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37" name="Object 33">
                <a:extLst>
                  <a:ext uri="{FF2B5EF4-FFF2-40B4-BE49-F238E27FC236}">
                    <a16:creationId xmlns:a16="http://schemas.microsoft.com/office/drawing/2014/main" id="{0C6F28F0-47EE-46ED-9BA3-B68C748396D3}"/>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55016" name="公式" r:id="rId25" imgW="3352800" imgH="5181600" progId="Equation.3">
                      <p:embed/>
                    </p:oleObj>
                  </mc:Choice>
                  <mc:Fallback>
                    <p:oleObj name="公式" r:id="rId25" imgW="3352800" imgH="5181600" progId="Equation.3">
                      <p:embed/>
                      <p:pic>
                        <p:nvPicPr>
                          <p:cNvPr id="0" name="Picture 3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sp>
            <p:nvSpPr>
              <p:cNvPr id="38" name="Line 34">
                <a:extLst>
                  <a:ext uri="{FF2B5EF4-FFF2-40B4-BE49-F238E27FC236}">
                    <a16:creationId xmlns:a16="http://schemas.microsoft.com/office/drawing/2014/main" id="{B8B975A0-7BEF-42C0-8C36-924E281AF8BC}"/>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9" name="Object 35">
                <a:extLst>
                  <a:ext uri="{FF2B5EF4-FFF2-40B4-BE49-F238E27FC236}">
                    <a16:creationId xmlns:a16="http://schemas.microsoft.com/office/drawing/2014/main" id="{B2A15CDB-932C-433F-A828-15192545D9CF}"/>
                  </a:ext>
                </a:extLst>
              </p:cNvPr>
              <p:cNvGraphicFramePr>
                <a:graphicFrameLocks noChangeAspect="1"/>
              </p:cNvGraphicFramePr>
              <p:nvPr/>
            </p:nvGraphicFramePr>
            <p:xfrm>
              <a:off x="4704" y="2736"/>
              <a:ext cx="328" cy="336"/>
            </p:xfrm>
            <a:graphic>
              <a:graphicData uri="http://schemas.openxmlformats.org/presentationml/2006/ole">
                <mc:AlternateContent xmlns:mc="http://schemas.openxmlformats.org/markup-compatibility/2006">
                  <mc:Choice xmlns:v="urn:schemas-microsoft-com:vml" Requires="v">
                    <p:oleObj spid="_x0000_s55017" name="公式" r:id="rId26" imgW="3962400" imgH="5181600" progId="Equation.3">
                      <p:embed/>
                    </p:oleObj>
                  </mc:Choice>
                  <mc:Fallback>
                    <p:oleObj name="公式" r:id="rId26" imgW="3962400" imgH="5181600" progId="Equation.3">
                      <p:embed/>
                      <p:pic>
                        <p:nvPicPr>
                          <p:cNvPr id="0" name="Picture 30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4" y="2736"/>
                            <a:ext cx="328" cy="336"/>
                          </a:xfrm>
                          <a:prstGeom prst="rect">
                            <a:avLst/>
                          </a:prstGeom>
                          <a:solidFill>
                            <a:schemeClr val="bg1"/>
                          </a:solidFill>
                        </p:spPr>
                      </p:pic>
                    </p:oleObj>
                  </mc:Fallback>
                </mc:AlternateContent>
              </a:graphicData>
            </a:graphic>
          </p:graphicFrame>
          <p:graphicFrame>
            <p:nvGraphicFramePr>
              <p:cNvPr id="40" name="Object 36">
                <a:extLst>
                  <a:ext uri="{FF2B5EF4-FFF2-40B4-BE49-F238E27FC236}">
                    <a16:creationId xmlns:a16="http://schemas.microsoft.com/office/drawing/2014/main" id="{AD219EBE-0FAC-44C6-BF4F-FCEE94FFCA0C}"/>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55018" name="公式" r:id="rId27" imgW="3352800" imgH="5181600" progId="Equation.3">
                      <p:embed/>
                    </p:oleObj>
                  </mc:Choice>
                  <mc:Fallback>
                    <p:oleObj name="公式" r:id="rId27" imgW="3352800" imgH="5181600" progId="Equation.3">
                      <p:embed/>
                      <p:pic>
                        <p:nvPicPr>
                          <p:cNvPr id="0" name="Picture 30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sp>
            <p:nvSpPr>
              <p:cNvPr id="41" name="Line 37">
                <a:extLst>
                  <a:ext uri="{FF2B5EF4-FFF2-40B4-BE49-F238E27FC236}">
                    <a16:creationId xmlns:a16="http://schemas.microsoft.com/office/drawing/2014/main" id="{5176E44D-F764-477C-9B60-A3073378D293}"/>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 name="Line 38">
              <a:extLst>
                <a:ext uri="{FF2B5EF4-FFF2-40B4-BE49-F238E27FC236}">
                  <a16:creationId xmlns:a16="http://schemas.microsoft.com/office/drawing/2014/main" id="{375B0093-819A-4901-93B7-6BC1862E8824}"/>
                </a:ext>
              </a:extLst>
            </p:cNvPr>
            <p:cNvSpPr>
              <a:spLocks noChangeShapeType="1"/>
            </p:cNvSpPr>
            <p:nvPr/>
          </p:nvSpPr>
          <p:spPr bwMode="auto">
            <a:xfrm flipH="1">
              <a:off x="4032" y="1440"/>
              <a:ext cx="144" cy="0"/>
            </a:xfrm>
            <a:prstGeom prst="line">
              <a:avLst/>
            </a:prstGeom>
            <a:noFill/>
            <a:ln w="19050">
              <a:solidFill>
                <a:srgbClr val="00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9">
              <a:extLst>
                <a:ext uri="{FF2B5EF4-FFF2-40B4-BE49-F238E27FC236}">
                  <a16:creationId xmlns:a16="http://schemas.microsoft.com/office/drawing/2014/main" id="{86CABCC8-B153-46FA-BEBB-095709BE08FA}"/>
                </a:ext>
              </a:extLst>
            </p:cNvPr>
            <p:cNvSpPr>
              <a:spLocks noChangeShapeType="1"/>
            </p:cNvSpPr>
            <p:nvPr/>
          </p:nvSpPr>
          <p:spPr bwMode="auto">
            <a:xfrm flipH="1">
              <a:off x="4176" y="1440"/>
              <a:ext cx="0" cy="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40">
              <a:extLst>
                <a:ext uri="{FF2B5EF4-FFF2-40B4-BE49-F238E27FC236}">
                  <a16:creationId xmlns:a16="http://schemas.microsoft.com/office/drawing/2014/main" id="{40552392-714D-48F3-AE75-F6023C6FB86A}"/>
                </a:ext>
              </a:extLst>
            </p:cNvPr>
            <p:cNvSpPr txBox="1">
              <a:spLocks noChangeArrowheads="1"/>
            </p:cNvSpPr>
            <p:nvPr/>
          </p:nvSpPr>
          <p:spPr bwMode="auto">
            <a:xfrm>
              <a:off x="4224" y="1690"/>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i="1">
                  <a:solidFill>
                    <a:srgbClr val="FF0000"/>
                  </a:solidFill>
                  <a:ea typeface="黑体" panose="02010609060101010101" pitchFamily="49" charset="-122"/>
                </a:rPr>
                <a:t>R</a:t>
              </a:r>
              <a:r>
                <a:rPr lang="en-US" altLang="zh-CN" b="1" baseline="-25000">
                  <a:solidFill>
                    <a:srgbClr val="FF0000"/>
                  </a:solidFill>
                  <a:ea typeface="黑体" panose="02010609060101010101" pitchFamily="49" charset="-122"/>
                </a:rPr>
                <a:t>o</a:t>
              </a:r>
              <a:endParaRPr lang="en-US" altLang="zh-CN" sz="3200" b="1">
                <a:solidFill>
                  <a:srgbClr val="FF0000"/>
                </a:solidFill>
                <a:ea typeface="黑体" panose="02010609060101010101" pitchFamily="49" charset="-122"/>
              </a:endParaRPr>
            </a:p>
          </p:txBody>
        </p:sp>
      </p:grpSp>
      <p:grpSp>
        <p:nvGrpSpPr>
          <p:cNvPr id="42" name="Group 41">
            <a:extLst>
              <a:ext uri="{FF2B5EF4-FFF2-40B4-BE49-F238E27FC236}">
                <a16:creationId xmlns:a16="http://schemas.microsoft.com/office/drawing/2014/main" id="{E2271FBF-EBAB-4544-83D7-BFFB14530ACB}"/>
              </a:ext>
            </a:extLst>
          </p:cNvPr>
          <p:cNvGrpSpPr>
            <a:grpSpLocks/>
          </p:cNvGrpSpPr>
          <p:nvPr/>
        </p:nvGrpSpPr>
        <p:grpSpPr bwMode="auto">
          <a:xfrm>
            <a:off x="1219200" y="4908277"/>
            <a:ext cx="1409700" cy="539750"/>
            <a:chOff x="768" y="3120"/>
            <a:chExt cx="888" cy="340"/>
          </a:xfrm>
        </p:grpSpPr>
        <p:sp>
          <p:nvSpPr>
            <p:cNvPr id="43" name="Text Box 42">
              <a:extLst>
                <a:ext uri="{FF2B5EF4-FFF2-40B4-BE49-F238E27FC236}">
                  <a16:creationId xmlns:a16="http://schemas.microsoft.com/office/drawing/2014/main" id="{16F60E86-AE9F-4E01-8619-EDB94B41BC32}"/>
                </a:ext>
              </a:extLst>
            </p:cNvPr>
            <p:cNvSpPr txBox="1">
              <a:spLocks noChangeArrowheads="1"/>
            </p:cNvSpPr>
            <p:nvPr/>
          </p:nvSpPr>
          <p:spPr bwMode="auto">
            <a:xfrm>
              <a:off x="768" y="3168"/>
              <a:ext cx="2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000000"/>
                  </a:solidFill>
                  <a:ea typeface="宋体" panose="02010600030101010101" pitchFamily="2" charset="-122"/>
                </a:rPr>
                <a:t>令</a:t>
              </a:r>
              <a:endParaRPr lang="zh-CN" altLang="en-US" b="1" i="1">
                <a:solidFill>
                  <a:srgbClr val="000000"/>
                </a:solidFill>
                <a:ea typeface="黑体" panose="02010609060101010101" pitchFamily="49" charset="-122"/>
              </a:endParaRPr>
            </a:p>
          </p:txBody>
        </p:sp>
        <p:graphicFrame>
          <p:nvGraphicFramePr>
            <p:cNvPr id="44" name="Object 43">
              <a:extLst>
                <a:ext uri="{FF2B5EF4-FFF2-40B4-BE49-F238E27FC236}">
                  <a16:creationId xmlns:a16="http://schemas.microsoft.com/office/drawing/2014/main" id="{68948C0B-AF69-4CB8-9F27-C1EBB7C9760C}"/>
                </a:ext>
              </a:extLst>
            </p:cNvPr>
            <p:cNvGraphicFramePr>
              <a:graphicFrameLocks noChangeAspect="1"/>
            </p:cNvGraphicFramePr>
            <p:nvPr/>
          </p:nvGraphicFramePr>
          <p:xfrm>
            <a:off x="1076" y="3120"/>
            <a:ext cx="580" cy="340"/>
          </p:xfrm>
          <a:graphic>
            <a:graphicData uri="http://schemas.openxmlformats.org/presentationml/2006/ole">
              <mc:AlternateContent xmlns:mc="http://schemas.openxmlformats.org/markup-compatibility/2006">
                <mc:Choice xmlns:v="urn:schemas-microsoft-com:vml" Requires="v">
                  <p:oleObj spid="_x0000_s55019" name="公式" r:id="rId28" imgW="8839200" imgH="5181600" progId="Equation.3">
                    <p:embed/>
                  </p:oleObj>
                </mc:Choice>
                <mc:Fallback>
                  <p:oleObj name="公式" r:id="rId28" imgW="8839200" imgH="5181600" progId="Equation.3">
                    <p:embed/>
                    <p:pic>
                      <p:nvPicPr>
                        <p:cNvPr id="0" name="Picture 30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76" y="3120"/>
                          <a:ext cx="580"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5" name="AutoShape 44">
            <a:extLst>
              <a:ext uri="{FF2B5EF4-FFF2-40B4-BE49-F238E27FC236}">
                <a16:creationId xmlns:a16="http://schemas.microsoft.com/office/drawing/2014/main" id="{800438F4-E8CC-41F9-94F0-F0C4E77506B3}"/>
              </a:ext>
            </a:extLst>
          </p:cNvPr>
          <p:cNvSpPr>
            <a:spLocks noChangeArrowheads="1"/>
          </p:cNvSpPr>
          <p:nvPr/>
        </p:nvSpPr>
        <p:spPr bwMode="auto">
          <a:xfrm>
            <a:off x="2987675" y="5060677"/>
            <a:ext cx="517525" cy="228600"/>
          </a:xfrm>
          <a:prstGeom prst="rightArrow">
            <a:avLst>
              <a:gd name="adj1" fmla="val 50000"/>
              <a:gd name="adj2" fmla="val 56597"/>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46" name="Object 45">
            <a:extLst>
              <a:ext uri="{FF2B5EF4-FFF2-40B4-BE49-F238E27FC236}">
                <a16:creationId xmlns:a16="http://schemas.microsoft.com/office/drawing/2014/main" id="{BEF58C8F-EBAD-49CC-9976-819BE7D8F2C2}"/>
              </a:ext>
            </a:extLst>
          </p:cNvPr>
          <p:cNvGraphicFramePr>
            <a:graphicFrameLocks noChangeAspect="1"/>
          </p:cNvGraphicFramePr>
          <p:nvPr>
            <p:extLst>
              <p:ext uri="{D42A27DB-BD31-4B8C-83A1-F6EECF244321}">
                <p14:modId xmlns:p14="http://schemas.microsoft.com/office/powerpoint/2010/main" val="411958905"/>
              </p:ext>
            </p:extLst>
          </p:nvPr>
        </p:nvGraphicFramePr>
        <p:xfrm>
          <a:off x="3824288" y="4908277"/>
          <a:ext cx="982662" cy="539750"/>
        </p:xfrm>
        <a:graphic>
          <a:graphicData uri="http://schemas.openxmlformats.org/presentationml/2006/ole">
            <mc:AlternateContent xmlns:mc="http://schemas.openxmlformats.org/markup-compatibility/2006">
              <mc:Choice xmlns:v="urn:schemas-microsoft-com:vml" Requires="v">
                <p:oleObj spid="_x0000_s55020" name="公式" r:id="rId30" imgW="9448800" imgH="5181600" progId="Equation.3">
                  <p:embed/>
                </p:oleObj>
              </mc:Choice>
              <mc:Fallback>
                <p:oleObj name="公式" r:id="rId30" imgW="9448800" imgH="5181600" progId="Equation.3">
                  <p:embed/>
                  <p:pic>
                    <p:nvPicPr>
                      <p:cNvPr id="0" name="Picture 30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24288" y="4908277"/>
                        <a:ext cx="9826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AutoShape 46">
            <a:extLst>
              <a:ext uri="{FF2B5EF4-FFF2-40B4-BE49-F238E27FC236}">
                <a16:creationId xmlns:a16="http://schemas.microsoft.com/office/drawing/2014/main" id="{30A08CEF-7E71-4B94-BBB9-1AA74EFDC8AD}"/>
              </a:ext>
            </a:extLst>
          </p:cNvPr>
          <p:cNvSpPr>
            <a:spLocks noChangeArrowheads="1"/>
          </p:cNvSpPr>
          <p:nvPr/>
        </p:nvSpPr>
        <p:spPr bwMode="auto">
          <a:xfrm>
            <a:off x="5219700" y="5060677"/>
            <a:ext cx="571500" cy="228600"/>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48" name="Object 47">
            <a:extLst>
              <a:ext uri="{FF2B5EF4-FFF2-40B4-BE49-F238E27FC236}">
                <a16:creationId xmlns:a16="http://schemas.microsoft.com/office/drawing/2014/main" id="{0D4470F8-158A-4DF0-B5F6-DA4FE15E3973}"/>
              </a:ext>
            </a:extLst>
          </p:cNvPr>
          <p:cNvGraphicFramePr>
            <a:graphicFrameLocks noChangeAspect="1"/>
          </p:cNvGraphicFramePr>
          <p:nvPr>
            <p:extLst>
              <p:ext uri="{D42A27DB-BD31-4B8C-83A1-F6EECF244321}">
                <p14:modId xmlns:p14="http://schemas.microsoft.com/office/powerpoint/2010/main" val="3227991901"/>
              </p:ext>
            </p:extLst>
          </p:nvPr>
        </p:nvGraphicFramePr>
        <p:xfrm>
          <a:off x="6192838" y="4908277"/>
          <a:ext cx="1427162" cy="539750"/>
        </p:xfrm>
        <a:graphic>
          <a:graphicData uri="http://schemas.openxmlformats.org/presentationml/2006/ole">
            <mc:AlternateContent xmlns:mc="http://schemas.openxmlformats.org/markup-compatibility/2006">
              <mc:Choice xmlns:v="urn:schemas-microsoft-com:vml" Requires="v">
                <p:oleObj spid="_x0000_s55021" name="公式" r:id="rId32" imgW="13716000" imgH="5181600" progId="Equation.3">
                  <p:embed/>
                </p:oleObj>
              </mc:Choice>
              <mc:Fallback>
                <p:oleObj name="公式" r:id="rId32" imgW="13716000" imgH="5181600" progId="Equation.3">
                  <p:embed/>
                  <p:pic>
                    <p:nvPicPr>
                      <p:cNvPr id="0" name="Picture 30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192838" y="4908277"/>
                        <a:ext cx="14271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 name="Group 48">
            <a:extLst>
              <a:ext uri="{FF2B5EF4-FFF2-40B4-BE49-F238E27FC236}">
                <a16:creationId xmlns:a16="http://schemas.microsoft.com/office/drawing/2014/main" id="{E44E6DAF-67FE-4342-BCA6-45163DBDE168}"/>
              </a:ext>
            </a:extLst>
          </p:cNvPr>
          <p:cNvGrpSpPr>
            <a:grpSpLocks/>
          </p:cNvGrpSpPr>
          <p:nvPr/>
        </p:nvGrpSpPr>
        <p:grpSpPr bwMode="auto">
          <a:xfrm>
            <a:off x="4932363" y="5544865"/>
            <a:ext cx="2057400" cy="365125"/>
            <a:chOff x="720" y="3600"/>
            <a:chExt cx="1296" cy="230"/>
          </a:xfrm>
        </p:grpSpPr>
        <p:sp>
          <p:nvSpPr>
            <p:cNvPr id="50" name="Text Box 49" descr="蓝色砂纸">
              <a:extLst>
                <a:ext uri="{FF2B5EF4-FFF2-40B4-BE49-F238E27FC236}">
                  <a16:creationId xmlns:a16="http://schemas.microsoft.com/office/drawing/2014/main" id="{CE46C9ED-EE94-4859-9033-A38AED2827B3}"/>
                </a:ext>
              </a:extLst>
            </p:cNvPr>
            <p:cNvSpPr txBox="1">
              <a:spLocks noChangeArrowheads="1"/>
            </p:cNvSpPr>
            <p:nvPr/>
          </p:nvSpPr>
          <p:spPr bwMode="auto">
            <a:xfrm>
              <a:off x="1248" y="3600"/>
              <a:ext cx="768" cy="230"/>
            </a:xfrm>
            <a:prstGeom prst="rect">
              <a:avLst/>
            </a:prstGeom>
            <a:blipFill dpi="0" rotWithShape="0">
              <a:blip r:embed="rId2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o </a:t>
              </a:r>
              <a:r>
                <a:rPr lang="en-US" altLang="zh-CN" b="1">
                  <a:solidFill>
                    <a:srgbClr val="000000"/>
                  </a:solidFill>
                  <a:ea typeface="黑体" panose="02010609060101010101" pitchFamily="49" charset="-122"/>
                </a:rPr>
                <a:t>=  </a:t>
              </a:r>
              <a:r>
                <a:rPr lang="en-US" altLang="zh-CN" b="1" i="1">
                  <a:solidFill>
                    <a:srgbClr val="000000"/>
                  </a:solidFill>
                  <a:ea typeface="黑体" panose="02010609060101010101" pitchFamily="49" charset="-122"/>
                </a:rPr>
                <a:t>R</a:t>
              </a:r>
              <a:r>
                <a:rPr lang="en-US" altLang="zh-CN" b="1" baseline="-25000">
                  <a:solidFill>
                    <a:srgbClr val="000000"/>
                  </a:solidFill>
                  <a:ea typeface="黑体" panose="02010609060101010101" pitchFamily="49" charset="-122"/>
                </a:rPr>
                <a:t>c </a:t>
              </a:r>
              <a:endParaRPr lang="en-US" altLang="zh-CN" b="1" i="1">
                <a:solidFill>
                  <a:srgbClr val="000000"/>
                </a:solidFill>
                <a:ea typeface="黑体" panose="02010609060101010101" pitchFamily="49" charset="-122"/>
              </a:endParaRPr>
            </a:p>
          </p:txBody>
        </p:sp>
        <p:sp>
          <p:nvSpPr>
            <p:cNvPr id="51" name="Text Box 50">
              <a:extLst>
                <a:ext uri="{FF2B5EF4-FFF2-40B4-BE49-F238E27FC236}">
                  <a16:creationId xmlns:a16="http://schemas.microsoft.com/office/drawing/2014/main" id="{E727AD38-75F5-4B85-A595-BD8165AFB1F1}"/>
                </a:ext>
              </a:extLst>
            </p:cNvPr>
            <p:cNvSpPr txBox="1">
              <a:spLocks noChangeArrowheads="1"/>
            </p:cNvSpPr>
            <p:nvPr/>
          </p:nvSpPr>
          <p:spPr bwMode="auto">
            <a:xfrm>
              <a:off x="720" y="3600"/>
              <a:ext cx="67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000000"/>
                  </a:solidFill>
                  <a:ea typeface="宋体" panose="02010600030101010101" pitchFamily="2" charset="-122"/>
                </a:rPr>
                <a:t>所以</a:t>
              </a:r>
              <a:endParaRPr lang="zh-CN" altLang="en-US" b="1" i="1">
                <a:solidFill>
                  <a:srgbClr val="000000"/>
                </a:solidFill>
                <a:ea typeface="黑体" panose="02010609060101010101" pitchFamily="49" charset="-122"/>
              </a:endParaRPr>
            </a:p>
          </p:txBody>
        </p:sp>
      </p:grpSp>
    </p:spTree>
    <p:extLst>
      <p:ext uri="{BB962C8B-B14F-4D97-AF65-F5344CB8AC3E}">
        <p14:creationId xmlns:p14="http://schemas.microsoft.com/office/powerpoint/2010/main" val="136252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30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3000"/>
                                        <p:tgtEl>
                                          <p:spTgt spid="24"/>
                                        </p:tgtEl>
                                      </p:cBhvr>
                                    </p:animEffect>
                                  </p:childTnLst>
                                  <p:subTnLst>
                                    <p:audio>
                                      <p:cMediaNode>
                                        <p:cTn display="0" masterRel="sameClick">
                                          <p:stCondLst>
                                            <p:cond evt="begin" delay="0">
                                              <p:tn val="10"/>
                                            </p:cond>
                                          </p:stCondLst>
                                          <p:endCondLst>
                                            <p:cond evt="onStopAudio" delay="0">
                                              <p:tgtEl>
                                                <p:sldTgt/>
                                              </p:tgtEl>
                                            </p:cond>
                                          </p:endCondLst>
                                        </p:cTn>
                                        <p:tgtEl>
                                          <p:sndTgt r:embed="rId4" name="CHIMES.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ox(in)">
                                      <p:cBhvr>
                                        <p:cTn id="17" dur="2000"/>
                                        <p:tgtEl>
                                          <p:spTgt spid="26"/>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2000"/>
                                        <p:tgtEl>
                                          <p:spTgt spid="25"/>
                                        </p:tgtEl>
                                      </p:cBhvr>
                                    </p:animEffect>
                                  </p:childTnLst>
                                  <p:subTnLst>
                                    <p:audio>
                                      <p:cMediaNode>
                                        <p:cTn display="0" masterRel="sameClick">
                                          <p:stCondLst>
                                            <p:cond evt="begin" delay="0">
                                              <p:tn val="20"/>
                                            </p:cond>
                                          </p:stCondLst>
                                          <p:endCondLst>
                                            <p:cond evt="onStopAudio" delay="0">
                                              <p:tgtEl>
                                                <p:sldTgt/>
                                              </p:tgtEl>
                                            </p:cond>
                                          </p:endCondLst>
                                        </p:cTn>
                                        <p:tgtEl>
                                          <p:sndTgt r:embed="rId5"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3000"/>
                                        <p:tgtEl>
                                          <p:spTgt spid="42"/>
                                        </p:tgtEl>
                                      </p:cBhvr>
                                    </p:animEffect>
                                  </p:childTnLst>
                                  <p:subTnLst>
                                    <p:audio>
                                      <p:cMediaNode>
                                        <p:cTn display="0" masterRel="sameClick">
                                          <p:stCondLst>
                                            <p:cond evt="begin" delay="0">
                                              <p:tn val="25"/>
                                            </p:cond>
                                          </p:stCondLst>
                                          <p:endCondLst>
                                            <p:cond evt="onStopAudio" delay="0">
                                              <p:tgtEl>
                                                <p:sldTgt/>
                                              </p:tgtEl>
                                            </p:cond>
                                          </p:endCondLst>
                                        </p:cTn>
                                        <p:tgtEl>
                                          <p:sndTgt r:embed="rId5" name="type.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subTnLst>
                                    <p:audio>
                                      <p:cMediaNode>
                                        <p:cTn display="0" masterRel="sameClick">
                                          <p:stCondLst>
                                            <p:cond evt="begin" delay="0">
                                              <p:tn val="30"/>
                                            </p:cond>
                                          </p:stCondLst>
                                          <p:endCondLst>
                                            <p:cond evt="onStopAudio" delay="0">
                                              <p:tgtEl>
                                                <p:sldTgt/>
                                              </p:tgtEl>
                                            </p:cond>
                                          </p:endCondLst>
                                        </p:cTn>
                                        <p:tgtEl>
                                          <p:sndTgt r:embed="rId5" name="type.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3000"/>
                                        <p:tgtEl>
                                          <p:spTgt spid="46"/>
                                        </p:tgtEl>
                                      </p:cBhvr>
                                    </p:animEffect>
                                  </p:childTnLst>
                                  <p:subTnLst>
                                    <p:audio>
                                      <p:cMediaNode>
                                        <p:cTn display="0" masterRel="sameClick">
                                          <p:stCondLst>
                                            <p:cond evt="begin" delay="0">
                                              <p:tn val="35"/>
                                            </p:cond>
                                          </p:stCondLst>
                                          <p:endCondLst>
                                            <p:cond evt="onStopAudio" delay="0">
                                              <p:tgtEl>
                                                <p:sldTgt/>
                                              </p:tgtEl>
                                            </p:cond>
                                          </p:endCondLst>
                                        </p:cTn>
                                        <p:tgtEl>
                                          <p:sndTgt r:embed="rId5" name="type.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left)">
                                      <p:cBhvr>
                                        <p:cTn id="42" dur="3000"/>
                                        <p:tgtEl>
                                          <p:spTgt spid="47"/>
                                        </p:tgtEl>
                                      </p:cBhvr>
                                    </p:animEffect>
                                  </p:childTnLst>
                                  <p:subTnLst>
                                    <p:audio>
                                      <p:cMediaNode>
                                        <p:cTn display="0" masterRel="sameClick">
                                          <p:stCondLst>
                                            <p:cond evt="begin" delay="0">
                                              <p:tn val="40"/>
                                            </p:cond>
                                          </p:stCondLst>
                                          <p:endCondLst>
                                            <p:cond evt="onStopAudio" delay="0">
                                              <p:tgtEl>
                                                <p:sldTgt/>
                                              </p:tgtEl>
                                            </p:cond>
                                          </p:endCondLst>
                                        </p:cTn>
                                        <p:tgtEl>
                                          <p:sndTgt r:embed="rId5" name="type.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3000"/>
                                        <p:tgtEl>
                                          <p:spTgt spid="48"/>
                                        </p:tgtEl>
                                      </p:cBhvr>
                                    </p:animEffect>
                                  </p:childTnLst>
                                  <p:subTnLst>
                                    <p:audio>
                                      <p:cMediaNode>
                                        <p:cTn display="0" masterRel="sameClick">
                                          <p:stCondLst>
                                            <p:cond evt="begin" delay="0">
                                              <p:tn val="45"/>
                                            </p:cond>
                                          </p:stCondLst>
                                          <p:endCondLst>
                                            <p:cond evt="onStopAudio" delay="0">
                                              <p:tgtEl>
                                                <p:sldTgt/>
                                              </p:tgtEl>
                                            </p:cond>
                                          </p:endCondLst>
                                        </p:cTn>
                                        <p:tgtEl>
                                          <p:sndTgt r:embed="rId5" name="type.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left)">
                                      <p:cBhvr>
                                        <p:cTn id="52" dur="3000"/>
                                        <p:tgtEl>
                                          <p:spTgt spid="49"/>
                                        </p:tgtEl>
                                      </p:cBhvr>
                                    </p:animEffect>
                                  </p:childTnLst>
                                  <p:subTnLst>
                                    <p:audio>
                                      <p:cMediaNode>
                                        <p:cTn display="0" masterRel="sameClick">
                                          <p:stCondLst>
                                            <p:cond evt="begin" delay="0">
                                              <p:tn val="50"/>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5" grpId="0" animBg="1"/>
      <p:bldP spid="4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146434" name="Rectangle 2"/>
          <p:cNvSpPr>
            <a:spLocks noChangeArrowheads="1"/>
          </p:cNvSpPr>
          <p:nvPr/>
        </p:nvSpPr>
        <p:spPr bwMode="auto">
          <a:xfrm>
            <a:off x="179512" y="1196752"/>
            <a:ext cx="5333511" cy="86177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266700" algn="l"/>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 </a:t>
            </a:r>
            <a:r>
              <a:rPr kumimoji="0" 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可画出如图所示放大电路的</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交流通路为图</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________</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zh-CN" altLang="en-US" sz="105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 a) B. b) C. c) D. d) </a:t>
            </a:r>
            <a:r>
              <a:rPr kumimoji="0" lang="en-US" altLang="zh-CN" sz="10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a:t>
            </a:r>
            <a:endParaRPr kumimoji="0" lang="en-US" altLang="zh-CN" sz="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图片 2"/>
          <p:cNvPicPr>
            <a:picLocks noChangeAspect="1"/>
          </p:cNvPicPr>
          <p:nvPr/>
        </p:nvPicPr>
        <p:blipFill>
          <a:blip r:embed="rId2"/>
          <a:stretch>
            <a:fillRect/>
          </a:stretch>
        </p:blipFill>
        <p:spPr>
          <a:xfrm>
            <a:off x="148883" y="2508517"/>
            <a:ext cx="3002540" cy="2598645"/>
          </a:xfrm>
          <a:prstGeom prst="rect">
            <a:avLst/>
          </a:prstGeom>
        </p:spPr>
      </p:pic>
      <p:pic>
        <p:nvPicPr>
          <p:cNvPr id="4" name="图片 3"/>
          <p:cNvPicPr>
            <a:picLocks noChangeAspect="1"/>
          </p:cNvPicPr>
          <p:nvPr/>
        </p:nvPicPr>
        <p:blipFill>
          <a:blip r:embed="rId3"/>
          <a:stretch>
            <a:fillRect/>
          </a:stretch>
        </p:blipFill>
        <p:spPr>
          <a:xfrm>
            <a:off x="3151423" y="1916832"/>
            <a:ext cx="5881556" cy="40669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48F1-4594-4877-88AF-9933892572BA}"/>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F8A48A78-93D4-4C34-8282-67B8DC99AF1A}"/>
              </a:ext>
            </a:extLst>
          </p:cNvPr>
          <p:cNvSpPr txBox="1">
            <a:spLocks noChangeArrowheads="1"/>
          </p:cNvSpPr>
          <p:nvPr/>
        </p:nvSpPr>
        <p:spPr bwMode="auto">
          <a:xfrm>
            <a:off x="900113" y="-27384"/>
            <a:ext cx="4032250" cy="6858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200" b="1" kern="1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defRPr/>
            </a:pPr>
            <a:r>
              <a:rPr lang="en-US" altLang="zh-CN" sz="4000">
                <a:solidFill>
                  <a:srgbClr val="FF0000"/>
                </a:solidFill>
                <a:effectLst>
                  <a:outerShdw blurRad="38100" dist="38100" dir="2700000" algn="tl">
                    <a:srgbClr val="C0C0C0"/>
                  </a:outerShdw>
                </a:effectLst>
              </a:rPr>
              <a:t>☆</a:t>
            </a:r>
            <a:r>
              <a:rPr lang="zh-CN" altLang="en-US" sz="3200">
                <a:solidFill>
                  <a:srgbClr val="0000FF"/>
                </a:solidFill>
                <a:effectLst>
                  <a:outerShdw blurRad="38100" dist="38100" dir="2700000" algn="tl">
                    <a:srgbClr val="C0C0C0"/>
                  </a:outerShdw>
                </a:effectLst>
                <a:latin typeface="黑体" pitchFamily="49" charset="-122"/>
                <a:ea typeface="黑体" pitchFamily="49" charset="-122"/>
              </a:rPr>
              <a:t>三极管的基本接法</a:t>
            </a:r>
          </a:p>
        </p:txBody>
      </p:sp>
      <p:sp>
        <p:nvSpPr>
          <p:cNvPr id="4" name="Text Box 3">
            <a:extLst>
              <a:ext uri="{FF2B5EF4-FFF2-40B4-BE49-F238E27FC236}">
                <a16:creationId xmlns:a16="http://schemas.microsoft.com/office/drawing/2014/main" id="{805156AA-E1F9-4E8F-846B-6915F847E182}"/>
              </a:ext>
            </a:extLst>
          </p:cNvPr>
          <p:cNvSpPr txBox="1">
            <a:spLocks noChangeArrowheads="1"/>
          </p:cNvSpPr>
          <p:nvPr/>
        </p:nvSpPr>
        <p:spPr bwMode="auto">
          <a:xfrm>
            <a:off x="1692275" y="2636441"/>
            <a:ext cx="31242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fontAlgn="b" hangingPunct="1">
              <a:lnSpc>
                <a:spcPct val="130000"/>
              </a:lnSpc>
            </a:pPr>
            <a:r>
              <a:rPr lang="zh-CN" altLang="en-US" b="1">
                <a:solidFill>
                  <a:srgbClr val="669900"/>
                </a:solidFill>
                <a:ea typeface="黑体" panose="02010609060101010101" pitchFamily="49" charset="-122"/>
              </a:rPr>
              <a:t>共集电极接法</a:t>
            </a:r>
            <a:r>
              <a:rPr lang="zh-CN" altLang="en-US" b="1">
                <a:solidFill>
                  <a:srgbClr val="33CC33"/>
                </a:solidFill>
                <a:ea typeface="宋体" panose="02010600030101010101" pitchFamily="2" charset="-122"/>
              </a:rPr>
              <a:t>：</a:t>
            </a:r>
          </a:p>
          <a:p>
            <a:pPr algn="l" eaLnBrk="1" fontAlgn="b" hangingPunct="1">
              <a:lnSpc>
                <a:spcPct val="130000"/>
              </a:lnSpc>
            </a:pPr>
            <a:r>
              <a:rPr lang="en-US" altLang="zh-CN" b="1">
                <a:ea typeface="宋体" panose="02010600030101010101" pitchFamily="2" charset="-122"/>
              </a:rPr>
              <a:t>c</a:t>
            </a:r>
            <a:r>
              <a:rPr lang="zh-CN" altLang="en-US" b="1">
                <a:ea typeface="宋体" panose="02010600030101010101" pitchFamily="2" charset="-122"/>
              </a:rPr>
              <a:t>作为公共端；</a:t>
            </a:r>
          </a:p>
          <a:p>
            <a:pPr algn="l" eaLnBrk="1" fontAlgn="b" hangingPunct="1">
              <a:lnSpc>
                <a:spcPct val="130000"/>
              </a:lnSpc>
            </a:pPr>
            <a:r>
              <a:rPr lang="en-US" altLang="zh-CN" b="1">
                <a:ea typeface="宋体" panose="02010600030101010101" pitchFamily="2" charset="-122"/>
              </a:rPr>
              <a:t>b</a:t>
            </a:r>
            <a:r>
              <a:rPr lang="zh-CN" altLang="en-US" b="1">
                <a:ea typeface="宋体" panose="02010600030101010101" pitchFamily="2" charset="-122"/>
              </a:rPr>
              <a:t>为输入端，</a:t>
            </a:r>
          </a:p>
          <a:p>
            <a:pPr algn="l" eaLnBrk="1" fontAlgn="b" hangingPunct="1">
              <a:lnSpc>
                <a:spcPct val="130000"/>
              </a:lnSpc>
            </a:pPr>
            <a:r>
              <a:rPr lang="en-US" altLang="zh-CN" b="1">
                <a:ea typeface="宋体" panose="02010600030101010101" pitchFamily="2" charset="-122"/>
              </a:rPr>
              <a:t>e</a:t>
            </a:r>
            <a:r>
              <a:rPr lang="zh-CN" altLang="en-US" b="1">
                <a:ea typeface="宋体" panose="02010600030101010101" pitchFamily="2" charset="-122"/>
              </a:rPr>
              <a:t>为输出端；</a:t>
            </a:r>
          </a:p>
        </p:txBody>
      </p:sp>
      <p:sp>
        <p:nvSpPr>
          <p:cNvPr id="5" name="Text Box 4">
            <a:extLst>
              <a:ext uri="{FF2B5EF4-FFF2-40B4-BE49-F238E27FC236}">
                <a16:creationId xmlns:a16="http://schemas.microsoft.com/office/drawing/2014/main" id="{CF5951DD-9C33-4224-A335-3E31401526C2}"/>
              </a:ext>
            </a:extLst>
          </p:cNvPr>
          <p:cNvSpPr txBox="1">
            <a:spLocks noChangeArrowheads="1"/>
          </p:cNvSpPr>
          <p:nvPr/>
        </p:nvSpPr>
        <p:spPr bwMode="auto">
          <a:xfrm>
            <a:off x="1547813" y="4508103"/>
            <a:ext cx="38100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fontAlgn="b" hangingPunct="1">
              <a:lnSpc>
                <a:spcPct val="130000"/>
              </a:lnSpc>
            </a:pPr>
            <a:r>
              <a:rPr lang="en-US" altLang="zh-CN" b="1">
                <a:solidFill>
                  <a:srgbClr val="3333FF"/>
                </a:solidFill>
                <a:ea typeface="黑体" panose="02010609060101010101" pitchFamily="49" charset="-122"/>
              </a:rPr>
              <a:t> </a:t>
            </a:r>
            <a:r>
              <a:rPr lang="zh-CN" altLang="en-US" b="1">
                <a:solidFill>
                  <a:srgbClr val="3333FF"/>
                </a:solidFill>
                <a:ea typeface="黑体" panose="02010609060101010101" pitchFamily="49" charset="-122"/>
              </a:rPr>
              <a:t>共基极接法</a:t>
            </a:r>
            <a:r>
              <a:rPr lang="zh-CN" altLang="en-US" b="1">
                <a:solidFill>
                  <a:srgbClr val="0000FF"/>
                </a:solidFill>
                <a:ea typeface="黑体" panose="02010609060101010101" pitchFamily="49" charset="-122"/>
              </a:rPr>
              <a:t>：</a:t>
            </a:r>
          </a:p>
          <a:p>
            <a:pPr algn="l" eaLnBrk="1" fontAlgn="b" hangingPunct="1">
              <a:lnSpc>
                <a:spcPct val="130000"/>
              </a:lnSpc>
            </a:pPr>
            <a:r>
              <a:rPr lang="en-US" altLang="zh-CN" b="1">
                <a:ea typeface="宋体" panose="02010600030101010101" pitchFamily="2" charset="-122"/>
              </a:rPr>
              <a:t>b</a:t>
            </a:r>
            <a:r>
              <a:rPr lang="zh-CN" altLang="en-US" b="1">
                <a:ea typeface="宋体" panose="02010600030101010101" pitchFamily="2" charset="-122"/>
              </a:rPr>
              <a:t>作为公共端，</a:t>
            </a:r>
          </a:p>
          <a:p>
            <a:pPr algn="l" eaLnBrk="1" fontAlgn="b" hangingPunct="1">
              <a:lnSpc>
                <a:spcPct val="130000"/>
              </a:lnSpc>
            </a:pPr>
            <a:r>
              <a:rPr lang="en-US" altLang="zh-CN" b="1">
                <a:ea typeface="宋体" panose="02010600030101010101" pitchFamily="2" charset="-122"/>
              </a:rPr>
              <a:t>e</a:t>
            </a:r>
            <a:r>
              <a:rPr lang="zh-CN" altLang="en-US" b="1">
                <a:ea typeface="宋体" panose="02010600030101010101" pitchFamily="2" charset="-122"/>
              </a:rPr>
              <a:t>为输入端，</a:t>
            </a:r>
          </a:p>
          <a:p>
            <a:pPr algn="l" eaLnBrk="1" fontAlgn="b" hangingPunct="1">
              <a:lnSpc>
                <a:spcPct val="130000"/>
              </a:lnSpc>
            </a:pPr>
            <a:r>
              <a:rPr lang="zh-CN" altLang="en-US">
                <a:ea typeface="宋体" panose="02010600030101010101" pitchFamily="2" charset="-122"/>
              </a:rPr>
              <a:t> </a:t>
            </a:r>
            <a:r>
              <a:rPr lang="en-US" altLang="zh-CN" b="1">
                <a:ea typeface="宋体" panose="02010600030101010101" pitchFamily="2" charset="-122"/>
              </a:rPr>
              <a:t>c</a:t>
            </a:r>
            <a:r>
              <a:rPr lang="zh-CN" altLang="en-US" b="1">
                <a:ea typeface="宋体" panose="02010600030101010101" pitchFamily="2" charset="-122"/>
              </a:rPr>
              <a:t>为输出端。</a:t>
            </a:r>
          </a:p>
        </p:txBody>
      </p:sp>
      <p:sp>
        <p:nvSpPr>
          <p:cNvPr id="6" name="Text Box 5">
            <a:extLst>
              <a:ext uri="{FF2B5EF4-FFF2-40B4-BE49-F238E27FC236}">
                <a16:creationId xmlns:a16="http://schemas.microsoft.com/office/drawing/2014/main" id="{69EE660A-B92B-4D72-8B55-1FA2AFD7CB31}"/>
              </a:ext>
            </a:extLst>
          </p:cNvPr>
          <p:cNvSpPr txBox="1">
            <a:spLocks noChangeArrowheads="1"/>
          </p:cNvSpPr>
          <p:nvPr/>
        </p:nvSpPr>
        <p:spPr bwMode="auto">
          <a:xfrm>
            <a:off x="1619250" y="691753"/>
            <a:ext cx="3271838"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30000"/>
              </a:lnSpc>
            </a:pPr>
            <a:r>
              <a:rPr lang="zh-CN" altLang="en-US" b="1">
                <a:solidFill>
                  <a:srgbClr val="FF3300"/>
                </a:solidFill>
                <a:ea typeface="黑体" panose="02010609060101010101" pitchFamily="49" charset="-122"/>
              </a:rPr>
              <a:t>共发射极接法</a:t>
            </a:r>
            <a:r>
              <a:rPr lang="zh-CN" altLang="en-US" b="1">
                <a:solidFill>
                  <a:srgbClr val="FF3300"/>
                </a:solidFill>
                <a:ea typeface="宋体" panose="02010600030101010101" pitchFamily="2" charset="-122"/>
              </a:rPr>
              <a:t>：</a:t>
            </a:r>
          </a:p>
          <a:p>
            <a:pPr algn="l" eaLnBrk="1" hangingPunct="1">
              <a:lnSpc>
                <a:spcPct val="130000"/>
              </a:lnSpc>
            </a:pPr>
            <a:r>
              <a:rPr lang="en-US" altLang="zh-CN" b="1">
                <a:ea typeface="宋体" panose="02010600030101010101" pitchFamily="2" charset="-122"/>
              </a:rPr>
              <a:t>e</a:t>
            </a:r>
            <a:r>
              <a:rPr lang="zh-CN" altLang="en-US" b="1">
                <a:ea typeface="宋体" panose="02010600030101010101" pitchFamily="2" charset="-122"/>
              </a:rPr>
              <a:t>作为公共端；</a:t>
            </a:r>
          </a:p>
          <a:p>
            <a:pPr algn="l" eaLnBrk="1" hangingPunct="1">
              <a:lnSpc>
                <a:spcPct val="130000"/>
              </a:lnSpc>
            </a:pPr>
            <a:r>
              <a:rPr lang="en-US" altLang="zh-CN" b="1">
                <a:ea typeface="宋体" panose="02010600030101010101" pitchFamily="2" charset="-122"/>
              </a:rPr>
              <a:t>b</a:t>
            </a:r>
            <a:r>
              <a:rPr lang="zh-CN" altLang="en-US" b="1">
                <a:ea typeface="宋体" panose="02010600030101010101" pitchFamily="2" charset="-122"/>
              </a:rPr>
              <a:t>为输入端，</a:t>
            </a:r>
          </a:p>
          <a:p>
            <a:pPr algn="l" eaLnBrk="1" hangingPunct="1">
              <a:lnSpc>
                <a:spcPct val="130000"/>
              </a:lnSpc>
            </a:pPr>
            <a:r>
              <a:rPr lang="en-US" altLang="zh-CN" b="1">
                <a:ea typeface="宋体" panose="02010600030101010101" pitchFamily="2" charset="-122"/>
              </a:rPr>
              <a:t>c</a:t>
            </a:r>
            <a:r>
              <a:rPr lang="zh-CN" altLang="en-US" b="1">
                <a:ea typeface="宋体" panose="02010600030101010101" pitchFamily="2" charset="-122"/>
              </a:rPr>
              <a:t>为输出端；</a:t>
            </a:r>
          </a:p>
        </p:txBody>
      </p:sp>
      <p:graphicFrame>
        <p:nvGraphicFramePr>
          <p:cNvPr id="7" name="Object 6">
            <a:extLst>
              <a:ext uri="{FF2B5EF4-FFF2-40B4-BE49-F238E27FC236}">
                <a16:creationId xmlns:a16="http://schemas.microsoft.com/office/drawing/2014/main" id="{F114FEA8-05CB-4970-8AE9-11A38E8DF145}"/>
              </a:ext>
            </a:extLst>
          </p:cNvPr>
          <p:cNvGraphicFramePr>
            <a:graphicFrameLocks noChangeAspect="1"/>
          </p:cNvGraphicFramePr>
          <p:nvPr>
            <p:extLst>
              <p:ext uri="{D42A27DB-BD31-4B8C-83A1-F6EECF244321}">
                <p14:modId xmlns:p14="http://schemas.microsoft.com/office/powerpoint/2010/main" val="2497715714"/>
              </p:ext>
            </p:extLst>
          </p:nvPr>
        </p:nvGraphicFramePr>
        <p:xfrm>
          <a:off x="5638800" y="2377678"/>
          <a:ext cx="2133600" cy="2057400"/>
        </p:xfrm>
        <a:graphic>
          <a:graphicData uri="http://schemas.openxmlformats.org/presentationml/2006/ole">
            <mc:AlternateContent xmlns:mc="http://schemas.openxmlformats.org/markup-compatibility/2006">
              <mc:Choice xmlns:v="urn:schemas-microsoft-com:vml" Requires="v">
                <p:oleObj spid="_x0000_s21671" name="BMP 图象" r:id="rId4" imgW="1047619" imgH="1028844" progId="PBrush">
                  <p:embed/>
                </p:oleObj>
              </mc:Choice>
              <mc:Fallback>
                <p:oleObj name="BMP 图象" r:id="rId4" imgW="1047619" imgH="1028844" progId="PBrush">
                  <p:embed/>
                  <p:pic>
                    <p:nvPicPr>
                      <p:cNvPr id="0" name="Picture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377678"/>
                        <a:ext cx="21336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Lst>
                    </p:spPr>
                  </p:pic>
                </p:oleObj>
              </mc:Fallback>
            </mc:AlternateContent>
          </a:graphicData>
        </a:graphic>
      </p:graphicFrame>
      <p:graphicFrame>
        <p:nvGraphicFramePr>
          <p:cNvPr id="8" name="Object 7">
            <a:extLst>
              <a:ext uri="{FF2B5EF4-FFF2-40B4-BE49-F238E27FC236}">
                <a16:creationId xmlns:a16="http://schemas.microsoft.com/office/drawing/2014/main" id="{E0D8A751-5D89-409D-8617-062A36CD03E0}"/>
              </a:ext>
            </a:extLst>
          </p:cNvPr>
          <p:cNvGraphicFramePr>
            <a:graphicFrameLocks noChangeAspect="1"/>
          </p:cNvGraphicFramePr>
          <p:nvPr>
            <p:extLst>
              <p:ext uri="{D42A27DB-BD31-4B8C-83A1-F6EECF244321}">
                <p14:modId xmlns:p14="http://schemas.microsoft.com/office/powerpoint/2010/main" val="3000003431"/>
              </p:ext>
            </p:extLst>
          </p:nvPr>
        </p:nvGraphicFramePr>
        <p:xfrm>
          <a:off x="5638800" y="240903"/>
          <a:ext cx="2133600" cy="2057400"/>
        </p:xfrm>
        <a:graphic>
          <a:graphicData uri="http://schemas.openxmlformats.org/presentationml/2006/ole">
            <mc:AlternateContent xmlns:mc="http://schemas.openxmlformats.org/markup-compatibility/2006">
              <mc:Choice xmlns:v="urn:schemas-microsoft-com:vml" Requires="v">
                <p:oleObj spid="_x0000_s21672" name="BMP 图象" r:id="rId6" imgW="1076475" imgH="1028844" progId="PBrush">
                  <p:embed/>
                </p:oleObj>
              </mc:Choice>
              <mc:Fallback>
                <p:oleObj name="BMP 图象" r:id="rId6" imgW="1076475" imgH="1028844" progId="PBrush">
                  <p:embed/>
                  <p:pic>
                    <p:nvPicPr>
                      <p:cNvPr id="0" name="Picture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40903"/>
                        <a:ext cx="21336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Lst>
                    </p:spPr>
                  </p:pic>
                </p:oleObj>
              </mc:Fallback>
            </mc:AlternateContent>
          </a:graphicData>
        </a:graphic>
      </p:graphicFrame>
      <p:graphicFrame>
        <p:nvGraphicFramePr>
          <p:cNvPr id="9" name="Object 8">
            <a:extLst>
              <a:ext uri="{FF2B5EF4-FFF2-40B4-BE49-F238E27FC236}">
                <a16:creationId xmlns:a16="http://schemas.microsoft.com/office/drawing/2014/main" id="{C0400F7F-2C50-46FC-93DC-FB3382B85D8A}"/>
              </a:ext>
            </a:extLst>
          </p:cNvPr>
          <p:cNvGraphicFramePr>
            <a:graphicFrameLocks noChangeAspect="1"/>
          </p:cNvGraphicFramePr>
          <p:nvPr>
            <p:extLst>
              <p:ext uri="{D42A27DB-BD31-4B8C-83A1-F6EECF244321}">
                <p14:modId xmlns:p14="http://schemas.microsoft.com/office/powerpoint/2010/main" val="1808881748"/>
              </p:ext>
            </p:extLst>
          </p:nvPr>
        </p:nvGraphicFramePr>
        <p:xfrm>
          <a:off x="5638800" y="4511278"/>
          <a:ext cx="2133600" cy="2032000"/>
        </p:xfrm>
        <a:graphic>
          <a:graphicData uri="http://schemas.openxmlformats.org/presentationml/2006/ole">
            <mc:AlternateContent xmlns:mc="http://schemas.openxmlformats.org/markup-compatibility/2006">
              <mc:Choice xmlns:v="urn:schemas-microsoft-com:vml" Requires="v">
                <p:oleObj spid="_x0000_s21673" name="BMP 图象" r:id="rId8" imgW="1190476" imgH="914286" progId="PBrush">
                  <p:embed/>
                </p:oleObj>
              </mc:Choice>
              <mc:Fallback>
                <p:oleObj name="BMP 图象" r:id="rId8" imgW="1190476" imgH="914286" progId="PBrush">
                  <p:embed/>
                  <p:pic>
                    <p:nvPicPr>
                      <p:cNvPr id="0" name="Picture 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8800" y="4511278"/>
                        <a:ext cx="2133600" cy="20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9774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2000"/>
                                        <p:tgtEl>
                                          <p:spTgt spid="6"/>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vertical)">
                                      <p:cBhvr>
                                        <p:cTn id="22" dur="2000"/>
                                        <p:tgtEl>
                                          <p:spTgt spid="4"/>
                                        </p:tgtEl>
                                      </p:cBhvr>
                                    </p:animEffect>
                                  </p:childTnLst>
                                  <p:subTnLst>
                                    <p:audio>
                                      <p:cMediaNode>
                                        <p:cTn display="0" masterRel="sameClick">
                                          <p:stCondLst>
                                            <p:cond evt="begin" delay="0">
                                              <p:tn val="20"/>
                                            </p:cond>
                                          </p:stCondLst>
                                          <p:endCondLst>
                                            <p:cond evt="onStopAudio" delay="0">
                                              <p:tgtEl>
                                                <p:sldTgt/>
                                              </p:tgtEl>
                                            </p:cond>
                                          </p:endCondLst>
                                        </p:cTn>
                                        <p:tgtEl>
                                          <p:sndTgt r:embed="rId3"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vertical)">
                                      <p:cBhvr>
                                        <p:cTn id="32" dur="2000"/>
                                        <p:tgtEl>
                                          <p:spTgt spid="5"/>
                                        </p:tgtEl>
                                      </p:cBhvr>
                                    </p:animEffect>
                                  </p:childTnLst>
                                  <p:subTnLst>
                                    <p:audio>
                                      <p:cMediaNode>
                                        <p:cTn display="0" masterRel="sameClick">
                                          <p:stCondLst>
                                            <p:cond evt="begin" delay="0">
                                              <p:tn val="30"/>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utoUpdateAnimBg="0"/>
      <p:bldP spid="5" grpId="0" autoUpdateAnimBg="0"/>
      <p:bldP spid="6"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813AD-F594-4B93-BFC3-9465A4B9BADE}"/>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3B93C810-636B-4F42-A337-EE072FD20BF9}"/>
              </a:ext>
            </a:extLst>
          </p:cNvPr>
          <p:cNvSpPr>
            <a:spLocks noChangeArrowheads="1"/>
          </p:cNvSpPr>
          <p:nvPr/>
        </p:nvSpPr>
        <p:spPr bwMode="auto">
          <a:xfrm>
            <a:off x="395288" y="1039540"/>
            <a:ext cx="8482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dirty="0" smtClean="0">
                <a:ea typeface="宋体" panose="02010600030101010101" pitchFamily="2" charset="-122"/>
              </a:rPr>
              <a:t>2.</a:t>
            </a:r>
            <a:r>
              <a:rPr kumimoji="0" lang="zh-CN" altLang="en-US" dirty="0">
                <a:ea typeface="宋体" panose="02010600030101010101" pitchFamily="2" charset="-122"/>
              </a:rPr>
              <a:t>如图所示放大电路的</a:t>
            </a:r>
            <a:r>
              <a:rPr kumimoji="0" lang="en-US" altLang="zh-CN" dirty="0">
                <a:ea typeface="宋体" panose="02010600030101010101" pitchFamily="2" charset="-122"/>
              </a:rPr>
              <a:t>H</a:t>
            </a:r>
            <a:r>
              <a:rPr kumimoji="0" lang="zh-CN" altLang="en-US" dirty="0">
                <a:ea typeface="宋体" panose="02010600030101010101" pitchFamily="2" charset="-122"/>
              </a:rPr>
              <a:t>参数小信号等效电路为图</a:t>
            </a:r>
            <a:r>
              <a:rPr kumimoji="0" lang="en-US" altLang="zh-CN" dirty="0">
                <a:ea typeface="宋体" panose="02010600030101010101" pitchFamily="2" charset="-122"/>
              </a:rPr>
              <a:t>_________</a:t>
            </a:r>
            <a:r>
              <a:rPr kumimoji="0" lang="zh-CN" altLang="en-US" dirty="0">
                <a:ea typeface="宋体" panose="02010600030101010101" pitchFamily="2" charset="-122"/>
              </a:rPr>
              <a:t>。</a:t>
            </a:r>
            <a:r>
              <a:rPr kumimoji="0" lang="zh-CN" altLang="en-US" b="1" dirty="0">
                <a:ea typeface="宋体" panose="02010600030101010101" pitchFamily="2" charset="-122"/>
              </a:rPr>
              <a:t> </a:t>
            </a:r>
          </a:p>
        </p:txBody>
      </p:sp>
      <p:sp>
        <p:nvSpPr>
          <p:cNvPr id="4" name="Rectangle 3">
            <a:extLst>
              <a:ext uri="{FF2B5EF4-FFF2-40B4-BE49-F238E27FC236}">
                <a16:creationId xmlns:a16="http://schemas.microsoft.com/office/drawing/2014/main" id="{A772C1E0-F754-4A7B-8C9A-89671B1C14D2}"/>
              </a:ext>
            </a:extLst>
          </p:cNvPr>
          <p:cNvSpPr txBox="1">
            <a:spLocks noChangeArrowheads="1"/>
          </p:cNvSpPr>
          <p:nvPr/>
        </p:nvSpPr>
        <p:spPr bwMode="auto">
          <a:xfrm>
            <a:off x="3059113" y="188640"/>
            <a:ext cx="2592387" cy="4905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b="1" dirty="0">
                <a:solidFill>
                  <a:srgbClr val="FF0000"/>
                </a:solidFill>
              </a:rPr>
              <a:t>课堂练习</a:t>
            </a:r>
          </a:p>
        </p:txBody>
      </p:sp>
      <p:pic>
        <p:nvPicPr>
          <p:cNvPr id="5" name="Picture 4" descr="03401">
            <a:extLst>
              <a:ext uri="{FF2B5EF4-FFF2-40B4-BE49-F238E27FC236}">
                <a16:creationId xmlns:a16="http://schemas.microsoft.com/office/drawing/2014/main" id="{C084772E-FAC1-4A69-A09E-FC4E74617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119040"/>
            <a:ext cx="2449512" cy="216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5" descr="03401">
            <a:extLst>
              <a:ext uri="{FF2B5EF4-FFF2-40B4-BE49-F238E27FC236}">
                <a16:creationId xmlns:a16="http://schemas.microsoft.com/office/drawing/2014/main" id="{AEAB2E5F-17F1-47ED-9830-29F8182A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903140"/>
            <a:ext cx="4454525" cy="3600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57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92CBB-0EDE-41A3-91A3-C4D09B141982}"/>
              </a:ext>
            </a:extLst>
          </p:cNvPr>
          <p:cNvSpPr>
            <a:spLocks noGrp="1"/>
          </p:cNvSpPr>
          <p:nvPr>
            <p:ph type="title"/>
          </p:nvPr>
        </p:nvSpPr>
        <p:spPr/>
        <p:txBody>
          <a:bodyPr/>
          <a:lstStyle/>
          <a:p>
            <a:endParaRPr lang="zh-CN" altLang="en-US"/>
          </a:p>
        </p:txBody>
      </p:sp>
      <p:pic>
        <p:nvPicPr>
          <p:cNvPr id="3" name="Picture 2" descr="03401">
            <a:extLst>
              <a:ext uri="{FF2B5EF4-FFF2-40B4-BE49-F238E27FC236}">
                <a16:creationId xmlns:a16="http://schemas.microsoft.com/office/drawing/2014/main" id="{55789888-97A5-4EC1-8FC6-202141A39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765175"/>
            <a:ext cx="2592387" cy="2160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 name="Picture 3" descr="03401">
            <a:extLst>
              <a:ext uri="{FF2B5EF4-FFF2-40B4-BE49-F238E27FC236}">
                <a16:creationId xmlns:a16="http://schemas.microsoft.com/office/drawing/2014/main" id="{5C143DD0-030F-4193-9EFF-DAED96D1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997200"/>
            <a:ext cx="5832475" cy="3605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465C739-1D3D-45ED-9BDE-83C10CA3B86A}"/>
              </a:ext>
            </a:extLst>
          </p:cNvPr>
          <p:cNvSpPr>
            <a:spLocks noChangeArrowheads="1"/>
          </p:cNvSpPr>
          <p:nvPr/>
        </p:nvSpPr>
        <p:spPr bwMode="auto">
          <a:xfrm>
            <a:off x="468313" y="836613"/>
            <a:ext cx="46085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dirty="0" smtClean="0">
                <a:ea typeface="宋体" panose="02010600030101010101" pitchFamily="2" charset="-122"/>
              </a:rPr>
              <a:t>3.</a:t>
            </a:r>
            <a:r>
              <a:rPr kumimoji="0" lang="zh-CN" altLang="en-US" dirty="0">
                <a:ea typeface="宋体" panose="02010600030101010101" pitchFamily="2" charset="-122"/>
              </a:rPr>
              <a:t>如图所示放大电路的</a:t>
            </a:r>
            <a:r>
              <a:rPr kumimoji="0" lang="en-US" altLang="zh-CN" dirty="0">
                <a:ea typeface="宋体" panose="02010600030101010101" pitchFamily="2" charset="-122"/>
              </a:rPr>
              <a:t>H</a:t>
            </a:r>
            <a:r>
              <a:rPr kumimoji="0" lang="zh-CN" altLang="en-US" dirty="0">
                <a:ea typeface="宋体" panose="02010600030101010101" pitchFamily="2" charset="-122"/>
              </a:rPr>
              <a:t>参数小信</a:t>
            </a:r>
          </a:p>
          <a:p>
            <a:pPr algn="l"/>
            <a:r>
              <a:rPr kumimoji="0" lang="zh-CN" altLang="en-US" dirty="0">
                <a:ea typeface="宋体" panose="02010600030101010101" pitchFamily="2" charset="-122"/>
              </a:rPr>
              <a:t>    号等效电路为图</a:t>
            </a:r>
            <a:r>
              <a:rPr kumimoji="0" lang="en-US" altLang="zh-CN" dirty="0">
                <a:ea typeface="宋体" panose="02010600030101010101" pitchFamily="2" charset="-122"/>
              </a:rPr>
              <a:t>_______</a:t>
            </a:r>
            <a:r>
              <a:rPr kumimoji="0" lang="zh-CN" altLang="en-US" dirty="0">
                <a:ea typeface="宋体" panose="02010600030101010101" pitchFamily="2" charset="-122"/>
              </a:rPr>
              <a:t>。</a:t>
            </a:r>
            <a:r>
              <a:rPr kumimoji="0" lang="zh-CN" altLang="en-US" b="1" dirty="0">
                <a:ea typeface="宋体" panose="02010600030101010101" pitchFamily="2" charset="-122"/>
              </a:rPr>
              <a:t> </a:t>
            </a:r>
          </a:p>
        </p:txBody>
      </p:sp>
      <p:sp>
        <p:nvSpPr>
          <p:cNvPr id="6" name="Rectangle 5">
            <a:extLst>
              <a:ext uri="{FF2B5EF4-FFF2-40B4-BE49-F238E27FC236}">
                <a16:creationId xmlns:a16="http://schemas.microsoft.com/office/drawing/2014/main" id="{5307B78B-350C-4EF5-AF70-DE68371C766A}"/>
              </a:ext>
            </a:extLst>
          </p:cNvPr>
          <p:cNvSpPr txBox="1">
            <a:spLocks noChangeArrowheads="1"/>
          </p:cNvSpPr>
          <p:nvPr/>
        </p:nvSpPr>
        <p:spPr bwMode="auto">
          <a:xfrm>
            <a:off x="3563938" y="188913"/>
            <a:ext cx="2087562" cy="4905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2800" b="1" dirty="0">
                <a:solidFill>
                  <a:srgbClr val="FF0000"/>
                </a:solidFill>
              </a:rPr>
              <a:t>课堂练习</a:t>
            </a:r>
          </a:p>
        </p:txBody>
      </p:sp>
    </p:spTree>
    <p:extLst>
      <p:ext uri="{BB962C8B-B14F-4D97-AF65-F5344CB8AC3E}">
        <p14:creationId xmlns:p14="http://schemas.microsoft.com/office/powerpoint/2010/main" val="181527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153602" name="Rectangle 2"/>
          <p:cNvSpPr>
            <a:spLocks noChangeArrowheads="1"/>
          </p:cNvSpPr>
          <p:nvPr/>
        </p:nvSpPr>
        <p:spPr bwMode="auto">
          <a:xfrm>
            <a:off x="142844" y="1071546"/>
            <a:ext cx="7500990" cy="8617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266700" algn="l"/>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 </a:t>
            </a:r>
            <a:r>
              <a:rPr kumimoji="0" 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可画出如图所示放大电路的</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H</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参数小信号等效电路为图</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_________</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zh-CN" altLang="en-US" sz="105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 a) B. b) C. c) D. d) </a:t>
            </a:r>
            <a:r>
              <a:rPr kumimoji="0" lang="en-US" alt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图片 2"/>
          <p:cNvPicPr>
            <a:picLocks noChangeAspect="1"/>
          </p:cNvPicPr>
          <p:nvPr/>
        </p:nvPicPr>
        <p:blipFill>
          <a:blip r:embed="rId2"/>
          <a:stretch>
            <a:fillRect/>
          </a:stretch>
        </p:blipFill>
        <p:spPr>
          <a:xfrm>
            <a:off x="142844" y="1933320"/>
            <a:ext cx="2834886" cy="2309060"/>
          </a:xfrm>
          <a:prstGeom prst="rect">
            <a:avLst/>
          </a:prstGeom>
        </p:spPr>
      </p:pic>
      <p:pic>
        <p:nvPicPr>
          <p:cNvPr id="4" name="图片 3"/>
          <p:cNvPicPr>
            <a:picLocks noChangeAspect="1"/>
          </p:cNvPicPr>
          <p:nvPr/>
        </p:nvPicPr>
        <p:blipFill>
          <a:blip r:embed="rId3"/>
          <a:stretch>
            <a:fillRect/>
          </a:stretch>
        </p:blipFill>
        <p:spPr>
          <a:xfrm>
            <a:off x="3058346" y="1933320"/>
            <a:ext cx="5927714" cy="4434754"/>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36194" name="Picture 2" descr="http://jwc.hust.edu.cn/jpkc/dzjsjc/wlkc/md/test/03/Image/03401.6.gif"/>
          <p:cNvPicPr>
            <a:picLocks noChangeAspect="1" noChangeArrowheads="1"/>
          </p:cNvPicPr>
          <p:nvPr/>
        </p:nvPicPr>
        <p:blipFill>
          <a:blip r:embed="rId2" r:link="rId3"/>
          <a:srcRect/>
          <a:stretch>
            <a:fillRect/>
          </a:stretch>
        </p:blipFill>
        <p:spPr bwMode="auto">
          <a:xfrm>
            <a:off x="928662" y="3571876"/>
            <a:ext cx="1962150" cy="1571625"/>
          </a:xfrm>
          <a:prstGeom prst="rect">
            <a:avLst/>
          </a:prstGeom>
          <a:noFill/>
        </p:spPr>
      </p:pic>
      <p:pic>
        <p:nvPicPr>
          <p:cNvPr id="136193" name="Picture 1" descr="http://jwc.hust.edu.cn/jpkc/dzjsjc/wlkc/md/test/03/Image/03401.2.gif"/>
          <p:cNvPicPr>
            <a:picLocks noChangeAspect="1" noChangeArrowheads="1"/>
          </p:cNvPicPr>
          <p:nvPr/>
        </p:nvPicPr>
        <p:blipFill>
          <a:blip r:embed="rId4" r:link="rId5"/>
          <a:srcRect/>
          <a:stretch>
            <a:fillRect/>
          </a:stretch>
        </p:blipFill>
        <p:spPr bwMode="auto">
          <a:xfrm>
            <a:off x="4357686" y="2571744"/>
            <a:ext cx="4019550" cy="3171825"/>
          </a:xfrm>
          <a:prstGeom prst="rect">
            <a:avLst/>
          </a:prstGeom>
          <a:noFill/>
        </p:spPr>
      </p:pic>
      <p:sp>
        <p:nvSpPr>
          <p:cNvPr id="136195" name="Rectangle 3"/>
          <p:cNvSpPr>
            <a:spLocks noChangeArrowheads="1"/>
          </p:cNvSpPr>
          <p:nvPr/>
        </p:nvSpPr>
        <p:spPr bwMode="auto">
          <a:xfrm>
            <a:off x="142844" y="1571612"/>
            <a:ext cx="7183377" cy="80021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266700" algn="l"/>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5 </a:t>
            </a:r>
            <a:r>
              <a:rPr kumimoji="0" 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可画出如图所示放大电路的</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H</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参数小信号等效电路为图</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_________</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zh-CN" altLang="en-US"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 a) B. b) C. c) D. d)</a:t>
            </a:r>
            <a:endParaRPr kumimoji="0" lang="en-US" altLang="zh-CN"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r>
              <a:rPr kumimoji="0" lang="en-US" altLang="zh-CN" sz="1000" b="0"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36196" name="Rectangle 4"/>
          <p:cNvSpPr>
            <a:spLocks noChangeArrowheads="1"/>
          </p:cNvSpPr>
          <p:nvPr/>
        </p:nvSpPr>
        <p:spPr bwMode="auto">
          <a:xfrm>
            <a:off x="0" y="20288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r>
            <a:b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3787E-993F-4463-9EA7-8F783033907C}"/>
              </a:ext>
            </a:extLst>
          </p:cNvPr>
          <p:cNvSpPr>
            <a:spLocks noGrp="1"/>
          </p:cNvSpPr>
          <p:nvPr>
            <p:ph type="title"/>
          </p:nvPr>
        </p:nvSpPr>
        <p:spPr/>
        <p:txBody>
          <a:bodyPr/>
          <a:lstStyle/>
          <a:p>
            <a:endParaRPr lang="zh-CN" altLang="en-US"/>
          </a:p>
        </p:txBody>
      </p:sp>
      <p:sp>
        <p:nvSpPr>
          <p:cNvPr id="3" name="Line 2">
            <a:extLst>
              <a:ext uri="{FF2B5EF4-FFF2-40B4-BE49-F238E27FC236}">
                <a16:creationId xmlns:a16="http://schemas.microsoft.com/office/drawing/2014/main" id="{74A9B20A-3790-49CB-9ECD-90AA46696300}"/>
              </a:ext>
            </a:extLst>
          </p:cNvPr>
          <p:cNvSpPr>
            <a:spLocks noChangeShapeType="1"/>
          </p:cNvSpPr>
          <p:nvPr/>
        </p:nvSpPr>
        <p:spPr bwMode="auto">
          <a:xfrm flipV="1">
            <a:off x="914400" y="816818"/>
            <a:ext cx="914400" cy="0"/>
          </a:xfrm>
          <a:prstGeom prst="line">
            <a:avLst/>
          </a:prstGeom>
          <a:noFill/>
          <a:ln w="762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Text Box 3">
            <a:extLst>
              <a:ext uri="{FF2B5EF4-FFF2-40B4-BE49-F238E27FC236}">
                <a16:creationId xmlns:a16="http://schemas.microsoft.com/office/drawing/2014/main" id="{B7FD03F7-015F-4FD8-8002-44AB4D2F1982}"/>
              </a:ext>
            </a:extLst>
          </p:cNvPr>
          <p:cNvSpPr txBox="1">
            <a:spLocks noChangeArrowheads="1"/>
          </p:cNvSpPr>
          <p:nvPr/>
        </p:nvSpPr>
        <p:spPr bwMode="auto">
          <a:xfrm>
            <a:off x="228600" y="207218"/>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endParaRPr lang="zh-CN" altLang="zh-CN" sz="2800" b="1">
              <a:solidFill>
                <a:srgbClr val="CC0000"/>
              </a:solidFill>
              <a:ea typeface="黑体" panose="02010609060101010101" pitchFamily="49" charset="-122"/>
            </a:endParaRPr>
          </a:p>
        </p:txBody>
      </p:sp>
      <p:sp>
        <p:nvSpPr>
          <p:cNvPr id="5" name="Text Box 4">
            <a:extLst>
              <a:ext uri="{FF2B5EF4-FFF2-40B4-BE49-F238E27FC236}">
                <a16:creationId xmlns:a16="http://schemas.microsoft.com/office/drawing/2014/main" id="{AE8B44DE-1315-4CA0-9723-D674C3E166CA}"/>
              </a:ext>
            </a:extLst>
          </p:cNvPr>
          <p:cNvSpPr txBox="1">
            <a:spLocks noChangeArrowheads="1"/>
          </p:cNvSpPr>
          <p:nvPr/>
        </p:nvSpPr>
        <p:spPr bwMode="auto">
          <a:xfrm>
            <a:off x="152400" y="1734393"/>
            <a:ext cx="11430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pPr>
            <a:r>
              <a:rPr lang="en-US" altLang="zh-CN" b="1">
                <a:solidFill>
                  <a:srgbClr val="FF0000"/>
                </a:solidFill>
                <a:ea typeface="宋体" panose="02010600030101010101" pitchFamily="2" charset="-122"/>
              </a:rPr>
              <a:t> </a:t>
            </a:r>
            <a:r>
              <a:rPr lang="zh-CN" altLang="en-US" b="1">
                <a:solidFill>
                  <a:srgbClr val="FF0000"/>
                </a:solidFill>
                <a:ea typeface="宋体" panose="02010600030101010101" pitchFamily="2" charset="-122"/>
              </a:rPr>
              <a:t>解：</a:t>
            </a:r>
            <a:endParaRPr lang="zh-CN" altLang="en-US" b="1" baseline="-25000">
              <a:ea typeface="宋体" panose="02010600030101010101" pitchFamily="2" charset="-122"/>
            </a:endParaRPr>
          </a:p>
        </p:txBody>
      </p:sp>
      <p:sp>
        <p:nvSpPr>
          <p:cNvPr id="6" name="Text Box 5">
            <a:extLst>
              <a:ext uri="{FF2B5EF4-FFF2-40B4-BE49-F238E27FC236}">
                <a16:creationId xmlns:a16="http://schemas.microsoft.com/office/drawing/2014/main" id="{5F9BC91F-564F-4BF6-B2F7-0F500CD10FA4}"/>
              </a:ext>
            </a:extLst>
          </p:cNvPr>
          <p:cNvSpPr txBox="1">
            <a:spLocks noChangeArrowheads="1"/>
          </p:cNvSpPr>
          <p:nvPr/>
        </p:nvSpPr>
        <p:spPr bwMode="auto">
          <a:xfrm>
            <a:off x="762000" y="1807418"/>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2000" b="1">
                <a:ea typeface="宋体" panose="02010600030101010101" pitchFamily="2" charset="-122"/>
              </a:rPr>
              <a:t>（</a:t>
            </a:r>
            <a:r>
              <a:rPr lang="en-US" altLang="zh-CN" sz="2000" b="1">
                <a:ea typeface="宋体" panose="02010600030101010101" pitchFamily="2" charset="-122"/>
              </a:rPr>
              <a:t>1</a:t>
            </a:r>
            <a:r>
              <a:rPr lang="zh-CN" altLang="en-US" sz="2000" b="1">
                <a:ea typeface="宋体" panose="02010600030101010101" pitchFamily="2" charset="-122"/>
              </a:rPr>
              <a:t>）</a:t>
            </a:r>
          </a:p>
        </p:txBody>
      </p:sp>
      <p:graphicFrame>
        <p:nvGraphicFramePr>
          <p:cNvPr id="7" name="Object 6">
            <a:extLst>
              <a:ext uri="{FF2B5EF4-FFF2-40B4-BE49-F238E27FC236}">
                <a16:creationId xmlns:a16="http://schemas.microsoft.com/office/drawing/2014/main" id="{AB5703DE-59DC-4713-87AB-A8CBCC069B74}"/>
              </a:ext>
            </a:extLst>
          </p:cNvPr>
          <p:cNvGraphicFramePr>
            <a:graphicFrameLocks noChangeAspect="1"/>
          </p:cNvGraphicFramePr>
          <p:nvPr>
            <p:extLst>
              <p:ext uri="{D42A27DB-BD31-4B8C-83A1-F6EECF244321}">
                <p14:modId xmlns:p14="http://schemas.microsoft.com/office/powerpoint/2010/main" val="3220248981"/>
              </p:ext>
            </p:extLst>
          </p:nvPr>
        </p:nvGraphicFramePr>
        <p:xfrm>
          <a:off x="5638800" y="1655018"/>
          <a:ext cx="3116263" cy="2606675"/>
        </p:xfrm>
        <a:graphic>
          <a:graphicData uri="http://schemas.openxmlformats.org/presentationml/2006/ole">
            <mc:AlternateContent xmlns:mc="http://schemas.openxmlformats.org/markup-compatibility/2006">
              <mc:Choice xmlns:v="urn:schemas-microsoft-com:vml" Requires="v">
                <p:oleObj spid="_x0000_s56838" name="BMP 图象" r:id="rId7" imgW="3116279" imgH="2605877" progId="PBrush">
                  <p:embed/>
                </p:oleObj>
              </mc:Choice>
              <mc:Fallback>
                <p:oleObj name="BMP 图象" r:id="rId7" imgW="3116279" imgH="2605877" progId="PBrush">
                  <p:embed/>
                  <p:pic>
                    <p:nvPicPr>
                      <p:cNvPr id="0" name="Picture 2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1655018"/>
                        <a:ext cx="3116263" cy="260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a:extLst>
              <a:ext uri="{FF2B5EF4-FFF2-40B4-BE49-F238E27FC236}">
                <a16:creationId xmlns:a16="http://schemas.microsoft.com/office/drawing/2014/main" id="{FD9A8AC6-C58C-41BA-AD1F-3F4EEACA3245}"/>
              </a:ext>
            </a:extLst>
          </p:cNvPr>
          <p:cNvGraphicFramePr>
            <a:graphicFrameLocks noChangeAspect="1"/>
          </p:cNvGraphicFramePr>
          <p:nvPr>
            <p:extLst>
              <p:ext uri="{D42A27DB-BD31-4B8C-83A1-F6EECF244321}">
                <p14:modId xmlns:p14="http://schemas.microsoft.com/office/powerpoint/2010/main" val="3362638924"/>
              </p:ext>
            </p:extLst>
          </p:nvPr>
        </p:nvGraphicFramePr>
        <p:xfrm>
          <a:off x="381000" y="3407618"/>
          <a:ext cx="4870450" cy="361950"/>
        </p:xfrm>
        <a:graphic>
          <a:graphicData uri="http://schemas.openxmlformats.org/presentationml/2006/ole">
            <mc:AlternateContent xmlns:mc="http://schemas.openxmlformats.org/markup-compatibility/2006">
              <mc:Choice xmlns:v="urn:schemas-microsoft-com:vml" Requires="v">
                <p:oleObj spid="_x0000_s56839" name="公式" r:id="rId9" imgW="56997600" imgH="4876800" progId="Equation.3">
                  <p:embed/>
                </p:oleObj>
              </mc:Choice>
              <mc:Fallback>
                <p:oleObj name="公式" r:id="rId9" imgW="56997600" imgH="4876800" progId="Equation.3">
                  <p:embed/>
                  <p:pic>
                    <p:nvPicPr>
                      <p:cNvPr id="0" name="Picture 2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3407618"/>
                        <a:ext cx="4870450"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a:extLst>
              <a:ext uri="{FF2B5EF4-FFF2-40B4-BE49-F238E27FC236}">
                <a16:creationId xmlns:a16="http://schemas.microsoft.com/office/drawing/2014/main" id="{E11E7D2D-DCA7-466C-9FD6-6EC0F8488AF6}"/>
              </a:ext>
            </a:extLst>
          </p:cNvPr>
          <p:cNvGraphicFramePr>
            <a:graphicFrameLocks noChangeAspect="1"/>
          </p:cNvGraphicFramePr>
          <p:nvPr>
            <p:extLst>
              <p:ext uri="{D42A27DB-BD31-4B8C-83A1-F6EECF244321}">
                <p14:modId xmlns:p14="http://schemas.microsoft.com/office/powerpoint/2010/main" val="2848450936"/>
              </p:ext>
            </p:extLst>
          </p:nvPr>
        </p:nvGraphicFramePr>
        <p:xfrm>
          <a:off x="381000" y="2950418"/>
          <a:ext cx="3619500" cy="387350"/>
        </p:xfrm>
        <a:graphic>
          <a:graphicData uri="http://schemas.openxmlformats.org/presentationml/2006/ole">
            <mc:AlternateContent xmlns:mc="http://schemas.openxmlformats.org/markup-compatibility/2006">
              <mc:Choice xmlns:v="urn:schemas-microsoft-com:vml" Requires="v">
                <p:oleObj spid="_x0000_s56840" name="公式" r:id="rId11" imgW="42367200" imgH="5181600" progId="Equation.3">
                  <p:embed/>
                </p:oleObj>
              </mc:Choice>
              <mc:Fallback>
                <p:oleObj name="公式" r:id="rId11" imgW="42367200" imgH="5181600" progId="Equation.3">
                  <p:embed/>
                  <p:pic>
                    <p:nvPicPr>
                      <p:cNvPr id="0" name="Picture 2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 y="2950418"/>
                        <a:ext cx="3619500"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a:extLst>
              <a:ext uri="{FF2B5EF4-FFF2-40B4-BE49-F238E27FC236}">
                <a16:creationId xmlns:a16="http://schemas.microsoft.com/office/drawing/2014/main" id="{24C64D3D-573A-4094-8323-1D47AB6D595F}"/>
              </a:ext>
            </a:extLst>
          </p:cNvPr>
          <p:cNvGraphicFramePr>
            <a:graphicFrameLocks noChangeAspect="1"/>
          </p:cNvGraphicFramePr>
          <p:nvPr>
            <p:extLst>
              <p:ext uri="{D42A27DB-BD31-4B8C-83A1-F6EECF244321}">
                <p14:modId xmlns:p14="http://schemas.microsoft.com/office/powerpoint/2010/main" val="113408093"/>
              </p:ext>
            </p:extLst>
          </p:nvPr>
        </p:nvGraphicFramePr>
        <p:xfrm>
          <a:off x="381000" y="2209056"/>
          <a:ext cx="4662488" cy="728662"/>
        </p:xfrm>
        <a:graphic>
          <a:graphicData uri="http://schemas.openxmlformats.org/presentationml/2006/ole">
            <mc:AlternateContent xmlns:mc="http://schemas.openxmlformats.org/markup-compatibility/2006">
              <mc:Choice xmlns:v="urn:schemas-microsoft-com:vml" Requires="v">
                <p:oleObj spid="_x0000_s56841" name="公式" r:id="rId13" imgW="54559200" imgH="9753600" progId="Equation.3">
                  <p:embed/>
                </p:oleObj>
              </mc:Choice>
              <mc:Fallback>
                <p:oleObj name="公式" r:id="rId13" imgW="54559200" imgH="9753600" progId="Equation.3">
                  <p:embed/>
                  <p:pic>
                    <p:nvPicPr>
                      <p:cNvPr id="0" name="Picture 20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2209056"/>
                        <a:ext cx="4662488"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0">
            <a:extLst>
              <a:ext uri="{FF2B5EF4-FFF2-40B4-BE49-F238E27FC236}">
                <a16:creationId xmlns:a16="http://schemas.microsoft.com/office/drawing/2014/main" id="{7384D273-EB28-408D-982B-CF2681D1FA28}"/>
              </a:ext>
            </a:extLst>
          </p:cNvPr>
          <p:cNvSpPr txBox="1">
            <a:spLocks noChangeArrowheads="1"/>
          </p:cNvSpPr>
          <p:nvPr/>
        </p:nvSpPr>
        <p:spPr bwMode="auto">
          <a:xfrm>
            <a:off x="228600" y="3864818"/>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2000" b="1">
                <a:ea typeface="宋体" panose="02010600030101010101" pitchFamily="2" charset="-122"/>
              </a:rPr>
              <a:t>（</a:t>
            </a:r>
            <a:r>
              <a:rPr lang="en-US" altLang="zh-CN" sz="2000" b="1">
                <a:ea typeface="宋体" panose="02010600030101010101" pitchFamily="2" charset="-122"/>
              </a:rPr>
              <a:t>2</a:t>
            </a:r>
            <a:r>
              <a:rPr lang="zh-CN" altLang="en-US" sz="2000" b="1">
                <a:ea typeface="宋体" panose="02010600030101010101" pitchFamily="2" charset="-122"/>
              </a:rPr>
              <a:t>）</a:t>
            </a:r>
          </a:p>
        </p:txBody>
      </p:sp>
      <p:graphicFrame>
        <p:nvGraphicFramePr>
          <p:cNvPr id="12" name="Object 11">
            <a:extLst>
              <a:ext uri="{FF2B5EF4-FFF2-40B4-BE49-F238E27FC236}">
                <a16:creationId xmlns:a16="http://schemas.microsoft.com/office/drawing/2014/main" id="{A69F9DC0-3E11-4FAA-BD65-3CD38C05985F}"/>
              </a:ext>
            </a:extLst>
          </p:cNvPr>
          <p:cNvGraphicFramePr>
            <a:graphicFrameLocks noChangeAspect="1"/>
          </p:cNvGraphicFramePr>
          <p:nvPr>
            <p:extLst>
              <p:ext uri="{D42A27DB-BD31-4B8C-83A1-F6EECF244321}">
                <p14:modId xmlns:p14="http://schemas.microsoft.com/office/powerpoint/2010/main" val="3648130872"/>
              </p:ext>
            </p:extLst>
          </p:nvPr>
        </p:nvGraphicFramePr>
        <p:xfrm>
          <a:off x="1144588" y="3758456"/>
          <a:ext cx="3046412" cy="1782762"/>
        </p:xfrm>
        <a:graphic>
          <a:graphicData uri="http://schemas.openxmlformats.org/presentationml/2006/ole">
            <mc:AlternateContent xmlns:mc="http://schemas.openxmlformats.org/markup-compatibility/2006">
              <mc:Choice xmlns:v="urn:schemas-microsoft-com:vml" Requires="v">
                <p:oleObj spid="_x0000_s56842" name="公式" r:id="rId15" imgW="40233600" imgH="23774400" progId="Equation.3">
                  <p:embed/>
                </p:oleObj>
              </mc:Choice>
              <mc:Fallback>
                <p:oleObj name="公式" r:id="rId15" imgW="40233600" imgH="23774400" progId="Equation.3">
                  <p:embed/>
                  <p:pic>
                    <p:nvPicPr>
                      <p:cNvPr id="0" name="Picture 2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4588" y="3758456"/>
                        <a:ext cx="3046412" cy="178276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2">
            <a:extLst>
              <a:ext uri="{FF2B5EF4-FFF2-40B4-BE49-F238E27FC236}">
                <a16:creationId xmlns:a16="http://schemas.microsoft.com/office/drawing/2014/main" id="{3E7B8B15-A69C-47EF-A553-C7FECE2FBD6B}"/>
              </a:ext>
            </a:extLst>
          </p:cNvPr>
          <p:cNvGraphicFramePr>
            <a:graphicFrameLocks noChangeAspect="1"/>
          </p:cNvGraphicFramePr>
          <p:nvPr>
            <p:extLst>
              <p:ext uri="{D42A27DB-BD31-4B8C-83A1-F6EECF244321}">
                <p14:modId xmlns:p14="http://schemas.microsoft.com/office/powerpoint/2010/main" val="3209954100"/>
              </p:ext>
            </p:extLst>
          </p:nvPr>
        </p:nvGraphicFramePr>
        <p:xfrm>
          <a:off x="762000" y="5617418"/>
          <a:ext cx="3781425" cy="757238"/>
        </p:xfrm>
        <a:graphic>
          <a:graphicData uri="http://schemas.openxmlformats.org/presentationml/2006/ole">
            <mc:AlternateContent xmlns:mc="http://schemas.openxmlformats.org/markup-compatibility/2006">
              <mc:Choice xmlns:v="urn:schemas-microsoft-com:vml" Requires="v">
                <p:oleObj spid="_x0000_s56843" name="公式" r:id="rId17" imgW="50292000" imgH="10058400" progId="Equation.3">
                  <p:embed/>
                </p:oleObj>
              </mc:Choice>
              <mc:Fallback>
                <p:oleObj name="公式" r:id="rId17" imgW="50292000" imgH="10058400" progId="Equation.3">
                  <p:embed/>
                  <p:pic>
                    <p:nvPicPr>
                      <p:cNvPr id="0" name="Picture 2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0" y="5617418"/>
                        <a:ext cx="3781425"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a:extLst>
              <a:ext uri="{FF2B5EF4-FFF2-40B4-BE49-F238E27FC236}">
                <a16:creationId xmlns:a16="http://schemas.microsoft.com/office/drawing/2014/main" id="{7FE19922-3A02-4BCF-BBE3-C137DD9BFBCA}"/>
              </a:ext>
            </a:extLst>
          </p:cNvPr>
          <p:cNvGraphicFramePr>
            <a:graphicFrameLocks noChangeAspect="1"/>
          </p:cNvGraphicFramePr>
          <p:nvPr>
            <p:extLst>
              <p:ext uri="{D42A27DB-BD31-4B8C-83A1-F6EECF244321}">
                <p14:modId xmlns:p14="http://schemas.microsoft.com/office/powerpoint/2010/main" val="4232384320"/>
              </p:ext>
            </p:extLst>
          </p:nvPr>
        </p:nvGraphicFramePr>
        <p:xfrm>
          <a:off x="1066800" y="6379418"/>
          <a:ext cx="2628900" cy="361950"/>
        </p:xfrm>
        <a:graphic>
          <a:graphicData uri="http://schemas.openxmlformats.org/presentationml/2006/ole">
            <mc:AlternateContent xmlns:mc="http://schemas.openxmlformats.org/markup-compatibility/2006">
              <mc:Choice xmlns:v="urn:schemas-microsoft-com:vml" Requires="v">
                <p:oleObj spid="_x0000_s56844" name="公式" r:id="rId19" imgW="35052000" imgH="4876800" progId="Equation.3">
                  <p:embed/>
                </p:oleObj>
              </mc:Choice>
              <mc:Fallback>
                <p:oleObj name="公式" r:id="rId19" imgW="35052000" imgH="4876800" progId="Equation.3">
                  <p:embed/>
                  <p:pic>
                    <p:nvPicPr>
                      <p:cNvPr id="0" name="Picture 2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800" y="6379418"/>
                        <a:ext cx="2628900"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93D7E474-E7A0-42A9-918F-C1231A39B00D}"/>
              </a:ext>
            </a:extLst>
          </p:cNvPr>
          <p:cNvGraphicFramePr>
            <a:graphicFrameLocks noChangeAspect="1"/>
          </p:cNvGraphicFramePr>
          <p:nvPr>
            <p:extLst>
              <p:ext uri="{D42A27DB-BD31-4B8C-83A1-F6EECF244321}">
                <p14:modId xmlns:p14="http://schemas.microsoft.com/office/powerpoint/2010/main" val="1556130713"/>
              </p:ext>
            </p:extLst>
          </p:nvPr>
        </p:nvGraphicFramePr>
        <p:xfrm>
          <a:off x="4859338" y="4347418"/>
          <a:ext cx="1390650" cy="361950"/>
        </p:xfrm>
        <a:graphic>
          <a:graphicData uri="http://schemas.openxmlformats.org/presentationml/2006/ole">
            <mc:AlternateContent xmlns:mc="http://schemas.openxmlformats.org/markup-compatibility/2006">
              <mc:Choice xmlns:v="urn:schemas-microsoft-com:vml" Requires="v">
                <p:oleObj spid="_x0000_s56845" name="公式" r:id="rId21" imgW="18592800" imgH="4876800" progId="Equation.3">
                  <p:embed/>
                </p:oleObj>
              </mc:Choice>
              <mc:Fallback>
                <p:oleObj name="公式" r:id="rId21" imgW="18592800" imgH="4876800" progId="Equation.3">
                  <p:embed/>
                  <p:pic>
                    <p:nvPicPr>
                      <p:cNvPr id="0" name="Picture 2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59338" y="4347418"/>
                        <a:ext cx="1390650"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a:extLst>
              <a:ext uri="{FF2B5EF4-FFF2-40B4-BE49-F238E27FC236}">
                <a16:creationId xmlns:a16="http://schemas.microsoft.com/office/drawing/2014/main" id="{88654A8C-8B63-44EB-AE6F-E8AC04437E2B}"/>
              </a:ext>
            </a:extLst>
          </p:cNvPr>
          <p:cNvGraphicFramePr>
            <a:graphicFrameLocks noChangeAspect="1"/>
          </p:cNvGraphicFramePr>
          <p:nvPr>
            <p:extLst>
              <p:ext uri="{D42A27DB-BD31-4B8C-83A1-F6EECF244321}">
                <p14:modId xmlns:p14="http://schemas.microsoft.com/office/powerpoint/2010/main" val="3354273487"/>
              </p:ext>
            </p:extLst>
          </p:nvPr>
        </p:nvGraphicFramePr>
        <p:xfrm>
          <a:off x="4787900" y="4852243"/>
          <a:ext cx="2541588" cy="1717675"/>
        </p:xfrm>
        <a:graphic>
          <a:graphicData uri="http://schemas.openxmlformats.org/presentationml/2006/ole">
            <mc:AlternateContent xmlns:mc="http://schemas.openxmlformats.org/markup-compatibility/2006">
              <mc:Choice xmlns:v="urn:schemas-microsoft-com:vml" Requires="v">
                <p:oleObj spid="_x0000_s56846" name="公式" r:id="rId23" imgW="33832800" imgH="22860000" progId="Equation.3">
                  <p:embed/>
                </p:oleObj>
              </mc:Choice>
              <mc:Fallback>
                <p:oleObj name="公式" r:id="rId23" imgW="33832800" imgH="22860000" progId="Equation.3">
                  <p:embed/>
                  <p:pic>
                    <p:nvPicPr>
                      <p:cNvPr id="0" name="Picture 2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87900" y="4852243"/>
                        <a:ext cx="2541588" cy="171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16">
            <a:extLst>
              <a:ext uri="{FF2B5EF4-FFF2-40B4-BE49-F238E27FC236}">
                <a16:creationId xmlns:a16="http://schemas.microsoft.com/office/drawing/2014/main" id="{105DDC48-6067-4472-8D11-2E6C8EB674ED}"/>
              </a:ext>
            </a:extLst>
          </p:cNvPr>
          <p:cNvGrpSpPr>
            <a:grpSpLocks/>
          </p:cNvGrpSpPr>
          <p:nvPr/>
        </p:nvGrpSpPr>
        <p:grpSpPr bwMode="auto">
          <a:xfrm>
            <a:off x="228600" y="664418"/>
            <a:ext cx="8763000" cy="1066800"/>
            <a:chOff x="144" y="384"/>
            <a:chExt cx="5520" cy="672"/>
          </a:xfrm>
        </p:grpSpPr>
        <p:graphicFrame>
          <p:nvGraphicFramePr>
            <p:cNvPr id="18" name="Object 17">
              <a:extLst>
                <a:ext uri="{FF2B5EF4-FFF2-40B4-BE49-F238E27FC236}">
                  <a16:creationId xmlns:a16="http://schemas.microsoft.com/office/drawing/2014/main" id="{D8D7CC5A-8B9A-466E-BED9-C45A07E66DDC}"/>
                </a:ext>
              </a:extLst>
            </p:cNvPr>
            <p:cNvGraphicFramePr>
              <a:graphicFrameLocks noChangeAspect="1"/>
            </p:cNvGraphicFramePr>
            <p:nvPr/>
          </p:nvGraphicFramePr>
          <p:xfrm>
            <a:off x="3658" y="405"/>
            <a:ext cx="592" cy="477"/>
          </p:xfrm>
          <a:graphic>
            <a:graphicData uri="http://schemas.openxmlformats.org/presentationml/2006/ole">
              <mc:AlternateContent xmlns:mc="http://schemas.openxmlformats.org/markup-compatibility/2006">
                <mc:Choice xmlns:v="urn:schemas-microsoft-com:vml" Requires="v">
                  <p:oleObj spid="_x0000_s56847" name="公式" r:id="rId25" imgW="12496800" imgH="10058400" progId="Equation.3">
                    <p:embed/>
                  </p:oleObj>
                </mc:Choice>
                <mc:Fallback>
                  <p:oleObj name="公式" r:id="rId25" imgW="12496800" imgH="10058400" progId="Equation.3">
                    <p:embed/>
                    <p:pic>
                      <p:nvPicPr>
                        <p:cNvPr id="0" name="Picture 21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58" y="405"/>
                          <a:ext cx="592" cy="4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a:extLst>
                <a:ext uri="{FF2B5EF4-FFF2-40B4-BE49-F238E27FC236}">
                  <a16:creationId xmlns:a16="http://schemas.microsoft.com/office/drawing/2014/main" id="{A259AF37-5125-48F1-9FCB-F44D7902877F}"/>
                </a:ext>
              </a:extLst>
            </p:cNvPr>
            <p:cNvGraphicFramePr>
              <a:graphicFrameLocks noChangeAspect="1"/>
            </p:cNvGraphicFramePr>
            <p:nvPr/>
          </p:nvGraphicFramePr>
          <p:xfrm>
            <a:off x="4532" y="384"/>
            <a:ext cx="692" cy="520"/>
          </p:xfrm>
          <a:graphic>
            <a:graphicData uri="http://schemas.openxmlformats.org/presentationml/2006/ole">
              <mc:AlternateContent xmlns:mc="http://schemas.openxmlformats.org/markup-compatibility/2006">
                <mc:Choice xmlns:v="urn:schemas-microsoft-com:vml" Requires="v">
                  <p:oleObj spid="_x0000_s56848" name="公式" r:id="rId27" imgW="14630400" imgH="10972800" progId="Equation.3">
                    <p:embed/>
                  </p:oleObj>
                </mc:Choice>
                <mc:Fallback>
                  <p:oleObj name="公式" r:id="rId27" imgW="14630400" imgH="10972800" progId="Equation.3">
                    <p:embed/>
                    <p:pic>
                      <p:nvPicPr>
                        <p:cNvPr id="0" name="Picture 21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32" y="384"/>
                          <a:ext cx="692" cy="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19">
              <a:extLst>
                <a:ext uri="{FF2B5EF4-FFF2-40B4-BE49-F238E27FC236}">
                  <a16:creationId xmlns:a16="http://schemas.microsoft.com/office/drawing/2014/main" id="{775F9D4E-8A1F-4163-997B-B560DA13C4FA}"/>
                </a:ext>
              </a:extLst>
            </p:cNvPr>
            <p:cNvSpPr txBox="1">
              <a:spLocks noChangeArrowheads="1"/>
            </p:cNvSpPr>
            <p:nvPr/>
          </p:nvSpPr>
          <p:spPr bwMode="auto">
            <a:xfrm>
              <a:off x="240" y="528"/>
              <a:ext cx="36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000" b="1">
                  <a:ea typeface="宋体" panose="02010600030101010101" pitchFamily="2" charset="-122"/>
                </a:rPr>
                <a:t>2.  </a:t>
              </a:r>
              <a:r>
                <a:rPr lang="zh-CN" altLang="en-US" sz="2000" b="1">
                  <a:ea typeface="宋体" panose="02010600030101010101" pitchFamily="2" charset="-122"/>
                </a:rPr>
                <a:t>放大电路如图所示。试求：（</a:t>
              </a:r>
              <a:r>
                <a:rPr lang="en-US" altLang="zh-CN" sz="2000" b="1">
                  <a:ea typeface="宋体" panose="02010600030101010101" pitchFamily="2" charset="-122"/>
                </a:rPr>
                <a:t>1</a:t>
              </a:r>
              <a:r>
                <a:rPr lang="zh-CN" altLang="en-US" sz="2000" b="1">
                  <a:ea typeface="宋体" panose="02010600030101010101" pitchFamily="2" charset="-122"/>
                </a:rPr>
                <a:t>）</a:t>
              </a:r>
              <a:r>
                <a:rPr lang="en-US" altLang="zh-CN" sz="2000" b="1">
                  <a:ea typeface="宋体" panose="02010600030101010101" pitchFamily="2" charset="-122"/>
                </a:rPr>
                <a:t>Q</a:t>
              </a:r>
              <a:r>
                <a:rPr lang="zh-CN" altLang="en-US" sz="2000" b="1">
                  <a:ea typeface="宋体" panose="02010600030101010101" pitchFamily="2" charset="-122"/>
                </a:rPr>
                <a:t>点；（</a:t>
              </a:r>
              <a:r>
                <a:rPr lang="en-US" altLang="zh-CN" sz="2000" b="1">
                  <a:ea typeface="宋体" panose="02010600030101010101" pitchFamily="2" charset="-122"/>
                </a:rPr>
                <a:t>2</a:t>
              </a:r>
              <a:r>
                <a:rPr lang="zh-CN" altLang="en-US" sz="2000" b="1">
                  <a:ea typeface="宋体" panose="02010600030101010101" pitchFamily="2" charset="-122"/>
                </a:rPr>
                <a:t>）</a:t>
              </a:r>
            </a:p>
          </p:txBody>
        </p:sp>
        <p:sp>
          <p:nvSpPr>
            <p:cNvPr id="21" name="Text Box 20">
              <a:extLst>
                <a:ext uri="{FF2B5EF4-FFF2-40B4-BE49-F238E27FC236}">
                  <a16:creationId xmlns:a16="http://schemas.microsoft.com/office/drawing/2014/main" id="{4C3E9424-36F1-4CD3-BEBD-6832C6DDA830}"/>
                </a:ext>
              </a:extLst>
            </p:cNvPr>
            <p:cNvSpPr txBox="1">
              <a:spLocks noChangeArrowheads="1"/>
            </p:cNvSpPr>
            <p:nvPr/>
          </p:nvSpPr>
          <p:spPr bwMode="auto">
            <a:xfrm>
              <a:off x="4272" y="576"/>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2000" b="1">
                  <a:ea typeface="宋体" panose="02010600030101010101" pitchFamily="2" charset="-122"/>
                </a:rPr>
                <a:t>、</a:t>
              </a:r>
            </a:p>
          </p:txBody>
        </p:sp>
        <p:graphicFrame>
          <p:nvGraphicFramePr>
            <p:cNvPr id="22" name="Object 21">
              <a:extLst>
                <a:ext uri="{FF2B5EF4-FFF2-40B4-BE49-F238E27FC236}">
                  <a16:creationId xmlns:a16="http://schemas.microsoft.com/office/drawing/2014/main" id="{A50DD008-1402-4B2B-913C-6C6FD506FD88}"/>
                </a:ext>
              </a:extLst>
            </p:cNvPr>
            <p:cNvGraphicFramePr>
              <a:graphicFrameLocks noChangeAspect="1"/>
            </p:cNvGraphicFramePr>
            <p:nvPr/>
          </p:nvGraphicFramePr>
          <p:xfrm>
            <a:off x="144" y="797"/>
            <a:ext cx="603" cy="259"/>
          </p:xfrm>
          <a:graphic>
            <a:graphicData uri="http://schemas.openxmlformats.org/presentationml/2006/ole">
              <mc:AlternateContent xmlns:mc="http://schemas.openxmlformats.org/markup-compatibility/2006">
                <mc:Choice xmlns:v="urn:schemas-microsoft-com:vml" Requires="v">
                  <p:oleObj spid="_x0000_s56849" name="公式" r:id="rId29" imgW="12801600" imgH="5486400" progId="Equation.3">
                    <p:embed/>
                  </p:oleObj>
                </mc:Choice>
                <mc:Fallback>
                  <p:oleObj name="公式" r:id="rId29" imgW="12801600" imgH="5486400" progId="Equation.3">
                    <p:embed/>
                    <p:pic>
                      <p:nvPicPr>
                        <p:cNvPr id="0" name="Picture 21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4" y="797"/>
                          <a:ext cx="603"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 Box 22">
              <a:extLst>
                <a:ext uri="{FF2B5EF4-FFF2-40B4-BE49-F238E27FC236}">
                  <a16:creationId xmlns:a16="http://schemas.microsoft.com/office/drawing/2014/main" id="{1440A43E-C9DF-4D45-B169-F1A0F3A979F0}"/>
                </a:ext>
              </a:extLst>
            </p:cNvPr>
            <p:cNvSpPr txBox="1">
              <a:spLocks noChangeArrowheads="1"/>
            </p:cNvSpPr>
            <p:nvPr/>
          </p:nvSpPr>
          <p:spPr bwMode="auto">
            <a:xfrm>
              <a:off x="5232" y="576"/>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2000" b="1">
                  <a:ea typeface="宋体" panose="02010600030101010101" pitchFamily="2" charset="-122"/>
                </a:rPr>
                <a:t>、</a:t>
              </a:r>
            </a:p>
          </p:txBody>
        </p:sp>
        <p:sp>
          <p:nvSpPr>
            <p:cNvPr id="24" name="Text Box 23">
              <a:extLst>
                <a:ext uri="{FF2B5EF4-FFF2-40B4-BE49-F238E27FC236}">
                  <a16:creationId xmlns:a16="http://schemas.microsoft.com/office/drawing/2014/main" id="{29DA4121-55AB-465E-AEB4-FBBEAB3E93EA}"/>
                </a:ext>
              </a:extLst>
            </p:cNvPr>
            <p:cNvSpPr txBox="1">
              <a:spLocks noChangeArrowheads="1"/>
            </p:cNvSpPr>
            <p:nvPr/>
          </p:nvSpPr>
          <p:spPr bwMode="auto">
            <a:xfrm>
              <a:off x="768" y="806"/>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2000" b="1">
                  <a:ea typeface="宋体" panose="02010600030101010101" pitchFamily="2" charset="-122"/>
                </a:rPr>
                <a:t>。</a:t>
              </a:r>
            </a:p>
          </p:txBody>
        </p:sp>
        <p:sp>
          <p:nvSpPr>
            <p:cNvPr id="25" name="Text Box 24">
              <a:extLst>
                <a:ext uri="{FF2B5EF4-FFF2-40B4-BE49-F238E27FC236}">
                  <a16:creationId xmlns:a16="http://schemas.microsoft.com/office/drawing/2014/main" id="{AC5C7D43-FE7A-4A4D-AD30-1C11E0AF836A}"/>
                </a:ext>
              </a:extLst>
            </p:cNvPr>
            <p:cNvSpPr txBox="1">
              <a:spLocks noChangeArrowheads="1"/>
            </p:cNvSpPr>
            <p:nvPr/>
          </p:nvSpPr>
          <p:spPr bwMode="auto">
            <a:xfrm>
              <a:off x="1152" y="768"/>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zh-CN" altLang="en-US" sz="2000" b="1">
                  <a:ea typeface="宋体" panose="02010600030101010101" pitchFamily="2" charset="-122"/>
                </a:rPr>
                <a:t>已知</a:t>
              </a:r>
              <a:r>
                <a:rPr lang="zh-CN" altLang="en-US" sz="2000" b="1" i="1">
                  <a:ea typeface="宋体" panose="02010600030101010101" pitchFamily="2" charset="-122"/>
                  <a:sym typeface="Symbol" panose="05050102010706020507" pitchFamily="18" charset="2"/>
                </a:rPr>
                <a:t></a:t>
              </a:r>
              <a:r>
                <a:rPr lang="en-US" altLang="zh-CN" sz="2000" b="1">
                  <a:ea typeface="宋体" panose="02010600030101010101" pitchFamily="2" charset="-122"/>
                </a:rPr>
                <a:t>=50</a:t>
              </a:r>
              <a:r>
                <a:rPr lang="zh-CN" altLang="en-US" sz="2000" b="1">
                  <a:ea typeface="宋体" panose="02010600030101010101" pitchFamily="2" charset="-122"/>
                </a:rPr>
                <a:t>。</a:t>
              </a:r>
            </a:p>
          </p:txBody>
        </p:sp>
      </p:grpSp>
      <p:sp>
        <p:nvSpPr>
          <p:cNvPr id="26" name="Rectangle 25">
            <a:extLst>
              <a:ext uri="{FF2B5EF4-FFF2-40B4-BE49-F238E27FC236}">
                <a16:creationId xmlns:a16="http://schemas.microsoft.com/office/drawing/2014/main" id="{BBDC015F-5F50-4BD1-A83A-B059619AD964}"/>
              </a:ext>
            </a:extLst>
          </p:cNvPr>
          <p:cNvSpPr txBox="1">
            <a:spLocks noChangeArrowheads="1"/>
          </p:cNvSpPr>
          <p:nvPr/>
        </p:nvSpPr>
        <p:spPr bwMode="auto">
          <a:xfrm>
            <a:off x="647700" y="282625"/>
            <a:ext cx="1447800" cy="533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zh-CN" altLang="en-US" sz="3200" b="1" dirty="0">
                <a:solidFill>
                  <a:srgbClr val="FF0000"/>
                </a:solidFill>
                <a:ea typeface="黑体" panose="02010609060101010101" pitchFamily="49" charset="-122"/>
              </a:rPr>
              <a:t>例题</a:t>
            </a:r>
            <a:endParaRPr lang="zh-CN" altLang="en-US" sz="3200" dirty="0">
              <a:solidFill>
                <a:srgbClr val="FF0000"/>
              </a:solidFill>
            </a:endParaRPr>
          </a:p>
        </p:txBody>
      </p:sp>
    </p:spTree>
    <p:extLst>
      <p:ext uri="{BB962C8B-B14F-4D97-AF65-F5344CB8AC3E}">
        <p14:creationId xmlns:p14="http://schemas.microsoft.com/office/powerpoint/2010/main" val="296788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000" fill="hold"/>
                                        <p:tgtEl>
                                          <p:spTgt spid="17"/>
                                        </p:tgtEl>
                                        <p:attrNameLst>
                                          <p:attrName>ppt_x</p:attrName>
                                        </p:attrNameLst>
                                      </p:cBhvr>
                                      <p:tavLst>
                                        <p:tav tm="0">
                                          <p:val>
                                            <p:strVal val="1+#ppt_w/2"/>
                                          </p:val>
                                        </p:tav>
                                        <p:tav tm="100000">
                                          <p:val>
                                            <p:strVal val="#ppt_x"/>
                                          </p:val>
                                        </p:tav>
                                      </p:tavLst>
                                    </p:anim>
                                    <p:anim calcmode="lin" valueType="num">
                                      <p:cBhvr additive="base">
                                        <p:cTn id="8" dur="30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Right)">
                                      <p:cBhvr>
                                        <p:cTn id="13" dur="1000"/>
                                        <p:tgtEl>
                                          <p:spTgt spid="5"/>
                                        </p:tgtEl>
                                      </p:cBhvr>
                                    </p:animEffect>
                                  </p:childTnLst>
                                  <p:subTnLst>
                                    <p:audio>
                                      <p:cMediaNode>
                                        <p:cTn display="0" masterRel="sameClick">
                                          <p:stCondLst>
                                            <p:cond evt="begin" delay="0">
                                              <p:tn val="11"/>
                                            </p:cond>
                                          </p:stCondLst>
                                          <p:endCondLst>
                                            <p:cond evt="onStopAudio" delay="0">
                                              <p:tgtEl>
                                                <p:sldTgt/>
                                              </p:tgtEl>
                                            </p:cond>
                                          </p:endCondLst>
                                        </p:cTn>
                                        <p:tgtEl>
                                          <p:sndTgt r:embed="rId4" name="CHIMES.WAV"/>
                                        </p:tgtEl>
                                      </p:cMediaNode>
                                    </p:audio>
                                  </p:sub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subTnLst>
                                    <p:audio>
                                      <p:cMediaNode>
                                        <p:cTn display="0" masterRel="sameClick">
                                          <p:stCondLst>
                                            <p:cond evt="begin" delay="0">
                                              <p:tn val="16"/>
                                            </p:cond>
                                          </p:stCondLst>
                                          <p:endCondLst>
                                            <p:cond evt="onStopAudio" delay="0">
                                              <p:tgtEl>
                                                <p:sldTgt/>
                                              </p:tgtEl>
                                            </p:cond>
                                          </p:endCondLst>
                                        </p:cTn>
                                        <p:tgtEl>
                                          <p:sndTgt r:embed="rId3" name="type.wav"/>
                                        </p:tgtEl>
                                      </p:cMediaNode>
                                    </p:audio>
                                  </p:sub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3000"/>
                                        <p:tgtEl>
                                          <p:spTgt spid="10"/>
                                        </p:tgtEl>
                                      </p:cBhvr>
                                    </p:animEffect>
                                  </p:childTnLst>
                                  <p:subTnLst>
                                    <p:audio>
                                      <p:cMediaNode>
                                        <p:cTn display="0" masterRel="sameClick">
                                          <p:stCondLst>
                                            <p:cond evt="begin" delay="0">
                                              <p:tn val="20"/>
                                            </p:cond>
                                          </p:stCondLst>
                                          <p:endCondLst>
                                            <p:cond evt="onStopAudio" delay="0">
                                              <p:tgtEl>
                                                <p:sldTgt/>
                                              </p:tgtEl>
                                            </p:cond>
                                          </p:endCondLst>
                                        </p:cTn>
                                        <p:tgtEl>
                                          <p:sndTgt r:embed="rId3"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3000"/>
                                        <p:tgtEl>
                                          <p:spTgt spid="9"/>
                                        </p:tgtEl>
                                      </p:cBhvr>
                                    </p:animEffec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3000"/>
                                        <p:tgtEl>
                                          <p:spTgt spid="8"/>
                                        </p:tgtEl>
                                      </p:cBhvr>
                                    </p:animEffect>
                                  </p:childTnLst>
                                  <p:subTnLst>
                                    <p:audio>
                                      <p:cMediaNode>
                                        <p:cTn display="0" masterRel="sameClick">
                                          <p:stCondLst>
                                            <p:cond evt="begin" delay="0">
                                              <p:tn val="30"/>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trips(downRight)">
                                      <p:cBhvr>
                                        <p:cTn id="37" dur="500"/>
                                        <p:tgtEl>
                                          <p:spTgt spid="11"/>
                                        </p:tgtEl>
                                      </p:cBhvr>
                                    </p:animEffect>
                                  </p:childTnLst>
                                  <p:subTnLst>
                                    <p:audio>
                                      <p:cMediaNode>
                                        <p:cTn display="0" masterRel="sameClick">
                                          <p:stCondLst>
                                            <p:cond evt="begin" delay="0">
                                              <p:tn val="35"/>
                                            </p:cond>
                                          </p:stCondLst>
                                          <p:endCondLst>
                                            <p:cond evt="onStopAudio" delay="0">
                                              <p:tgtEl>
                                                <p:sldTgt/>
                                              </p:tgtEl>
                                            </p:cond>
                                          </p:endCondLst>
                                        </p:cTn>
                                        <p:tgtEl>
                                          <p:sndTgt r:embed="rId4" name="CHIMES.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5000"/>
                                        <p:tgtEl>
                                          <p:spTgt spid="12"/>
                                        </p:tgtEl>
                                      </p:cBhvr>
                                    </p:animEffect>
                                  </p:childTnLst>
                                  <p:subTnLst>
                                    <p:audio>
                                      <p:cMediaNode>
                                        <p:cTn display="0" masterRel="sameClick">
                                          <p:stCondLst>
                                            <p:cond evt="begin" delay="0">
                                              <p:tn val="40"/>
                                            </p:cond>
                                          </p:stCondLst>
                                          <p:endCondLst>
                                            <p:cond evt="onStopAudio" delay="0">
                                              <p:tgtEl>
                                                <p:sldTgt/>
                                              </p:tgtEl>
                                            </p:cond>
                                          </p:endCondLst>
                                        </p:cTn>
                                        <p:tgtEl>
                                          <p:sndTgt r:embed="rId5" name="CAMERA.WAV"/>
                                        </p:tgtEl>
                                      </p:cMediaNode>
                                    </p:audio>
                                  </p:sub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strips(downRight)">
                                      <p:cBhvr>
                                        <p:cTn id="47" dur="3000"/>
                                        <p:tgtEl>
                                          <p:spTgt spid="13"/>
                                        </p:tgtEl>
                                      </p:cBhvr>
                                    </p:animEffect>
                                  </p:childTnLst>
                                  <p:subTnLst>
                                    <p:audio>
                                      <p:cMediaNode>
                                        <p:cTn display="0" masterRel="sameClick">
                                          <p:stCondLst>
                                            <p:cond evt="begin" delay="0">
                                              <p:tn val="45"/>
                                            </p:cond>
                                          </p:stCondLst>
                                          <p:endCondLst>
                                            <p:cond evt="onStopAudio" delay="0">
                                              <p:tgtEl>
                                                <p:sldTgt/>
                                              </p:tgtEl>
                                            </p:cond>
                                          </p:endCondLst>
                                        </p:cTn>
                                        <p:tgtEl>
                                          <p:sndTgt r:embed="rId3" name="type.wav"/>
                                        </p:tgtEl>
                                      </p:cMediaNode>
                                    </p:audio>
                                  </p:sub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strips(downRight)">
                                      <p:cBhvr>
                                        <p:cTn id="52" dur="3000"/>
                                        <p:tgtEl>
                                          <p:spTgt spid="14"/>
                                        </p:tgtEl>
                                      </p:cBhvr>
                                    </p:animEffect>
                                  </p:childTnLst>
                                  <p:subTnLst>
                                    <p:audio>
                                      <p:cMediaNode>
                                        <p:cTn display="0" masterRel="sameClick">
                                          <p:stCondLst>
                                            <p:cond evt="begin" delay="0">
                                              <p:tn val="50"/>
                                            </p:cond>
                                          </p:stCondLst>
                                          <p:endCondLst>
                                            <p:cond evt="onStopAudio" delay="0">
                                              <p:tgtEl>
                                                <p:sldTgt/>
                                              </p:tgtEl>
                                            </p:cond>
                                          </p:endCondLst>
                                        </p:cTn>
                                        <p:tgtEl>
                                          <p:sndTgt r:embed="rId3" name="type.wav"/>
                                        </p:tgtEl>
                                      </p:cMediaNode>
                                    </p:audio>
                                  </p:sub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strips(downRight)">
                                      <p:cBhvr>
                                        <p:cTn id="57" dur="3000"/>
                                        <p:tgtEl>
                                          <p:spTgt spid="15"/>
                                        </p:tgtEl>
                                      </p:cBhvr>
                                    </p:animEffect>
                                  </p:childTnLst>
                                  <p:subTnLst>
                                    <p:audio>
                                      <p:cMediaNode>
                                        <p:cTn display="0" masterRel="sameClick">
                                          <p:stCondLst>
                                            <p:cond evt="begin" delay="0">
                                              <p:tn val="55"/>
                                            </p:cond>
                                          </p:stCondLst>
                                          <p:endCondLst>
                                            <p:cond evt="onStopAudio" delay="0">
                                              <p:tgtEl>
                                                <p:sldTgt/>
                                              </p:tgtEl>
                                            </p:cond>
                                          </p:endCondLst>
                                        </p:cTn>
                                        <p:tgtEl>
                                          <p:sndTgt r:embed="rId3" name="type.wav"/>
                                        </p:tgtEl>
                                      </p:cMediaNode>
                                    </p:audio>
                                  </p:sub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strips(downRight)">
                                      <p:cBhvr>
                                        <p:cTn id="62" dur="3000"/>
                                        <p:tgtEl>
                                          <p:spTgt spid="16"/>
                                        </p:tgtEl>
                                      </p:cBhvr>
                                    </p:animEffect>
                                  </p:childTnLst>
                                  <p:subTnLst>
                                    <p:audio>
                                      <p:cMediaNode>
                                        <p:cTn display="0" masterRel="sameClick">
                                          <p:stCondLst>
                                            <p:cond evt="begin" delay="0">
                                              <p:tn val="60"/>
                                            </p:cond>
                                          </p:stCondLst>
                                          <p:endCondLst>
                                            <p:cond evt="onStopAudio" delay="0">
                                              <p:tgtEl>
                                                <p:sldTgt/>
                                              </p:tgtEl>
                                            </p:cond>
                                          </p:endCondLst>
                                        </p:cTn>
                                        <p:tgtEl>
                                          <p:sndTgt r:embed="rId6"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11"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1E2AC-B226-44EB-9BF6-99A2F52C1DE3}"/>
              </a:ext>
            </a:extLst>
          </p:cNvPr>
          <p:cNvSpPr>
            <a:spLocks noGrp="1"/>
          </p:cNvSpPr>
          <p:nvPr>
            <p:ph type="title"/>
          </p:nvPr>
        </p:nvSpPr>
        <p:spPr/>
        <p:txBody>
          <a:bodyPr/>
          <a:lstStyle/>
          <a:p>
            <a:endParaRPr lang="zh-CN" altLang="en-US"/>
          </a:p>
        </p:txBody>
      </p:sp>
      <p:sp>
        <p:nvSpPr>
          <p:cNvPr id="3" name="Rectangle 2">
            <a:hlinkClick r:id="rId2" action="ppaction://hlinksldjump"/>
            <a:extLst>
              <a:ext uri="{FF2B5EF4-FFF2-40B4-BE49-F238E27FC236}">
                <a16:creationId xmlns:a16="http://schemas.microsoft.com/office/drawing/2014/main" id="{07466A27-F556-469E-BCEB-30DD85623177}"/>
              </a:ext>
            </a:extLst>
          </p:cNvPr>
          <p:cNvSpPr>
            <a:spLocks noChangeArrowheads="1"/>
          </p:cNvSpPr>
          <p:nvPr/>
        </p:nvSpPr>
        <p:spPr bwMode="auto">
          <a:xfrm>
            <a:off x="1619250" y="1844675"/>
            <a:ext cx="5181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FF"/>
                </a:solidFill>
                <a:ea typeface="黑体" panose="02010609060101010101" pitchFamily="49" charset="-122"/>
                <a:sym typeface="Symbol" panose="05050102010706020507" pitchFamily="18" charset="2"/>
              </a:rPr>
              <a:t></a:t>
            </a:r>
            <a:r>
              <a:rPr lang="en-US" altLang="zh-CN" b="1">
                <a:solidFill>
                  <a:srgbClr val="0000FF"/>
                </a:solidFill>
                <a:ea typeface="黑体" panose="02010609060101010101" pitchFamily="49" charset="-122"/>
              </a:rPr>
              <a:t>   </a:t>
            </a:r>
            <a:r>
              <a:rPr lang="zh-CN" altLang="en-US" b="1">
                <a:ea typeface="黑体" panose="02010609060101010101" pitchFamily="49" charset="-122"/>
              </a:rPr>
              <a:t>温度变化对</a:t>
            </a:r>
            <a:r>
              <a:rPr lang="en-US" altLang="zh-CN" b="1" i="1">
                <a:ea typeface="黑体" panose="02010609060101010101" pitchFamily="49" charset="-122"/>
              </a:rPr>
              <a:t>I</a:t>
            </a:r>
            <a:r>
              <a:rPr lang="en-US" altLang="zh-CN" b="1" baseline="-25000">
                <a:ea typeface="黑体" panose="02010609060101010101" pitchFamily="49" charset="-122"/>
              </a:rPr>
              <a:t>CBO</a:t>
            </a:r>
            <a:r>
              <a:rPr lang="zh-CN" altLang="en-US" b="1">
                <a:ea typeface="黑体" panose="02010609060101010101" pitchFamily="49" charset="-122"/>
              </a:rPr>
              <a:t>的影响</a:t>
            </a:r>
            <a:endParaRPr lang="zh-CN" altLang="en-US" b="1">
              <a:solidFill>
                <a:srgbClr val="CC0000"/>
              </a:solidFill>
              <a:ea typeface="黑体" panose="02010609060101010101" pitchFamily="49" charset="-122"/>
            </a:endParaRPr>
          </a:p>
        </p:txBody>
      </p:sp>
      <p:sp>
        <p:nvSpPr>
          <p:cNvPr id="4" name="Rectangle 3">
            <a:hlinkClick r:id="rId2" action="ppaction://hlinksldjump"/>
            <a:extLst>
              <a:ext uri="{FF2B5EF4-FFF2-40B4-BE49-F238E27FC236}">
                <a16:creationId xmlns:a16="http://schemas.microsoft.com/office/drawing/2014/main" id="{FDC3ED89-8272-4A2F-B87A-25421F79308D}"/>
              </a:ext>
            </a:extLst>
          </p:cNvPr>
          <p:cNvSpPr>
            <a:spLocks noChangeArrowheads="1"/>
          </p:cNvSpPr>
          <p:nvPr/>
        </p:nvSpPr>
        <p:spPr bwMode="auto">
          <a:xfrm>
            <a:off x="1619250" y="2349500"/>
            <a:ext cx="65611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FF"/>
                </a:solidFill>
                <a:ea typeface="黑体" panose="02010609060101010101" pitchFamily="49" charset="-122"/>
                <a:sym typeface="Symbol" panose="05050102010706020507" pitchFamily="18" charset="2"/>
              </a:rPr>
              <a:t></a:t>
            </a:r>
            <a:r>
              <a:rPr lang="en-US" altLang="zh-CN" b="1">
                <a:solidFill>
                  <a:srgbClr val="0000FF"/>
                </a:solidFill>
                <a:ea typeface="黑体" panose="02010609060101010101" pitchFamily="49" charset="-122"/>
              </a:rPr>
              <a:t>  </a:t>
            </a:r>
            <a:r>
              <a:rPr lang="zh-CN" altLang="en-US" b="1">
                <a:ea typeface="黑体" panose="02010609060101010101" pitchFamily="49" charset="-122"/>
              </a:rPr>
              <a:t>温度变化对输入特性曲线的影响</a:t>
            </a:r>
            <a:endParaRPr lang="zh-CN" altLang="en-US" b="1">
              <a:solidFill>
                <a:srgbClr val="CC0000"/>
              </a:solidFill>
              <a:ea typeface="黑体" panose="02010609060101010101" pitchFamily="49" charset="-122"/>
            </a:endParaRPr>
          </a:p>
        </p:txBody>
      </p:sp>
      <p:sp>
        <p:nvSpPr>
          <p:cNvPr id="5" name="Rectangle 4">
            <a:hlinkClick r:id="rId2" action="ppaction://hlinksldjump"/>
            <a:extLst>
              <a:ext uri="{FF2B5EF4-FFF2-40B4-BE49-F238E27FC236}">
                <a16:creationId xmlns:a16="http://schemas.microsoft.com/office/drawing/2014/main" id="{17319D86-22F3-45DA-A1A4-2B2F6CAD9C38}"/>
              </a:ext>
            </a:extLst>
          </p:cNvPr>
          <p:cNvSpPr>
            <a:spLocks noChangeArrowheads="1"/>
          </p:cNvSpPr>
          <p:nvPr/>
        </p:nvSpPr>
        <p:spPr bwMode="auto">
          <a:xfrm>
            <a:off x="1619250" y="2924175"/>
            <a:ext cx="51054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FF"/>
                </a:solidFill>
                <a:ea typeface="黑体" panose="02010609060101010101" pitchFamily="49" charset="-122"/>
                <a:sym typeface="Symbol" panose="05050102010706020507" pitchFamily="18" charset="2"/>
              </a:rPr>
              <a:t></a:t>
            </a:r>
            <a:r>
              <a:rPr lang="en-US" altLang="zh-CN" b="1">
                <a:solidFill>
                  <a:srgbClr val="0000FF"/>
                </a:solidFill>
                <a:ea typeface="黑体" panose="02010609060101010101" pitchFamily="49" charset="-122"/>
              </a:rPr>
              <a:t>  </a:t>
            </a:r>
            <a:r>
              <a:rPr lang="zh-CN" altLang="en-US" b="1">
                <a:ea typeface="黑体" panose="02010609060101010101" pitchFamily="49" charset="-122"/>
              </a:rPr>
              <a:t>温度变化对</a:t>
            </a:r>
            <a:r>
              <a:rPr lang="zh-CN" altLang="en-US" b="1" i="1">
                <a:ea typeface="黑体" panose="02010609060101010101" pitchFamily="49" charset="-122"/>
                <a:sym typeface="Symbol" panose="05050102010706020507" pitchFamily="18" charset="2"/>
              </a:rPr>
              <a:t></a:t>
            </a:r>
            <a:r>
              <a:rPr lang="zh-CN" altLang="en-US" b="1" i="1">
                <a:ea typeface="黑体" panose="02010609060101010101" pitchFamily="49" charset="-122"/>
              </a:rPr>
              <a:t> </a:t>
            </a:r>
            <a:r>
              <a:rPr lang="zh-CN" altLang="en-US" b="1">
                <a:ea typeface="黑体" panose="02010609060101010101" pitchFamily="49" charset="-122"/>
              </a:rPr>
              <a:t>的影响</a:t>
            </a:r>
            <a:endParaRPr lang="zh-CN" altLang="en-US" b="1">
              <a:solidFill>
                <a:srgbClr val="FF0000"/>
              </a:solidFill>
              <a:ea typeface="黑体" panose="02010609060101010101" pitchFamily="49" charset="-122"/>
            </a:endParaRPr>
          </a:p>
        </p:txBody>
      </p:sp>
      <p:sp>
        <p:nvSpPr>
          <p:cNvPr id="6" name="Rectangle 5">
            <a:hlinkClick r:id="rId3" action="ppaction://hlinksldjump"/>
            <a:extLst>
              <a:ext uri="{FF2B5EF4-FFF2-40B4-BE49-F238E27FC236}">
                <a16:creationId xmlns:a16="http://schemas.microsoft.com/office/drawing/2014/main" id="{82CB950E-3080-4E46-A3A8-25E6913766F4}"/>
              </a:ext>
            </a:extLst>
          </p:cNvPr>
          <p:cNvSpPr>
            <a:spLocks noChangeArrowheads="1"/>
          </p:cNvSpPr>
          <p:nvPr/>
        </p:nvSpPr>
        <p:spPr bwMode="auto">
          <a:xfrm>
            <a:off x="1692275" y="4283075"/>
            <a:ext cx="38100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FF"/>
                </a:solidFill>
                <a:ea typeface="黑体" panose="02010609060101010101" pitchFamily="49" charset="-122"/>
                <a:sym typeface="Symbol" panose="05050102010706020507" pitchFamily="18" charset="2"/>
              </a:rPr>
              <a:t></a:t>
            </a:r>
            <a:r>
              <a:rPr lang="en-US" altLang="zh-CN" b="1">
                <a:solidFill>
                  <a:srgbClr val="0000FF"/>
                </a:solidFill>
                <a:ea typeface="黑体" panose="02010609060101010101" pitchFamily="49" charset="-122"/>
              </a:rPr>
              <a:t>  </a:t>
            </a:r>
            <a:r>
              <a:rPr lang="zh-CN" altLang="en-US" b="1">
                <a:ea typeface="黑体" panose="02010609060101010101" pitchFamily="49" charset="-122"/>
              </a:rPr>
              <a:t>稳定工作点原理</a:t>
            </a:r>
            <a:endParaRPr lang="zh-CN" altLang="en-US" b="1">
              <a:solidFill>
                <a:srgbClr val="FF0000"/>
              </a:solidFill>
              <a:ea typeface="黑体" panose="02010609060101010101" pitchFamily="49" charset="-122"/>
            </a:endParaRPr>
          </a:p>
        </p:txBody>
      </p:sp>
      <p:sp>
        <p:nvSpPr>
          <p:cNvPr id="7" name="Rectangle 6">
            <a:hlinkClick r:id="rId4" action="ppaction://hlinksldjump"/>
            <a:extLst>
              <a:ext uri="{FF2B5EF4-FFF2-40B4-BE49-F238E27FC236}">
                <a16:creationId xmlns:a16="http://schemas.microsoft.com/office/drawing/2014/main" id="{7DB57F19-64C5-45F5-9504-5FA0C8859FEB}"/>
              </a:ext>
            </a:extLst>
          </p:cNvPr>
          <p:cNvSpPr>
            <a:spLocks noChangeArrowheads="1"/>
          </p:cNvSpPr>
          <p:nvPr/>
        </p:nvSpPr>
        <p:spPr bwMode="auto">
          <a:xfrm>
            <a:off x="1692275" y="4859338"/>
            <a:ext cx="45815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46038" anchor="b">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a:solidFill>
                  <a:srgbClr val="0000FF"/>
                </a:solidFill>
                <a:ea typeface="黑体" panose="02010609060101010101" pitchFamily="49" charset="-122"/>
                <a:sym typeface="Symbol" panose="05050102010706020507" pitchFamily="18" charset="2"/>
              </a:rPr>
              <a:t></a:t>
            </a:r>
            <a:r>
              <a:rPr lang="en-US" altLang="zh-CN" b="1">
                <a:solidFill>
                  <a:srgbClr val="0000FF"/>
                </a:solidFill>
                <a:ea typeface="黑体" panose="02010609060101010101" pitchFamily="49" charset="-122"/>
              </a:rPr>
              <a:t>  </a:t>
            </a:r>
            <a:r>
              <a:rPr lang="zh-CN" altLang="en-US" b="1">
                <a:ea typeface="黑体" panose="02010609060101010101" pitchFamily="49" charset="-122"/>
              </a:rPr>
              <a:t>放大电路指标分析</a:t>
            </a:r>
            <a:endParaRPr lang="zh-CN" altLang="en-US" b="1">
              <a:solidFill>
                <a:srgbClr val="CC0000"/>
              </a:solidFill>
              <a:ea typeface="黑体" panose="02010609060101010101" pitchFamily="49" charset="-122"/>
            </a:endParaRPr>
          </a:p>
        </p:txBody>
      </p:sp>
      <p:sp>
        <p:nvSpPr>
          <p:cNvPr id="8" name="Text Box 7">
            <a:hlinkClick r:id="rId5" action="ppaction://hlinksldjump"/>
            <a:extLst>
              <a:ext uri="{FF2B5EF4-FFF2-40B4-BE49-F238E27FC236}">
                <a16:creationId xmlns:a16="http://schemas.microsoft.com/office/drawing/2014/main" id="{83BD6BB7-7940-4189-B2A4-1B5522690245}"/>
              </a:ext>
            </a:extLst>
          </p:cNvPr>
          <p:cNvSpPr txBox="1">
            <a:spLocks noChangeArrowheads="1"/>
          </p:cNvSpPr>
          <p:nvPr/>
        </p:nvSpPr>
        <p:spPr bwMode="auto">
          <a:xfrm>
            <a:off x="1692275" y="5445125"/>
            <a:ext cx="6934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0" tIns="0" r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just" eaLnBrk="1" hangingPunct="1"/>
            <a:r>
              <a:rPr lang="en-US" altLang="zh-CN" b="1">
                <a:solidFill>
                  <a:srgbClr val="0000FF"/>
                </a:solidFill>
                <a:ea typeface="黑体" panose="02010609060101010101" pitchFamily="49" charset="-122"/>
                <a:sym typeface="Symbol" panose="05050102010706020507" pitchFamily="18" charset="2"/>
              </a:rPr>
              <a:t></a:t>
            </a:r>
            <a:r>
              <a:rPr lang="en-US" altLang="zh-CN" b="1">
                <a:solidFill>
                  <a:srgbClr val="0000FF"/>
                </a:solidFill>
                <a:ea typeface="黑体" panose="02010609060101010101" pitchFamily="49" charset="-122"/>
              </a:rPr>
              <a:t>  </a:t>
            </a:r>
            <a:r>
              <a:rPr lang="zh-CN" altLang="en-US" b="1">
                <a:ea typeface="黑体" panose="02010609060101010101" pitchFamily="49" charset="-122"/>
              </a:rPr>
              <a:t>固定偏流电路与射极偏置电路的比较</a:t>
            </a:r>
            <a:endParaRPr lang="zh-CN" altLang="en-US" b="1">
              <a:solidFill>
                <a:srgbClr val="CC0000"/>
              </a:solidFill>
              <a:ea typeface="黑体" panose="02010609060101010101" pitchFamily="49" charset="-122"/>
            </a:endParaRPr>
          </a:p>
        </p:txBody>
      </p:sp>
      <p:sp>
        <p:nvSpPr>
          <p:cNvPr id="9" name="Rectangle 8">
            <a:hlinkClick r:id="rId2" action="ppaction://hlinksldjump"/>
            <a:extLst>
              <a:ext uri="{FF2B5EF4-FFF2-40B4-BE49-F238E27FC236}">
                <a16:creationId xmlns:a16="http://schemas.microsoft.com/office/drawing/2014/main" id="{9F54CBAF-B94C-4E4F-A0A0-090A296B21FF}"/>
              </a:ext>
            </a:extLst>
          </p:cNvPr>
          <p:cNvSpPr>
            <a:spLocks noChangeArrowheads="1"/>
          </p:cNvSpPr>
          <p:nvPr/>
        </p:nvSpPr>
        <p:spPr bwMode="auto">
          <a:xfrm>
            <a:off x="1187450" y="1298575"/>
            <a:ext cx="6096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sz="2800" b="1" dirty="0">
                <a:solidFill>
                  <a:srgbClr val="0033CC"/>
                </a:solidFill>
                <a:ea typeface="黑体" panose="02010609060101010101" pitchFamily="49" charset="-122"/>
              </a:rPr>
              <a:t>3.4.1  </a:t>
            </a:r>
            <a:r>
              <a:rPr lang="zh-CN" altLang="en-US" sz="2800" b="1" dirty="0">
                <a:solidFill>
                  <a:srgbClr val="0033CC"/>
                </a:solidFill>
                <a:ea typeface="黑体" panose="02010609060101010101" pitchFamily="49" charset="-122"/>
              </a:rPr>
              <a:t>温度对工作点的影响</a:t>
            </a:r>
          </a:p>
        </p:txBody>
      </p:sp>
      <p:sp>
        <p:nvSpPr>
          <p:cNvPr id="10" name="Rectangle 9">
            <a:hlinkClick r:id="rId3" action="ppaction://hlinksldjump"/>
            <a:extLst>
              <a:ext uri="{FF2B5EF4-FFF2-40B4-BE49-F238E27FC236}">
                <a16:creationId xmlns:a16="http://schemas.microsoft.com/office/drawing/2014/main" id="{EF09FBE7-C60D-45AA-A5AD-74E660BFE61E}"/>
              </a:ext>
            </a:extLst>
          </p:cNvPr>
          <p:cNvSpPr>
            <a:spLocks noChangeArrowheads="1"/>
          </p:cNvSpPr>
          <p:nvPr/>
        </p:nvSpPr>
        <p:spPr bwMode="auto">
          <a:xfrm>
            <a:off x="1376363" y="3654425"/>
            <a:ext cx="37798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sz="2800" b="1" dirty="0">
                <a:solidFill>
                  <a:srgbClr val="0033CC"/>
                </a:solidFill>
                <a:ea typeface="黑体" panose="02010609060101010101" pitchFamily="49" charset="-122"/>
              </a:rPr>
              <a:t>3.4.2  </a:t>
            </a:r>
            <a:r>
              <a:rPr lang="zh-CN" altLang="en-US" sz="2800" b="1" dirty="0">
                <a:solidFill>
                  <a:srgbClr val="0033CC"/>
                </a:solidFill>
                <a:ea typeface="黑体" panose="02010609060101010101" pitchFamily="49" charset="-122"/>
              </a:rPr>
              <a:t>射极偏置电路</a:t>
            </a:r>
          </a:p>
        </p:txBody>
      </p:sp>
      <p:sp>
        <p:nvSpPr>
          <p:cNvPr id="11" name="Rectangle 10">
            <a:extLst>
              <a:ext uri="{FF2B5EF4-FFF2-40B4-BE49-F238E27FC236}">
                <a16:creationId xmlns:a16="http://schemas.microsoft.com/office/drawing/2014/main" id="{00462BFE-042C-44C3-8640-E2E9B17BBD28}"/>
              </a:ext>
            </a:extLst>
          </p:cNvPr>
          <p:cNvSpPr txBox="1">
            <a:spLocks noChangeArrowheads="1"/>
          </p:cNvSpPr>
          <p:nvPr/>
        </p:nvSpPr>
        <p:spPr bwMode="auto">
          <a:xfrm>
            <a:off x="611188" y="549275"/>
            <a:ext cx="7772400" cy="647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dirty="0">
                <a:solidFill>
                  <a:srgbClr val="FF0000"/>
                </a:solidFill>
                <a:ea typeface="黑体" panose="02010609060101010101" pitchFamily="49" charset="-122"/>
              </a:rPr>
              <a:t>3.4.  </a:t>
            </a:r>
            <a:r>
              <a:rPr lang="zh-CN" altLang="en-US" sz="3200" b="1" dirty="0">
                <a:solidFill>
                  <a:srgbClr val="FF0000"/>
                </a:solidFill>
                <a:ea typeface="黑体" panose="02010609060101010101" pitchFamily="49" charset="-122"/>
              </a:rPr>
              <a:t>放大电路静态工作点的稳定问题</a:t>
            </a:r>
            <a:endParaRPr lang="zh-CN" altLang="en-US" sz="3200" dirty="0">
              <a:solidFill>
                <a:srgbClr val="FF0000"/>
              </a:solidFill>
            </a:endParaRPr>
          </a:p>
        </p:txBody>
      </p:sp>
    </p:spTree>
    <p:extLst>
      <p:ext uri="{BB962C8B-B14F-4D97-AF65-F5344CB8AC3E}">
        <p14:creationId xmlns:p14="http://schemas.microsoft.com/office/powerpoint/2010/main" val="3235009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37542-F7AC-4AF3-9FAC-C3A81CEB3DBC}"/>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EC46A518-0849-42A0-809A-B5E755F99C9E}"/>
              </a:ext>
            </a:extLst>
          </p:cNvPr>
          <p:cNvGrpSpPr>
            <a:grpSpLocks/>
          </p:cNvGrpSpPr>
          <p:nvPr/>
        </p:nvGrpSpPr>
        <p:grpSpPr bwMode="auto">
          <a:xfrm>
            <a:off x="5715000" y="1031032"/>
            <a:ext cx="3200400" cy="2667000"/>
            <a:chOff x="3600" y="864"/>
            <a:chExt cx="2016" cy="1680"/>
          </a:xfrm>
        </p:grpSpPr>
        <p:sp>
          <p:nvSpPr>
            <p:cNvPr id="4" name="AutoShape 3" descr="新闻纸">
              <a:extLst>
                <a:ext uri="{FF2B5EF4-FFF2-40B4-BE49-F238E27FC236}">
                  <a16:creationId xmlns:a16="http://schemas.microsoft.com/office/drawing/2014/main" id="{BDAA8E69-53AE-4F5B-A590-28E8A096C7DE}"/>
                </a:ext>
              </a:extLst>
            </p:cNvPr>
            <p:cNvSpPr>
              <a:spLocks noChangeArrowheads="1"/>
            </p:cNvSpPr>
            <p:nvPr/>
          </p:nvSpPr>
          <p:spPr bwMode="auto">
            <a:xfrm>
              <a:off x="3600" y="864"/>
              <a:ext cx="2016" cy="1680"/>
            </a:xfrm>
            <a:prstGeom prst="roundRect">
              <a:avLst>
                <a:gd name="adj" fmla="val 16667"/>
              </a:avLst>
            </a:prstGeom>
            <a:blipFill dpi="0" rotWithShape="0">
              <a:blip r:embed="rId6"/>
              <a:srcRect/>
              <a:tile tx="0" ty="0" sx="100000" sy="100000" flip="none" algn="tl"/>
            </a:bli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5" name="Object 4">
              <a:extLst>
                <a:ext uri="{FF2B5EF4-FFF2-40B4-BE49-F238E27FC236}">
                  <a16:creationId xmlns:a16="http://schemas.microsoft.com/office/drawing/2014/main" id="{F8D3D0CA-A8DE-4CF4-B5BD-5AA286DBC5C9}"/>
                </a:ext>
              </a:extLst>
            </p:cNvPr>
            <p:cNvGraphicFramePr>
              <a:graphicFrameLocks noChangeAspect="1"/>
            </p:cNvGraphicFramePr>
            <p:nvPr/>
          </p:nvGraphicFramePr>
          <p:xfrm>
            <a:off x="3696" y="912"/>
            <a:ext cx="1863" cy="1590"/>
          </p:xfrm>
          <a:graphic>
            <a:graphicData uri="http://schemas.openxmlformats.org/presentationml/2006/ole">
              <mc:AlternateContent xmlns:mc="http://schemas.openxmlformats.org/markup-compatibility/2006">
                <mc:Choice xmlns:v="urn:schemas-microsoft-com:vml" Requires="v">
                  <p:oleObj spid="_x0000_s57556" name="图片" r:id="rId7" imgW="14230350" imgH="12144375" progId="Word.Picture.8">
                    <p:embed/>
                  </p:oleObj>
                </mc:Choice>
                <mc:Fallback>
                  <p:oleObj name="图片" r:id="rId7" imgW="14230350" imgH="12144375" progId="Word.Picture.8">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912"/>
                          <a:ext cx="1863" cy="159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 name="Object 5">
            <a:extLst>
              <a:ext uri="{FF2B5EF4-FFF2-40B4-BE49-F238E27FC236}">
                <a16:creationId xmlns:a16="http://schemas.microsoft.com/office/drawing/2014/main" id="{63FE316B-1CD6-46F2-8276-17F747FCA920}"/>
              </a:ext>
            </a:extLst>
          </p:cNvPr>
          <p:cNvGraphicFramePr>
            <a:graphicFrameLocks noChangeAspect="1"/>
          </p:cNvGraphicFramePr>
          <p:nvPr>
            <p:extLst>
              <p:ext uri="{D42A27DB-BD31-4B8C-83A1-F6EECF244321}">
                <p14:modId xmlns:p14="http://schemas.microsoft.com/office/powerpoint/2010/main" val="279080653"/>
              </p:ext>
            </p:extLst>
          </p:nvPr>
        </p:nvGraphicFramePr>
        <p:xfrm>
          <a:off x="5697538" y="1021507"/>
          <a:ext cx="3206750" cy="2667000"/>
        </p:xfrm>
        <a:graphic>
          <a:graphicData uri="http://schemas.openxmlformats.org/presentationml/2006/ole">
            <mc:AlternateContent xmlns:mc="http://schemas.openxmlformats.org/markup-compatibility/2006">
              <mc:Choice xmlns:v="urn:schemas-microsoft-com:vml" Requires="v">
                <p:oleObj spid="_x0000_s57557" name="BMP 图象" r:id="rId9" imgW="3772227" imgH="2956816" progId="PBrush">
                  <p:embed/>
                </p:oleObj>
              </mc:Choice>
              <mc:Fallback>
                <p:oleObj name="BMP 图象" r:id="rId9" imgW="3772227" imgH="2956816" progId="PBrush">
                  <p:embed/>
                  <p:pic>
                    <p:nvPicPr>
                      <p:cNvPr id="0" name="Picture 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7538" y="1021507"/>
                        <a:ext cx="3206750" cy="2667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6">
            <a:extLst>
              <a:ext uri="{FF2B5EF4-FFF2-40B4-BE49-F238E27FC236}">
                <a16:creationId xmlns:a16="http://schemas.microsoft.com/office/drawing/2014/main" id="{6A0E15A3-ABE0-42B0-9DC4-2CD967AB722B}"/>
              </a:ext>
            </a:extLst>
          </p:cNvPr>
          <p:cNvSpPr txBox="1">
            <a:spLocks noChangeArrowheads="1"/>
          </p:cNvSpPr>
          <p:nvPr/>
        </p:nvSpPr>
        <p:spPr bwMode="auto">
          <a:xfrm>
            <a:off x="1828800" y="116632"/>
            <a:ext cx="502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3200" b="1" u="sng" dirty="0">
                <a:solidFill>
                  <a:srgbClr val="FF0000"/>
                </a:solidFill>
                <a:ea typeface="黑体" panose="02010609060101010101" pitchFamily="49" charset="-122"/>
              </a:rPr>
              <a:t>3.4.1  </a:t>
            </a:r>
            <a:r>
              <a:rPr lang="zh-CN" altLang="en-US" sz="3200" b="1" u="sng" dirty="0">
                <a:solidFill>
                  <a:srgbClr val="FF0000"/>
                </a:solidFill>
                <a:ea typeface="黑体" panose="02010609060101010101" pitchFamily="49" charset="-122"/>
              </a:rPr>
              <a:t>温度对工作点的影响</a:t>
            </a:r>
            <a:endParaRPr lang="zh-CN" altLang="en-US" sz="3200" b="1" dirty="0">
              <a:solidFill>
                <a:srgbClr val="FF0000"/>
              </a:solidFill>
              <a:ea typeface="黑体" panose="02010609060101010101" pitchFamily="49" charset="-122"/>
            </a:endParaRPr>
          </a:p>
        </p:txBody>
      </p:sp>
      <p:sp>
        <p:nvSpPr>
          <p:cNvPr id="8" name="Text Box 7">
            <a:extLst>
              <a:ext uri="{FF2B5EF4-FFF2-40B4-BE49-F238E27FC236}">
                <a16:creationId xmlns:a16="http://schemas.microsoft.com/office/drawing/2014/main" id="{29C805C8-ADA2-4F66-886F-31C3F596F5DA}"/>
              </a:ext>
            </a:extLst>
          </p:cNvPr>
          <p:cNvSpPr txBox="1">
            <a:spLocks noChangeArrowheads="1"/>
          </p:cNvSpPr>
          <p:nvPr/>
        </p:nvSpPr>
        <p:spPr bwMode="auto">
          <a:xfrm>
            <a:off x="533400" y="954832"/>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solidFill>
                  <a:srgbClr val="CC0000"/>
                </a:solidFill>
                <a:ea typeface="黑体" panose="02010609060101010101" pitchFamily="49" charset="-122"/>
              </a:rPr>
              <a:t>1.  </a:t>
            </a:r>
            <a:r>
              <a:rPr lang="zh-CN" altLang="en-US" b="1">
                <a:solidFill>
                  <a:srgbClr val="CC0000"/>
                </a:solidFill>
                <a:ea typeface="黑体" panose="02010609060101010101" pitchFamily="49" charset="-122"/>
              </a:rPr>
              <a:t>温度变化对</a:t>
            </a:r>
            <a:r>
              <a:rPr lang="en-US" altLang="zh-CN" b="1" i="1">
                <a:solidFill>
                  <a:srgbClr val="CC0000"/>
                </a:solidFill>
                <a:ea typeface="黑体" panose="02010609060101010101" pitchFamily="49" charset="-122"/>
              </a:rPr>
              <a:t>I</a:t>
            </a:r>
            <a:r>
              <a:rPr lang="en-US" altLang="zh-CN" b="1" baseline="-25000">
                <a:solidFill>
                  <a:srgbClr val="CC0000"/>
                </a:solidFill>
                <a:ea typeface="黑体" panose="02010609060101010101" pitchFamily="49" charset="-122"/>
              </a:rPr>
              <a:t>CBO</a:t>
            </a:r>
            <a:r>
              <a:rPr lang="zh-CN" altLang="en-US" b="1">
                <a:solidFill>
                  <a:srgbClr val="CC0000"/>
                </a:solidFill>
                <a:ea typeface="黑体" panose="02010609060101010101" pitchFamily="49" charset="-122"/>
              </a:rPr>
              <a:t>的影响</a:t>
            </a:r>
          </a:p>
        </p:txBody>
      </p:sp>
      <p:sp>
        <p:nvSpPr>
          <p:cNvPr id="9" name="Text Box 8">
            <a:extLst>
              <a:ext uri="{FF2B5EF4-FFF2-40B4-BE49-F238E27FC236}">
                <a16:creationId xmlns:a16="http://schemas.microsoft.com/office/drawing/2014/main" id="{911EAC8E-76BA-412E-977E-150808D9ADF1}"/>
              </a:ext>
            </a:extLst>
          </p:cNvPr>
          <p:cNvSpPr txBox="1">
            <a:spLocks noChangeArrowheads="1"/>
          </p:cNvSpPr>
          <p:nvPr/>
        </p:nvSpPr>
        <p:spPr bwMode="auto">
          <a:xfrm>
            <a:off x="457200" y="2707432"/>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solidFill>
                  <a:srgbClr val="CC0000"/>
                </a:solidFill>
                <a:ea typeface="黑体" panose="02010609060101010101" pitchFamily="49" charset="-122"/>
              </a:rPr>
              <a:t>2.  </a:t>
            </a:r>
            <a:r>
              <a:rPr lang="zh-CN" altLang="en-US" b="1">
                <a:solidFill>
                  <a:srgbClr val="CC0000"/>
                </a:solidFill>
                <a:ea typeface="黑体" panose="02010609060101010101" pitchFamily="49" charset="-122"/>
              </a:rPr>
              <a:t>温度变化对输入特性曲线的影响</a:t>
            </a:r>
          </a:p>
        </p:txBody>
      </p:sp>
      <p:sp>
        <p:nvSpPr>
          <p:cNvPr id="10" name="Text Box 9">
            <a:extLst>
              <a:ext uri="{FF2B5EF4-FFF2-40B4-BE49-F238E27FC236}">
                <a16:creationId xmlns:a16="http://schemas.microsoft.com/office/drawing/2014/main" id="{B32282CB-A079-4CEE-A87A-864B76E1B44A}"/>
              </a:ext>
            </a:extLst>
          </p:cNvPr>
          <p:cNvSpPr txBox="1">
            <a:spLocks noChangeArrowheads="1"/>
          </p:cNvSpPr>
          <p:nvPr/>
        </p:nvSpPr>
        <p:spPr bwMode="auto">
          <a:xfrm>
            <a:off x="990600" y="2021632"/>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黑体" panose="02010609060101010101" pitchFamily="49" charset="-122"/>
              </a:rPr>
              <a:t>温度</a:t>
            </a:r>
            <a:r>
              <a:rPr lang="en-US" altLang="zh-CN" b="1">
                <a:ea typeface="黑体" panose="02010609060101010101" pitchFamily="49" charset="-122"/>
              </a:rPr>
              <a:t>T </a:t>
            </a:r>
            <a:r>
              <a:rPr lang="en-US" altLang="zh-CN" b="1">
                <a:ea typeface="黑体" panose="02010609060101010101" pitchFamily="49" charset="-122"/>
                <a:sym typeface="Symbol" panose="05050102010706020507" pitchFamily="18" charset="2"/>
              </a:rPr>
              <a:t></a:t>
            </a:r>
            <a:r>
              <a:rPr lang="en-US" altLang="zh-CN" b="1">
                <a:ea typeface="黑体" panose="02010609060101010101" pitchFamily="49" charset="-122"/>
              </a:rPr>
              <a:t>  </a:t>
            </a:r>
            <a:r>
              <a:rPr lang="en-US" altLang="zh-CN" b="1">
                <a:ea typeface="黑体" panose="02010609060101010101" pitchFamily="49" charset="-122"/>
                <a:sym typeface="Symbol" panose="05050102010706020507" pitchFamily="18" charset="2"/>
              </a:rPr>
              <a:t></a:t>
            </a:r>
            <a:r>
              <a:rPr lang="en-US" altLang="zh-CN" b="1">
                <a:ea typeface="黑体" panose="02010609060101010101" pitchFamily="49" charset="-122"/>
              </a:rPr>
              <a:t>  </a:t>
            </a:r>
            <a:r>
              <a:rPr lang="zh-CN" altLang="en-US" b="1">
                <a:ea typeface="黑体" panose="02010609060101010101" pitchFamily="49" charset="-122"/>
              </a:rPr>
              <a:t>输出特性曲线上移</a:t>
            </a:r>
          </a:p>
        </p:txBody>
      </p:sp>
      <p:graphicFrame>
        <p:nvGraphicFramePr>
          <p:cNvPr id="11" name="Object 10">
            <a:extLst>
              <a:ext uri="{FF2B5EF4-FFF2-40B4-BE49-F238E27FC236}">
                <a16:creationId xmlns:a16="http://schemas.microsoft.com/office/drawing/2014/main" id="{7749EFE6-C909-4EE6-8DA0-5111D25FBF4A}"/>
              </a:ext>
            </a:extLst>
          </p:cNvPr>
          <p:cNvGraphicFramePr>
            <a:graphicFrameLocks noChangeAspect="1"/>
          </p:cNvGraphicFramePr>
          <p:nvPr>
            <p:extLst>
              <p:ext uri="{D42A27DB-BD31-4B8C-83A1-F6EECF244321}">
                <p14:modId xmlns:p14="http://schemas.microsoft.com/office/powerpoint/2010/main" val="3487322647"/>
              </p:ext>
            </p:extLst>
          </p:nvPr>
        </p:nvGraphicFramePr>
        <p:xfrm>
          <a:off x="1293813" y="1412032"/>
          <a:ext cx="3371850" cy="533400"/>
        </p:xfrm>
        <a:graphic>
          <a:graphicData uri="http://schemas.openxmlformats.org/presentationml/2006/ole">
            <mc:AlternateContent xmlns:mc="http://schemas.openxmlformats.org/markup-compatibility/2006">
              <mc:Choice xmlns:v="urn:schemas-microsoft-com:vml" Requires="v">
                <p:oleObj spid="_x0000_s57558" name="公式" r:id="rId11" imgW="40233600" imgH="6400800" progId="Equation.3">
                  <p:embed/>
                </p:oleObj>
              </mc:Choice>
              <mc:Fallback>
                <p:oleObj name="公式" r:id="rId11" imgW="40233600" imgH="6400800" progId="Equation.3">
                  <p:embed/>
                  <p:pic>
                    <p:nvPicPr>
                      <p:cNvPr id="0" name="Picture 8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3813" y="1412032"/>
                        <a:ext cx="337185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A208409E-13A4-4EC8-9A94-E911B768BE74}"/>
              </a:ext>
            </a:extLst>
          </p:cNvPr>
          <p:cNvGraphicFramePr>
            <a:graphicFrameLocks noChangeAspect="1"/>
          </p:cNvGraphicFramePr>
          <p:nvPr>
            <p:extLst>
              <p:ext uri="{D42A27DB-BD31-4B8C-83A1-F6EECF244321}">
                <p14:modId xmlns:p14="http://schemas.microsoft.com/office/powerpoint/2010/main" val="51104050"/>
              </p:ext>
            </p:extLst>
          </p:nvPr>
        </p:nvGraphicFramePr>
        <p:xfrm>
          <a:off x="533400" y="3240832"/>
          <a:ext cx="5010150" cy="506413"/>
        </p:xfrm>
        <a:graphic>
          <a:graphicData uri="http://schemas.openxmlformats.org/presentationml/2006/ole">
            <mc:AlternateContent xmlns:mc="http://schemas.openxmlformats.org/markup-compatibility/2006">
              <mc:Choice xmlns:v="urn:schemas-microsoft-com:vml" Requires="v">
                <p:oleObj spid="_x0000_s57559" name="公式" r:id="rId13" imgW="60045600" imgH="6096000" progId="Equation.3">
                  <p:embed/>
                </p:oleObj>
              </mc:Choice>
              <mc:Fallback>
                <p:oleObj name="公式" r:id="rId13" imgW="60045600" imgH="6096000" progId="Equation.3">
                  <p:embed/>
                  <p:pic>
                    <p:nvPicPr>
                      <p:cNvPr id="0" name="Picture 8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3240832"/>
                        <a:ext cx="5010150"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12">
            <a:extLst>
              <a:ext uri="{FF2B5EF4-FFF2-40B4-BE49-F238E27FC236}">
                <a16:creationId xmlns:a16="http://schemas.microsoft.com/office/drawing/2014/main" id="{016CBA79-9F4A-4348-B63E-D06654D00CC6}"/>
              </a:ext>
            </a:extLst>
          </p:cNvPr>
          <p:cNvSpPr txBox="1">
            <a:spLocks noChangeArrowheads="1"/>
          </p:cNvSpPr>
          <p:nvPr/>
        </p:nvSpPr>
        <p:spPr bwMode="auto">
          <a:xfrm>
            <a:off x="533400" y="3850432"/>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黑体" panose="02010609060101010101" pitchFamily="49" charset="-122"/>
              </a:rPr>
              <a:t>温度</a:t>
            </a:r>
            <a:r>
              <a:rPr lang="en-US" altLang="zh-CN" b="1">
                <a:ea typeface="黑体" panose="02010609060101010101" pitchFamily="49" charset="-122"/>
              </a:rPr>
              <a:t>T </a:t>
            </a:r>
            <a:r>
              <a:rPr lang="en-US" altLang="zh-CN" b="1">
                <a:ea typeface="黑体" panose="02010609060101010101" pitchFamily="49" charset="-122"/>
                <a:sym typeface="Symbol" panose="05050102010706020507" pitchFamily="18" charset="2"/>
              </a:rPr>
              <a:t></a:t>
            </a:r>
            <a:r>
              <a:rPr lang="en-US" altLang="zh-CN" b="1">
                <a:ea typeface="黑体" panose="02010609060101010101" pitchFamily="49" charset="-122"/>
              </a:rPr>
              <a:t>  </a:t>
            </a:r>
            <a:r>
              <a:rPr lang="en-US" altLang="zh-CN" b="1">
                <a:ea typeface="黑体" panose="02010609060101010101" pitchFamily="49" charset="-122"/>
                <a:sym typeface="Symbol" panose="05050102010706020507" pitchFamily="18" charset="2"/>
              </a:rPr>
              <a:t></a:t>
            </a:r>
            <a:r>
              <a:rPr lang="en-US" altLang="zh-CN" b="1">
                <a:ea typeface="黑体" panose="02010609060101010101" pitchFamily="49" charset="-122"/>
              </a:rPr>
              <a:t>  </a:t>
            </a:r>
            <a:r>
              <a:rPr lang="zh-CN" altLang="en-US" b="1">
                <a:ea typeface="黑体" panose="02010609060101010101" pitchFamily="49" charset="-122"/>
              </a:rPr>
              <a:t>输入特性曲线左移</a:t>
            </a:r>
          </a:p>
        </p:txBody>
      </p:sp>
      <p:sp>
        <p:nvSpPr>
          <p:cNvPr id="14" name="Text Box 13">
            <a:extLst>
              <a:ext uri="{FF2B5EF4-FFF2-40B4-BE49-F238E27FC236}">
                <a16:creationId xmlns:a16="http://schemas.microsoft.com/office/drawing/2014/main" id="{DFFE690C-ACD3-49C7-AC96-3DF3B90250B8}"/>
              </a:ext>
            </a:extLst>
          </p:cNvPr>
          <p:cNvSpPr txBox="1">
            <a:spLocks noChangeArrowheads="1"/>
          </p:cNvSpPr>
          <p:nvPr/>
        </p:nvSpPr>
        <p:spPr bwMode="auto">
          <a:xfrm>
            <a:off x="457200" y="4383832"/>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solidFill>
                  <a:srgbClr val="FF0000"/>
                </a:solidFill>
                <a:ea typeface="黑体" panose="02010609060101010101" pitchFamily="49" charset="-122"/>
              </a:rPr>
              <a:t>3.  </a:t>
            </a:r>
            <a:r>
              <a:rPr lang="zh-CN" altLang="en-US" b="1">
                <a:solidFill>
                  <a:srgbClr val="FF0000"/>
                </a:solidFill>
                <a:ea typeface="黑体" panose="02010609060101010101" pitchFamily="49" charset="-122"/>
              </a:rPr>
              <a:t>温度变化对</a:t>
            </a:r>
            <a:r>
              <a:rPr lang="zh-CN" altLang="en-US" b="1" i="1">
                <a:solidFill>
                  <a:srgbClr val="FF0000"/>
                </a:solidFill>
                <a:ea typeface="黑体" panose="02010609060101010101" pitchFamily="49" charset="-122"/>
                <a:sym typeface="Symbol" panose="05050102010706020507" pitchFamily="18" charset="2"/>
              </a:rPr>
              <a:t></a:t>
            </a:r>
            <a:r>
              <a:rPr lang="zh-CN" altLang="en-US" b="1" i="1">
                <a:solidFill>
                  <a:srgbClr val="FF0000"/>
                </a:solidFill>
                <a:ea typeface="黑体" panose="02010609060101010101" pitchFamily="49" charset="-122"/>
              </a:rPr>
              <a:t> </a:t>
            </a:r>
            <a:r>
              <a:rPr lang="zh-CN" altLang="en-US" b="1">
                <a:solidFill>
                  <a:srgbClr val="FF0000"/>
                </a:solidFill>
                <a:ea typeface="黑体" panose="02010609060101010101" pitchFamily="49" charset="-122"/>
              </a:rPr>
              <a:t>的影响</a:t>
            </a:r>
          </a:p>
        </p:txBody>
      </p:sp>
      <p:sp>
        <p:nvSpPr>
          <p:cNvPr id="15" name="Text Box 14">
            <a:extLst>
              <a:ext uri="{FF2B5EF4-FFF2-40B4-BE49-F238E27FC236}">
                <a16:creationId xmlns:a16="http://schemas.microsoft.com/office/drawing/2014/main" id="{A171278D-760E-4A6F-80CE-21B9EBBA7A25}"/>
              </a:ext>
            </a:extLst>
          </p:cNvPr>
          <p:cNvSpPr txBox="1">
            <a:spLocks noChangeArrowheads="1"/>
          </p:cNvSpPr>
          <p:nvPr/>
        </p:nvSpPr>
        <p:spPr bwMode="auto">
          <a:xfrm>
            <a:off x="762000" y="4917232"/>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黑体" panose="02010609060101010101" pitchFamily="49" charset="-122"/>
              </a:rPr>
              <a:t>温度每升高</a:t>
            </a:r>
            <a:r>
              <a:rPr lang="en-US" altLang="zh-CN" b="1">
                <a:ea typeface="黑体" panose="02010609060101010101" pitchFamily="49" charset="-122"/>
              </a:rPr>
              <a:t>1 °C </a:t>
            </a:r>
            <a:r>
              <a:rPr lang="zh-CN" altLang="en-US" b="1">
                <a:ea typeface="黑体" panose="02010609060101010101" pitchFamily="49" charset="-122"/>
              </a:rPr>
              <a:t>， </a:t>
            </a:r>
            <a:r>
              <a:rPr lang="zh-CN" altLang="en-US" b="1" i="1">
                <a:ea typeface="黑体" panose="02010609060101010101" pitchFamily="49" charset="-122"/>
                <a:sym typeface="Symbol" panose="05050102010706020507" pitchFamily="18" charset="2"/>
              </a:rPr>
              <a:t></a:t>
            </a:r>
            <a:r>
              <a:rPr lang="zh-CN" altLang="en-US" b="1" i="1">
                <a:ea typeface="黑体" panose="02010609060101010101" pitchFamily="49" charset="-122"/>
              </a:rPr>
              <a:t> </a:t>
            </a:r>
            <a:r>
              <a:rPr lang="zh-CN" altLang="en-US" b="1">
                <a:ea typeface="黑体" panose="02010609060101010101" pitchFamily="49" charset="-122"/>
              </a:rPr>
              <a:t> 要增加</a:t>
            </a:r>
            <a:r>
              <a:rPr lang="en-US" altLang="zh-CN" b="1">
                <a:ea typeface="黑体" panose="02010609060101010101" pitchFamily="49" charset="-122"/>
              </a:rPr>
              <a:t>0.5%</a:t>
            </a:r>
            <a:r>
              <a:rPr lang="en-US" altLang="zh-CN" b="1">
                <a:ea typeface="黑体" panose="02010609060101010101" pitchFamily="49" charset="-122"/>
                <a:sym typeface="Symbol" panose="05050102010706020507" pitchFamily="18" charset="2"/>
              </a:rPr>
              <a:t></a:t>
            </a:r>
            <a:r>
              <a:rPr lang="en-US" altLang="zh-CN" b="1">
                <a:ea typeface="黑体" panose="02010609060101010101" pitchFamily="49" charset="-122"/>
              </a:rPr>
              <a:t>1.0%</a:t>
            </a:r>
          </a:p>
        </p:txBody>
      </p:sp>
      <p:sp>
        <p:nvSpPr>
          <p:cNvPr id="16" name="Text Box 15">
            <a:extLst>
              <a:ext uri="{FF2B5EF4-FFF2-40B4-BE49-F238E27FC236}">
                <a16:creationId xmlns:a16="http://schemas.microsoft.com/office/drawing/2014/main" id="{F846B0E7-A7E6-4F69-A5AC-549F0354E49A}"/>
              </a:ext>
            </a:extLst>
          </p:cNvPr>
          <p:cNvSpPr txBox="1">
            <a:spLocks noChangeArrowheads="1"/>
          </p:cNvSpPr>
          <p:nvPr/>
        </p:nvSpPr>
        <p:spPr bwMode="auto">
          <a:xfrm>
            <a:off x="762000" y="5450632"/>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黑体" panose="02010609060101010101" pitchFamily="49" charset="-122"/>
              </a:rPr>
              <a:t>温度</a:t>
            </a:r>
            <a:r>
              <a:rPr lang="en-US" altLang="zh-CN" b="1">
                <a:ea typeface="黑体" panose="02010609060101010101" pitchFamily="49" charset="-122"/>
              </a:rPr>
              <a:t>T </a:t>
            </a:r>
            <a:r>
              <a:rPr lang="en-US" altLang="zh-CN" b="1">
                <a:ea typeface="黑体" panose="02010609060101010101" pitchFamily="49" charset="-122"/>
                <a:sym typeface="Symbol" panose="05050102010706020507" pitchFamily="18" charset="2"/>
              </a:rPr>
              <a:t></a:t>
            </a:r>
            <a:r>
              <a:rPr lang="en-US" altLang="zh-CN" b="1">
                <a:ea typeface="黑体" panose="02010609060101010101" pitchFamily="49" charset="-122"/>
              </a:rPr>
              <a:t>  </a:t>
            </a:r>
            <a:r>
              <a:rPr lang="en-US" altLang="zh-CN" b="1">
                <a:ea typeface="黑体" panose="02010609060101010101" pitchFamily="49" charset="-122"/>
                <a:sym typeface="Symbol" panose="05050102010706020507" pitchFamily="18" charset="2"/>
              </a:rPr>
              <a:t></a:t>
            </a:r>
            <a:r>
              <a:rPr lang="en-US" altLang="zh-CN" b="1">
                <a:ea typeface="黑体" panose="02010609060101010101" pitchFamily="49" charset="-122"/>
              </a:rPr>
              <a:t>  </a:t>
            </a:r>
            <a:r>
              <a:rPr lang="zh-CN" altLang="en-US" b="1">
                <a:ea typeface="黑体" panose="02010609060101010101" pitchFamily="49" charset="-122"/>
              </a:rPr>
              <a:t>输出特性曲线族间距增大</a:t>
            </a:r>
          </a:p>
        </p:txBody>
      </p:sp>
      <p:grpSp>
        <p:nvGrpSpPr>
          <p:cNvPr id="17" name="Group 16">
            <a:extLst>
              <a:ext uri="{FF2B5EF4-FFF2-40B4-BE49-F238E27FC236}">
                <a16:creationId xmlns:a16="http://schemas.microsoft.com/office/drawing/2014/main" id="{DB43C0A2-C88C-4CC7-8A76-D230566C1696}"/>
              </a:ext>
            </a:extLst>
          </p:cNvPr>
          <p:cNvGrpSpPr>
            <a:grpSpLocks/>
          </p:cNvGrpSpPr>
          <p:nvPr/>
        </p:nvGrpSpPr>
        <p:grpSpPr bwMode="auto">
          <a:xfrm>
            <a:off x="5715000" y="1031032"/>
            <a:ext cx="3200400" cy="2667000"/>
            <a:chOff x="1680" y="144"/>
            <a:chExt cx="2016" cy="1680"/>
          </a:xfrm>
          <a:solidFill>
            <a:srgbClr val="FF9999"/>
          </a:solidFill>
        </p:grpSpPr>
        <p:sp>
          <p:nvSpPr>
            <p:cNvPr id="18" name="AutoShape 17">
              <a:extLst>
                <a:ext uri="{FF2B5EF4-FFF2-40B4-BE49-F238E27FC236}">
                  <a16:creationId xmlns:a16="http://schemas.microsoft.com/office/drawing/2014/main" id="{DEC38F6F-7DFA-4605-B226-E84D365A3DF0}"/>
                </a:ext>
              </a:extLst>
            </p:cNvPr>
            <p:cNvSpPr>
              <a:spLocks noChangeArrowheads="1"/>
            </p:cNvSpPr>
            <p:nvPr/>
          </p:nvSpPr>
          <p:spPr bwMode="auto">
            <a:xfrm>
              <a:off x="1680" y="144"/>
              <a:ext cx="2016" cy="1680"/>
            </a:xfrm>
            <a:prstGeom prst="roundRect">
              <a:avLst>
                <a:gd name="adj" fmla="val 16667"/>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9" name="Object 18">
              <a:extLst>
                <a:ext uri="{FF2B5EF4-FFF2-40B4-BE49-F238E27FC236}">
                  <a16:creationId xmlns:a16="http://schemas.microsoft.com/office/drawing/2014/main" id="{39F0DE54-7217-475B-A496-B6FEB21F73D9}"/>
                </a:ext>
              </a:extLst>
            </p:cNvPr>
            <p:cNvGraphicFramePr>
              <a:graphicFrameLocks noChangeAspect="1"/>
            </p:cNvGraphicFramePr>
            <p:nvPr/>
          </p:nvGraphicFramePr>
          <p:xfrm>
            <a:off x="1776" y="234"/>
            <a:ext cx="1863" cy="1590"/>
          </p:xfrm>
          <a:graphic>
            <a:graphicData uri="http://schemas.openxmlformats.org/presentationml/2006/ole">
              <mc:AlternateContent xmlns:mc="http://schemas.openxmlformats.org/markup-compatibility/2006">
                <mc:Choice xmlns:v="urn:schemas-microsoft-com:vml" Requires="v">
                  <p:oleObj spid="_x0000_s57560" name="图片" r:id="rId15" imgW="14230350" imgH="12144375" progId="Word.Picture.8">
                    <p:embed/>
                  </p:oleObj>
                </mc:Choice>
                <mc:Fallback>
                  <p:oleObj name="图片" r:id="rId15" imgW="14230350" imgH="12144375" progId="Word.Picture.8">
                    <p:embed/>
                    <p:pic>
                      <p:nvPicPr>
                        <p:cNvPr id="0" name="Picture 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6" y="234"/>
                          <a:ext cx="1863" cy="1590"/>
                        </a:xfrm>
                        <a:prstGeom prst="rect">
                          <a:avLst/>
                        </a:prstGeom>
                        <a:solidFill>
                          <a:schemeClr val="bg1"/>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 name="Group 19">
            <a:extLst>
              <a:ext uri="{FF2B5EF4-FFF2-40B4-BE49-F238E27FC236}">
                <a16:creationId xmlns:a16="http://schemas.microsoft.com/office/drawing/2014/main" id="{F94B8146-B732-44A9-8E0B-0F94F3A294A8}"/>
              </a:ext>
            </a:extLst>
          </p:cNvPr>
          <p:cNvGrpSpPr>
            <a:grpSpLocks/>
          </p:cNvGrpSpPr>
          <p:nvPr/>
        </p:nvGrpSpPr>
        <p:grpSpPr bwMode="auto">
          <a:xfrm>
            <a:off x="228600" y="2174032"/>
            <a:ext cx="7391400" cy="3962400"/>
            <a:chOff x="240" y="1440"/>
            <a:chExt cx="4656" cy="2496"/>
          </a:xfrm>
        </p:grpSpPr>
        <p:sp>
          <p:nvSpPr>
            <p:cNvPr id="21" name="Oval 20">
              <a:extLst>
                <a:ext uri="{FF2B5EF4-FFF2-40B4-BE49-F238E27FC236}">
                  <a16:creationId xmlns:a16="http://schemas.microsoft.com/office/drawing/2014/main" id="{98E4EEAD-FA0F-494F-8354-2226953C663F}"/>
                </a:ext>
              </a:extLst>
            </p:cNvPr>
            <p:cNvSpPr>
              <a:spLocks noChangeArrowheads="1"/>
            </p:cNvSpPr>
            <p:nvPr/>
          </p:nvSpPr>
          <p:spPr bwMode="auto">
            <a:xfrm>
              <a:off x="240" y="1440"/>
              <a:ext cx="3504" cy="2496"/>
            </a:xfrm>
            <a:prstGeom prst="ellipse">
              <a:avLst/>
            </a:pr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2" name="Text Box 21">
              <a:extLst>
                <a:ext uri="{FF2B5EF4-FFF2-40B4-BE49-F238E27FC236}">
                  <a16:creationId xmlns:a16="http://schemas.microsoft.com/office/drawing/2014/main" id="{FD4E7F96-34A0-4C5E-B788-150EDB77A705}"/>
                </a:ext>
              </a:extLst>
            </p:cNvPr>
            <p:cNvSpPr txBox="1">
              <a:spLocks noChangeArrowheads="1"/>
            </p:cNvSpPr>
            <p:nvPr/>
          </p:nvSpPr>
          <p:spPr bwMode="auto">
            <a:xfrm>
              <a:off x="768" y="1728"/>
              <a:ext cx="768" cy="327"/>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800" b="1">
                  <a:solidFill>
                    <a:srgbClr val="FF0000"/>
                  </a:solidFill>
                  <a:ea typeface="黑体" panose="02010609060101010101" pitchFamily="49" charset="-122"/>
                </a:rPr>
                <a:t>总之：</a:t>
              </a:r>
            </a:p>
          </p:txBody>
        </p:sp>
        <p:grpSp>
          <p:nvGrpSpPr>
            <p:cNvPr id="23" name="Group 22">
              <a:extLst>
                <a:ext uri="{FF2B5EF4-FFF2-40B4-BE49-F238E27FC236}">
                  <a16:creationId xmlns:a16="http://schemas.microsoft.com/office/drawing/2014/main" id="{9D5FC1B0-4846-4B82-90AD-58B1C4FFE759}"/>
                </a:ext>
              </a:extLst>
            </p:cNvPr>
            <p:cNvGrpSpPr>
              <a:grpSpLocks/>
            </p:cNvGrpSpPr>
            <p:nvPr/>
          </p:nvGrpSpPr>
          <p:grpSpPr bwMode="auto">
            <a:xfrm>
              <a:off x="480" y="2112"/>
              <a:ext cx="4416" cy="1431"/>
              <a:chOff x="1056" y="1968"/>
              <a:chExt cx="4416" cy="1431"/>
            </a:xfrm>
          </p:grpSpPr>
          <p:sp>
            <p:nvSpPr>
              <p:cNvPr id="25" name="Text Box 23">
                <a:extLst>
                  <a:ext uri="{FF2B5EF4-FFF2-40B4-BE49-F238E27FC236}">
                    <a16:creationId xmlns:a16="http://schemas.microsoft.com/office/drawing/2014/main" id="{4143DF64-DF65-4354-885E-D97DE60B7244}"/>
                  </a:ext>
                </a:extLst>
              </p:cNvPr>
              <p:cNvSpPr txBox="1">
                <a:spLocks noChangeArrowheads="1"/>
              </p:cNvSpPr>
              <p:nvPr/>
            </p:nvSpPr>
            <p:spPr bwMode="auto">
              <a:xfrm>
                <a:off x="1632" y="1968"/>
                <a:ext cx="1968" cy="327"/>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I</a:t>
                </a:r>
                <a:r>
                  <a:rPr lang="en-US" altLang="zh-CN" sz="2900" b="1" baseline="-25000">
                    <a:solidFill>
                      <a:srgbClr val="0033CC"/>
                    </a:solidFill>
                    <a:ea typeface="黑体" panose="02010609060101010101" pitchFamily="49" charset="-122"/>
                  </a:rPr>
                  <a:t>CBO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I</a:t>
                </a:r>
                <a:r>
                  <a:rPr lang="en-US" altLang="zh-CN" sz="2900" b="1" baseline="-25000">
                    <a:solidFill>
                      <a:srgbClr val="0033CC"/>
                    </a:solidFill>
                    <a:ea typeface="黑体" panose="02010609060101010101" pitchFamily="49" charset="-122"/>
                  </a:rPr>
                  <a:t>CEO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p>
            </p:txBody>
          </p:sp>
          <p:sp>
            <p:nvSpPr>
              <p:cNvPr id="26" name="Text Box 24">
                <a:extLst>
                  <a:ext uri="{FF2B5EF4-FFF2-40B4-BE49-F238E27FC236}">
                    <a16:creationId xmlns:a16="http://schemas.microsoft.com/office/drawing/2014/main" id="{0EA975BC-F4E9-4A7A-84A7-6763E5BFAA3A}"/>
                  </a:ext>
                </a:extLst>
              </p:cNvPr>
              <p:cNvSpPr txBox="1">
                <a:spLocks noChangeArrowheads="1"/>
              </p:cNvSpPr>
              <p:nvPr/>
            </p:nvSpPr>
            <p:spPr bwMode="auto">
              <a:xfrm>
                <a:off x="1056" y="2505"/>
                <a:ext cx="4416" cy="327"/>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0033CC"/>
                    </a:solidFill>
                    <a:ea typeface="黑体" panose="02010609060101010101" pitchFamily="49" charset="-122"/>
                  </a:rPr>
                  <a:t>T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V</a:t>
                </a:r>
                <a:r>
                  <a:rPr lang="en-US" altLang="zh-CN" sz="2900" b="1" baseline="-25000">
                    <a:solidFill>
                      <a:srgbClr val="0033CC"/>
                    </a:solidFill>
                    <a:ea typeface="黑体" panose="02010609060101010101" pitchFamily="49" charset="-122"/>
                  </a:rPr>
                  <a:t>BE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I</a:t>
                </a:r>
                <a:r>
                  <a:rPr lang="en-US" altLang="zh-CN" sz="2900" b="1" baseline="-25000">
                    <a:solidFill>
                      <a:srgbClr val="0033CC"/>
                    </a:solidFill>
                    <a:ea typeface="黑体" panose="02010609060101010101" pitchFamily="49" charset="-122"/>
                  </a:rPr>
                  <a:t>B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I</a:t>
                </a:r>
                <a:r>
                  <a:rPr lang="en-US" altLang="zh-CN" sz="2900" b="1" baseline="-25000">
                    <a:solidFill>
                      <a:srgbClr val="0033CC"/>
                    </a:solidFill>
                    <a:ea typeface="黑体" panose="02010609060101010101" pitchFamily="49" charset="-122"/>
                  </a:rPr>
                  <a:t>C </a:t>
                </a:r>
                <a:r>
                  <a:rPr lang="en-US" altLang="zh-CN" sz="2800" b="1">
                    <a:solidFill>
                      <a:srgbClr val="0033CC"/>
                    </a:solidFill>
                    <a:ea typeface="黑体" panose="02010609060101010101" pitchFamily="49" charset="-122"/>
                    <a:sym typeface="Symbol" panose="05050102010706020507" pitchFamily="18" charset="2"/>
                  </a:rPr>
                  <a:t></a:t>
                </a:r>
                <a:endParaRPr lang="en-US" altLang="zh-CN" sz="2800" b="1">
                  <a:solidFill>
                    <a:srgbClr val="0033CC"/>
                  </a:solidFill>
                  <a:ea typeface="黑体" panose="02010609060101010101" pitchFamily="49" charset="-122"/>
                </a:endParaRPr>
              </a:p>
            </p:txBody>
          </p:sp>
          <p:sp>
            <p:nvSpPr>
              <p:cNvPr id="27" name="Line 25">
                <a:extLst>
                  <a:ext uri="{FF2B5EF4-FFF2-40B4-BE49-F238E27FC236}">
                    <a16:creationId xmlns:a16="http://schemas.microsoft.com/office/drawing/2014/main" id="{99F859EA-84AF-4949-8211-D7EB6C7517DD}"/>
                  </a:ext>
                </a:extLst>
              </p:cNvPr>
              <p:cNvSpPr>
                <a:spLocks noChangeShapeType="1"/>
              </p:cNvSpPr>
              <p:nvPr/>
            </p:nvSpPr>
            <p:spPr bwMode="auto">
              <a:xfrm flipV="1">
                <a:off x="1392" y="2256"/>
                <a:ext cx="240" cy="192"/>
              </a:xfrm>
              <a:prstGeom prst="line">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6">
                <a:extLst>
                  <a:ext uri="{FF2B5EF4-FFF2-40B4-BE49-F238E27FC236}">
                    <a16:creationId xmlns:a16="http://schemas.microsoft.com/office/drawing/2014/main" id="{DB197FA2-5793-4223-8173-78C6E2EC490B}"/>
                  </a:ext>
                </a:extLst>
              </p:cNvPr>
              <p:cNvSpPr>
                <a:spLocks noChangeShapeType="1"/>
              </p:cNvSpPr>
              <p:nvPr/>
            </p:nvSpPr>
            <p:spPr bwMode="auto">
              <a:xfrm rot="5400000" flipV="1">
                <a:off x="3360" y="2256"/>
                <a:ext cx="240" cy="240"/>
              </a:xfrm>
              <a:prstGeom prst="line">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Text Box 27">
                <a:extLst>
                  <a:ext uri="{FF2B5EF4-FFF2-40B4-BE49-F238E27FC236}">
                    <a16:creationId xmlns:a16="http://schemas.microsoft.com/office/drawing/2014/main" id="{66DB329B-E233-4D15-95F9-AC711DC4A2FC}"/>
                  </a:ext>
                </a:extLst>
              </p:cNvPr>
              <p:cNvSpPr txBox="1">
                <a:spLocks noChangeArrowheads="1"/>
              </p:cNvSpPr>
              <p:nvPr/>
            </p:nvSpPr>
            <p:spPr bwMode="auto">
              <a:xfrm>
                <a:off x="2256" y="3072"/>
                <a:ext cx="672" cy="327"/>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sym typeface="Symbol" panose="05050102010706020507" pitchFamily="18" charset="2"/>
                  </a:rPr>
                  <a:t></a:t>
                </a:r>
                <a:r>
                  <a:rPr lang="en-US" altLang="zh-CN" sz="2800" b="1" i="1">
                    <a:solidFill>
                      <a:srgbClr val="0033CC"/>
                    </a:solidFill>
                    <a:ea typeface="黑体" panose="02010609060101010101" pitchFamily="49" charset="-122"/>
                  </a:rPr>
                  <a:t> </a:t>
                </a:r>
                <a:r>
                  <a:rPr lang="en-US" altLang="zh-CN" sz="2800" b="1">
                    <a:solidFill>
                      <a:srgbClr val="0033CC"/>
                    </a:solidFill>
                    <a:ea typeface="黑体" panose="02010609060101010101" pitchFamily="49" charset="-122"/>
                    <a:sym typeface="Symbol" panose="05050102010706020507" pitchFamily="18" charset="2"/>
                  </a:rPr>
                  <a:t></a:t>
                </a:r>
                <a:endParaRPr lang="en-US" altLang="zh-CN" sz="2800" b="1">
                  <a:solidFill>
                    <a:srgbClr val="0033CC"/>
                  </a:solidFill>
                  <a:ea typeface="黑体" panose="02010609060101010101" pitchFamily="49" charset="-122"/>
                </a:endParaRPr>
              </a:p>
            </p:txBody>
          </p:sp>
          <p:sp>
            <p:nvSpPr>
              <p:cNvPr id="30" name="Line 28">
                <a:extLst>
                  <a:ext uri="{FF2B5EF4-FFF2-40B4-BE49-F238E27FC236}">
                    <a16:creationId xmlns:a16="http://schemas.microsoft.com/office/drawing/2014/main" id="{019B2EFE-E7C5-4AED-A5AD-6653F663E505}"/>
                  </a:ext>
                </a:extLst>
              </p:cNvPr>
              <p:cNvSpPr>
                <a:spLocks noChangeShapeType="1"/>
              </p:cNvSpPr>
              <p:nvPr/>
            </p:nvSpPr>
            <p:spPr bwMode="auto">
              <a:xfrm flipV="1">
                <a:off x="2832" y="2928"/>
                <a:ext cx="720" cy="336"/>
              </a:xfrm>
              <a:prstGeom prst="line">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9">
                <a:extLst>
                  <a:ext uri="{FF2B5EF4-FFF2-40B4-BE49-F238E27FC236}">
                    <a16:creationId xmlns:a16="http://schemas.microsoft.com/office/drawing/2014/main" id="{6C3B36E0-0C5E-4D37-84A3-389F3B360399}"/>
                  </a:ext>
                </a:extLst>
              </p:cNvPr>
              <p:cNvSpPr>
                <a:spLocks noChangeShapeType="1"/>
              </p:cNvSpPr>
              <p:nvPr/>
            </p:nvSpPr>
            <p:spPr bwMode="auto">
              <a:xfrm rot="5400000" flipV="1">
                <a:off x="1656" y="2616"/>
                <a:ext cx="384" cy="816"/>
              </a:xfrm>
              <a:prstGeom prst="line">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 name="Line 30">
              <a:extLst>
                <a:ext uri="{FF2B5EF4-FFF2-40B4-BE49-F238E27FC236}">
                  <a16:creationId xmlns:a16="http://schemas.microsoft.com/office/drawing/2014/main" id="{962565B8-8B2C-4B71-8D79-D5B2A32A9D9F}"/>
                </a:ext>
              </a:extLst>
            </p:cNvPr>
            <p:cNvSpPr>
              <a:spLocks noChangeShapeType="1"/>
            </p:cNvSpPr>
            <p:nvPr/>
          </p:nvSpPr>
          <p:spPr bwMode="auto">
            <a:xfrm>
              <a:off x="768" y="2064"/>
              <a:ext cx="624" cy="0"/>
            </a:xfrm>
            <a:prstGeom prst="line">
              <a:avLst/>
            </a:prstGeom>
            <a:noFill/>
            <a:ln w="76200" cmpd="tri">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01988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3000"/>
                                        <p:tgtEl>
                                          <p:spTgt spid="8"/>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trips(downRight)">
                                      <p:cBhvr>
                                        <p:cTn id="12" dur="3000"/>
                                        <p:tgtEl>
                                          <p:spTgt spid="11"/>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Right)">
                                      <p:cBhvr>
                                        <p:cTn id="17" dur="3000"/>
                                        <p:tgtEl>
                                          <p:spTgt spid="10"/>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out)">
                                      <p:cBhvr>
                                        <p:cTn id="22" dur="3000"/>
                                        <p:tgtEl>
                                          <p:spTgt spid="3"/>
                                        </p:tgtEl>
                                      </p:cBhvr>
                                    </p:animEffect>
                                  </p:childTnLst>
                                  <p:subTnLst>
                                    <p:audio>
                                      <p:cMediaNode>
                                        <p:cTn display="0" masterRel="sameClick">
                                          <p:stCondLst>
                                            <p:cond evt="begin" delay="0">
                                              <p:tn val="20"/>
                                            </p:cond>
                                          </p:stCondLst>
                                          <p:endCondLst>
                                            <p:cond evt="onStopAudio" delay="0">
                                              <p:tgtEl>
                                                <p:sldTgt/>
                                              </p:tgtEl>
                                            </p:cond>
                                          </p:endCondLst>
                                        </p:cTn>
                                        <p:tgtEl>
                                          <p:sndTgt r:embed="rId4" name="CAMERA.WAV"/>
                                        </p:tgtEl>
                                      </p:cMediaNode>
                                    </p:audio>
                                  </p:sub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downRight)">
                                      <p:cBhvr>
                                        <p:cTn id="27" dur="3000"/>
                                        <p:tgtEl>
                                          <p:spTgt spid="9"/>
                                        </p:tgtEl>
                                      </p:cBhvr>
                                    </p:animEffec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downRight)">
                                      <p:cBhvr>
                                        <p:cTn id="32" dur="3000"/>
                                        <p:tgtEl>
                                          <p:spTgt spid="12"/>
                                        </p:tgtEl>
                                      </p:cBhvr>
                                    </p:animEffect>
                                  </p:childTnLst>
                                  <p:subTnLst>
                                    <p:audio>
                                      <p:cMediaNode>
                                        <p:cTn display="0" masterRel="sameClick">
                                          <p:stCondLst>
                                            <p:cond evt="begin" delay="0">
                                              <p:tn val="30"/>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Right)">
                                      <p:cBhvr>
                                        <p:cTn id="37" dur="3000"/>
                                        <p:tgtEl>
                                          <p:spTgt spid="13"/>
                                        </p:tgtEl>
                                      </p:cBhvr>
                                    </p:animEffect>
                                  </p:childTnLst>
                                  <p:subTnLst>
                                    <p:audio>
                                      <p:cMediaNode>
                                        <p:cTn display="0" masterRel="sameClick">
                                          <p:stCondLst>
                                            <p:cond evt="begin" delay="0">
                                              <p:tn val="35"/>
                                            </p:cond>
                                          </p:stCondLst>
                                          <p:endCondLst>
                                            <p:cond evt="onStopAudio" delay="0">
                                              <p:tgtEl>
                                                <p:sldTgt/>
                                              </p:tgtEl>
                                            </p:cond>
                                          </p:endCondLst>
                                        </p:cTn>
                                        <p:tgtEl>
                                          <p:sndTgt r:embed="rId3" name="type.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out)">
                                      <p:cBhvr>
                                        <p:cTn id="42" dur="3000"/>
                                        <p:tgtEl>
                                          <p:spTgt spid="6"/>
                                        </p:tgtEl>
                                      </p:cBhvr>
                                    </p:animEffect>
                                  </p:childTnLst>
                                  <p:subTnLst>
                                    <p:audio>
                                      <p:cMediaNode>
                                        <p:cTn display="0" masterRel="sameClick">
                                          <p:stCondLst>
                                            <p:cond evt="begin" delay="0">
                                              <p:tn val="40"/>
                                            </p:cond>
                                          </p:stCondLst>
                                          <p:endCondLst>
                                            <p:cond evt="onStopAudio" delay="0">
                                              <p:tgtEl>
                                                <p:sldTgt/>
                                              </p:tgtEl>
                                            </p:cond>
                                          </p:endCondLst>
                                        </p:cTn>
                                        <p:tgtEl>
                                          <p:sndTgt r:embed="rId4" name="CAMERA.WAV"/>
                                        </p:tgtEl>
                                      </p:cMediaNode>
                                    </p:audio>
                                  </p:sub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strips(downRight)">
                                      <p:cBhvr>
                                        <p:cTn id="47" dur="3000"/>
                                        <p:tgtEl>
                                          <p:spTgt spid="14"/>
                                        </p:tgtEl>
                                      </p:cBhvr>
                                    </p:animEffect>
                                  </p:childTnLst>
                                  <p:subTnLst>
                                    <p:audio>
                                      <p:cMediaNode>
                                        <p:cTn display="0" masterRel="sameClick">
                                          <p:stCondLst>
                                            <p:cond evt="begin" delay="0">
                                              <p:tn val="45"/>
                                            </p:cond>
                                          </p:stCondLst>
                                          <p:endCondLst>
                                            <p:cond evt="onStopAudio" delay="0">
                                              <p:tgtEl>
                                                <p:sldTgt/>
                                              </p:tgtEl>
                                            </p:cond>
                                          </p:endCondLst>
                                        </p:cTn>
                                        <p:tgtEl>
                                          <p:sndTgt r:embed="rId3" name="type.wav"/>
                                        </p:tgtEl>
                                      </p:cMediaNode>
                                    </p:audio>
                                  </p:sub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strips(downRight)">
                                      <p:cBhvr>
                                        <p:cTn id="52" dur="3000"/>
                                        <p:tgtEl>
                                          <p:spTgt spid="15"/>
                                        </p:tgtEl>
                                      </p:cBhvr>
                                    </p:animEffect>
                                  </p:childTnLst>
                                  <p:subTnLst>
                                    <p:audio>
                                      <p:cMediaNode>
                                        <p:cTn display="0" masterRel="sameClick">
                                          <p:stCondLst>
                                            <p:cond evt="begin" delay="0">
                                              <p:tn val="50"/>
                                            </p:cond>
                                          </p:stCondLst>
                                          <p:endCondLst>
                                            <p:cond evt="onStopAudio" delay="0">
                                              <p:tgtEl>
                                                <p:sldTgt/>
                                              </p:tgtEl>
                                            </p:cond>
                                          </p:endCondLst>
                                        </p:cTn>
                                        <p:tgtEl>
                                          <p:sndTgt r:embed="rId3" name="type.wav"/>
                                        </p:tgtEl>
                                      </p:cMediaNode>
                                    </p:audio>
                                  </p:sub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strips(downRight)">
                                      <p:cBhvr>
                                        <p:cTn id="57" dur="3000"/>
                                        <p:tgtEl>
                                          <p:spTgt spid="16"/>
                                        </p:tgtEl>
                                      </p:cBhvr>
                                    </p:animEffect>
                                  </p:childTnLst>
                                  <p:subTnLst>
                                    <p:audio>
                                      <p:cMediaNode>
                                        <p:cTn display="0" masterRel="sameClick">
                                          <p:stCondLst>
                                            <p:cond evt="begin" delay="0">
                                              <p:tn val="55"/>
                                            </p:cond>
                                          </p:stCondLst>
                                          <p:endCondLst>
                                            <p:cond evt="onStopAudio" delay="0">
                                              <p:tgtEl>
                                                <p:sldTgt/>
                                              </p:tgtEl>
                                            </p:cond>
                                          </p:endCondLst>
                                        </p:cTn>
                                        <p:tgtEl>
                                          <p:sndTgt r:embed="rId3" name="type.wav"/>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ox(out)">
                                      <p:cBhvr>
                                        <p:cTn id="62" dur="3000"/>
                                        <p:tgtEl>
                                          <p:spTgt spid="17"/>
                                        </p:tgtEl>
                                      </p:cBhvr>
                                    </p:animEffect>
                                  </p:childTnLst>
                                  <p:subTnLst>
                                    <p:audio>
                                      <p:cMediaNode>
                                        <p:cTn display="0" masterRel="sameClick">
                                          <p:stCondLst>
                                            <p:cond evt="begin" delay="0">
                                              <p:tn val="60"/>
                                            </p:cond>
                                          </p:stCondLst>
                                          <p:endCondLst>
                                            <p:cond evt="onStopAudio" delay="0">
                                              <p:tgtEl>
                                                <p:sldTgt/>
                                              </p:tgtEl>
                                            </p:cond>
                                          </p:endCondLst>
                                        </p:cTn>
                                        <p:tgtEl>
                                          <p:sndTgt r:embed="rId4" name="CAMERA.WAV"/>
                                        </p:tgtEl>
                                      </p:cMediaNode>
                                    </p:audio>
                                  </p:sub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3000" fill="hold"/>
                                        <p:tgtEl>
                                          <p:spTgt spid="20"/>
                                        </p:tgtEl>
                                        <p:attrNameLst>
                                          <p:attrName>ppt_w</p:attrName>
                                        </p:attrNameLst>
                                      </p:cBhvr>
                                      <p:tavLst>
                                        <p:tav tm="0">
                                          <p:val>
                                            <p:fltVal val="0"/>
                                          </p:val>
                                        </p:tav>
                                        <p:tav tm="100000">
                                          <p:val>
                                            <p:strVal val="#ppt_w"/>
                                          </p:val>
                                        </p:tav>
                                      </p:tavLst>
                                    </p:anim>
                                    <p:anim calcmode="lin" valueType="num">
                                      <p:cBhvr>
                                        <p:cTn id="68" dur="3000" fill="hold"/>
                                        <p:tgtEl>
                                          <p:spTgt spid="2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65"/>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3" grpId="0" autoUpdateAnimBg="0"/>
      <p:bldP spid="14" grpId="0" autoUpdateAnimBg="0"/>
      <p:bldP spid="15" grpId="0" autoUpdateAnimBg="0"/>
      <p:bldP spid="16"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1F917-F7EC-4787-8652-A65B827FB2A6}"/>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E2FA35DA-1E88-4D96-8EF8-A5934E487F7D}"/>
              </a:ext>
            </a:extLst>
          </p:cNvPr>
          <p:cNvSpPr txBox="1">
            <a:spLocks noChangeArrowheads="1"/>
          </p:cNvSpPr>
          <p:nvPr/>
        </p:nvSpPr>
        <p:spPr bwMode="auto">
          <a:xfrm>
            <a:off x="1466850" y="116632"/>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3200" b="1" dirty="0">
                <a:solidFill>
                  <a:srgbClr val="FF0000"/>
                </a:solidFill>
                <a:latin typeface="黑体" panose="02010609060101010101" pitchFamily="49" charset="-122"/>
                <a:ea typeface="黑体" panose="02010609060101010101" pitchFamily="49" charset="-122"/>
              </a:rPr>
              <a:t>3.4.2 </a:t>
            </a:r>
            <a:r>
              <a:rPr lang="zh-CN" altLang="en-US" sz="3200" b="1" dirty="0">
                <a:solidFill>
                  <a:srgbClr val="FF0000"/>
                </a:solidFill>
                <a:latin typeface="黑体" panose="02010609060101010101" pitchFamily="49" charset="-122"/>
                <a:ea typeface="黑体" panose="02010609060101010101" pitchFamily="49" charset="-122"/>
              </a:rPr>
              <a:t>射极偏置电路</a:t>
            </a:r>
          </a:p>
        </p:txBody>
      </p:sp>
      <p:sp>
        <p:nvSpPr>
          <p:cNvPr id="4" name="Text Box 3">
            <a:extLst>
              <a:ext uri="{FF2B5EF4-FFF2-40B4-BE49-F238E27FC236}">
                <a16:creationId xmlns:a16="http://schemas.microsoft.com/office/drawing/2014/main" id="{B6B1B2FE-2291-4F07-9C1A-373BF0B18000}"/>
              </a:ext>
            </a:extLst>
          </p:cNvPr>
          <p:cNvSpPr txBox="1">
            <a:spLocks noChangeArrowheads="1"/>
          </p:cNvSpPr>
          <p:nvPr/>
        </p:nvSpPr>
        <p:spPr bwMode="auto">
          <a:xfrm>
            <a:off x="533400" y="904032"/>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FF0000"/>
                </a:solidFill>
                <a:ea typeface="黑体" panose="02010609060101010101" pitchFamily="49" charset="-122"/>
              </a:rPr>
              <a:t>1.  </a:t>
            </a:r>
            <a:r>
              <a:rPr lang="zh-CN" altLang="en-US" sz="2800" b="1">
                <a:solidFill>
                  <a:srgbClr val="FF0000"/>
                </a:solidFill>
                <a:ea typeface="黑体" panose="02010609060101010101" pitchFamily="49" charset="-122"/>
              </a:rPr>
              <a:t>稳定工作点原理</a:t>
            </a:r>
          </a:p>
        </p:txBody>
      </p:sp>
      <p:sp>
        <p:nvSpPr>
          <p:cNvPr id="5" name="Text Box 4">
            <a:extLst>
              <a:ext uri="{FF2B5EF4-FFF2-40B4-BE49-F238E27FC236}">
                <a16:creationId xmlns:a16="http://schemas.microsoft.com/office/drawing/2014/main" id="{72D698BE-8B08-47F6-A107-2E6C0A78B255}"/>
              </a:ext>
            </a:extLst>
          </p:cNvPr>
          <p:cNvSpPr txBox="1">
            <a:spLocks noChangeArrowheads="1"/>
          </p:cNvSpPr>
          <p:nvPr/>
        </p:nvSpPr>
        <p:spPr bwMode="auto">
          <a:xfrm>
            <a:off x="304800" y="1569195"/>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latin typeface="宋体" panose="02010600030101010101" pitchFamily="2" charset="-122"/>
                <a:ea typeface="宋体" panose="02010600030101010101" pitchFamily="2" charset="-122"/>
              </a:rPr>
              <a:t>目标：温度变化时，使</a:t>
            </a:r>
            <a:r>
              <a:rPr lang="en-US" altLang="zh-CN" b="1">
                <a:latin typeface="宋体" panose="02010600030101010101" pitchFamily="2" charset="-122"/>
                <a:ea typeface="宋体" panose="02010600030101010101" pitchFamily="2" charset="-122"/>
              </a:rPr>
              <a:t>I</a:t>
            </a:r>
            <a:r>
              <a:rPr lang="en-US" altLang="zh-CN" b="1" baseline="-25000">
                <a:latin typeface="宋体" panose="02010600030101010101" pitchFamily="2" charset="-122"/>
                <a:ea typeface="宋体" panose="02010600030101010101" pitchFamily="2" charset="-122"/>
              </a:rPr>
              <a:t>C</a:t>
            </a:r>
            <a:r>
              <a:rPr lang="zh-CN" altLang="en-US" b="1">
                <a:latin typeface="宋体" panose="02010600030101010101" pitchFamily="2" charset="-122"/>
                <a:ea typeface="宋体" panose="02010600030101010101" pitchFamily="2" charset="-122"/>
              </a:rPr>
              <a:t>维持恒定。</a:t>
            </a:r>
          </a:p>
        </p:txBody>
      </p:sp>
      <p:sp>
        <p:nvSpPr>
          <p:cNvPr id="6" name="Text Box 5">
            <a:extLst>
              <a:ext uri="{FF2B5EF4-FFF2-40B4-BE49-F238E27FC236}">
                <a16:creationId xmlns:a16="http://schemas.microsoft.com/office/drawing/2014/main" id="{4885AE00-35D2-4129-B7CE-F69AD06E63FD}"/>
              </a:ext>
            </a:extLst>
          </p:cNvPr>
          <p:cNvSpPr txBox="1">
            <a:spLocks noChangeArrowheads="1"/>
          </p:cNvSpPr>
          <p:nvPr/>
        </p:nvSpPr>
        <p:spPr bwMode="auto">
          <a:xfrm>
            <a:off x="304800" y="2123232"/>
            <a:ext cx="4953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latin typeface="宋体" panose="02010600030101010101" pitchFamily="2" charset="-122"/>
                <a:ea typeface="宋体" panose="02010600030101010101" pitchFamily="2" charset="-122"/>
              </a:rPr>
              <a:t>    </a:t>
            </a:r>
            <a:r>
              <a:rPr lang="zh-CN" altLang="en-US" b="1">
                <a:latin typeface="宋体" panose="02010600030101010101" pitchFamily="2" charset="-122"/>
                <a:ea typeface="宋体" panose="02010600030101010101" pitchFamily="2" charset="-122"/>
              </a:rPr>
              <a:t>如果温度变化时，</a:t>
            </a:r>
            <a:r>
              <a:rPr lang="en-US" altLang="zh-CN" b="1" u="sng">
                <a:solidFill>
                  <a:srgbClr val="FF0000"/>
                </a:solidFill>
                <a:latin typeface="宋体" panose="02010600030101010101" pitchFamily="2" charset="-122"/>
                <a:ea typeface="宋体" panose="02010600030101010101" pitchFamily="2" charset="-122"/>
              </a:rPr>
              <a:t>b</a:t>
            </a:r>
            <a:r>
              <a:rPr lang="zh-CN" altLang="en-US" b="1" u="sng">
                <a:solidFill>
                  <a:srgbClr val="FF0000"/>
                </a:solidFill>
                <a:latin typeface="宋体" panose="02010600030101010101" pitchFamily="2" charset="-122"/>
                <a:ea typeface="宋体" panose="02010600030101010101" pitchFamily="2" charset="-122"/>
              </a:rPr>
              <a:t>点电位能基本不变</a:t>
            </a:r>
            <a:r>
              <a:rPr lang="zh-CN" altLang="en-US" b="1">
                <a:latin typeface="宋体" panose="02010600030101010101" pitchFamily="2" charset="-122"/>
                <a:ea typeface="宋体" panose="02010600030101010101" pitchFamily="2" charset="-122"/>
              </a:rPr>
              <a:t>，则可实现静态工作点的稳定。</a:t>
            </a:r>
          </a:p>
        </p:txBody>
      </p:sp>
      <p:sp>
        <p:nvSpPr>
          <p:cNvPr id="7" name="AutoShape 6" descr="羊皮纸">
            <a:extLst>
              <a:ext uri="{FF2B5EF4-FFF2-40B4-BE49-F238E27FC236}">
                <a16:creationId xmlns:a16="http://schemas.microsoft.com/office/drawing/2014/main" id="{D7039DA0-4A5A-42A5-80A3-D9B5FD23BAB8}"/>
              </a:ext>
            </a:extLst>
          </p:cNvPr>
          <p:cNvSpPr>
            <a:spLocks noChangeArrowheads="1"/>
          </p:cNvSpPr>
          <p:nvPr/>
        </p:nvSpPr>
        <p:spPr bwMode="auto">
          <a:xfrm>
            <a:off x="228600" y="3971082"/>
            <a:ext cx="8763000" cy="2057400"/>
          </a:xfrm>
          <a:prstGeom prst="roundRect">
            <a:avLst>
              <a:gd name="adj" fmla="val 16667"/>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8" name="Text Box 7">
            <a:extLst>
              <a:ext uri="{FF2B5EF4-FFF2-40B4-BE49-F238E27FC236}">
                <a16:creationId xmlns:a16="http://schemas.microsoft.com/office/drawing/2014/main" id="{FE5EDC16-D72C-45B3-8FC4-3B67CA4D94EE}"/>
              </a:ext>
            </a:extLst>
          </p:cNvPr>
          <p:cNvSpPr txBox="1">
            <a:spLocks noChangeArrowheads="1"/>
          </p:cNvSpPr>
          <p:nvPr/>
        </p:nvSpPr>
        <p:spPr bwMode="auto">
          <a:xfrm>
            <a:off x="381000" y="4580682"/>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0033CC"/>
                </a:solidFill>
                <a:ea typeface="黑体" panose="02010609060101010101" pitchFamily="49" charset="-122"/>
              </a:rPr>
              <a:t>T </a:t>
            </a: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p>
        </p:txBody>
      </p:sp>
      <p:sp>
        <p:nvSpPr>
          <p:cNvPr id="9" name="Line 8">
            <a:extLst>
              <a:ext uri="{FF2B5EF4-FFF2-40B4-BE49-F238E27FC236}">
                <a16:creationId xmlns:a16="http://schemas.microsoft.com/office/drawing/2014/main" id="{AFAAB2DD-4EA2-44C4-BBF1-28934F710686}"/>
              </a:ext>
            </a:extLst>
          </p:cNvPr>
          <p:cNvSpPr>
            <a:spLocks noChangeShapeType="1"/>
          </p:cNvSpPr>
          <p:nvPr/>
        </p:nvSpPr>
        <p:spPr bwMode="auto">
          <a:xfrm rot="17719707" flipH="1" flipV="1">
            <a:off x="4021138" y="2850307"/>
            <a:ext cx="2559050" cy="5435600"/>
          </a:xfrm>
          <a:prstGeom prst="line">
            <a:avLst/>
          </a:prstGeom>
          <a:noFill/>
          <a:ln w="25400">
            <a:solidFill>
              <a:srgbClr val="0033CC"/>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9">
            <a:extLst>
              <a:ext uri="{FF2B5EF4-FFF2-40B4-BE49-F238E27FC236}">
                <a16:creationId xmlns:a16="http://schemas.microsoft.com/office/drawing/2014/main" id="{F18B44EE-F97D-4A85-A2EE-140E9DC9D284}"/>
              </a:ext>
            </a:extLst>
          </p:cNvPr>
          <p:cNvGrpSpPr>
            <a:grpSpLocks/>
          </p:cNvGrpSpPr>
          <p:nvPr/>
        </p:nvGrpSpPr>
        <p:grpSpPr bwMode="auto">
          <a:xfrm>
            <a:off x="381000" y="4028232"/>
            <a:ext cx="1828800" cy="457200"/>
            <a:chOff x="240" y="2604"/>
            <a:chExt cx="1152" cy="288"/>
          </a:xfrm>
        </p:grpSpPr>
        <p:sp>
          <p:nvSpPr>
            <p:cNvPr id="11" name="Text Box 10">
              <a:extLst>
                <a:ext uri="{FF2B5EF4-FFF2-40B4-BE49-F238E27FC236}">
                  <a16:creationId xmlns:a16="http://schemas.microsoft.com/office/drawing/2014/main" id="{65FA4B8C-5E2C-4C13-8583-7FD7F04B4313}"/>
                </a:ext>
              </a:extLst>
            </p:cNvPr>
            <p:cNvSpPr txBox="1">
              <a:spLocks noChangeArrowheads="1"/>
            </p:cNvSpPr>
            <p:nvPr/>
          </p:nvSpPr>
          <p:spPr bwMode="auto">
            <a:xfrm>
              <a:off x="240" y="2604"/>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FF0000"/>
                  </a:solidFill>
                  <a:ea typeface="黑体" panose="02010609060101010101" pitchFamily="49" charset="-122"/>
                </a:rPr>
                <a:t>稳定原理：</a:t>
              </a:r>
            </a:p>
          </p:txBody>
        </p:sp>
        <p:sp>
          <p:nvSpPr>
            <p:cNvPr id="12" name="Line 11">
              <a:extLst>
                <a:ext uri="{FF2B5EF4-FFF2-40B4-BE49-F238E27FC236}">
                  <a16:creationId xmlns:a16="http://schemas.microsoft.com/office/drawing/2014/main" id="{7739D532-1114-4BF5-8A46-DA64F9CA499B}"/>
                </a:ext>
              </a:extLst>
            </p:cNvPr>
            <p:cNvSpPr>
              <a:spLocks noChangeShapeType="1"/>
            </p:cNvSpPr>
            <p:nvPr/>
          </p:nvSpPr>
          <p:spPr bwMode="auto">
            <a:xfrm>
              <a:off x="240" y="2892"/>
              <a:ext cx="960" cy="0"/>
            </a:xfrm>
            <a:prstGeom prst="line">
              <a:avLst/>
            </a:prstGeom>
            <a:noFill/>
            <a:ln w="76200" cmpd="tri">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 name="Text Box 12">
            <a:extLst>
              <a:ext uri="{FF2B5EF4-FFF2-40B4-BE49-F238E27FC236}">
                <a16:creationId xmlns:a16="http://schemas.microsoft.com/office/drawing/2014/main" id="{321E126C-A6D9-4380-91B6-2BE5694EE47C}"/>
              </a:ext>
            </a:extLst>
          </p:cNvPr>
          <p:cNvSpPr txBox="1">
            <a:spLocks noChangeArrowheads="1"/>
          </p:cNvSpPr>
          <p:nvPr/>
        </p:nvSpPr>
        <p:spPr bwMode="auto">
          <a:xfrm>
            <a:off x="1066800" y="4580682"/>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I</a:t>
            </a:r>
            <a:r>
              <a:rPr lang="en-US" altLang="zh-CN" sz="2900" b="1" baseline="-25000">
                <a:solidFill>
                  <a:srgbClr val="0033CC"/>
                </a:solidFill>
                <a:ea typeface="黑体" panose="02010609060101010101" pitchFamily="49" charset="-122"/>
              </a:rPr>
              <a:t>C</a:t>
            </a:r>
            <a:r>
              <a:rPr lang="en-US" altLang="zh-CN" sz="2800" b="1">
                <a:solidFill>
                  <a:srgbClr val="0033CC"/>
                </a:solidFill>
                <a:ea typeface="黑体" panose="02010609060101010101" pitchFamily="49" charset="-122"/>
                <a:sym typeface="Symbol" panose="05050102010706020507" pitchFamily="18" charset="2"/>
              </a:rPr>
              <a:t></a:t>
            </a:r>
            <a:endParaRPr lang="en-US" altLang="zh-CN" sz="2800" b="1">
              <a:solidFill>
                <a:srgbClr val="0033CC"/>
              </a:solidFill>
              <a:ea typeface="黑体" panose="02010609060101010101" pitchFamily="49" charset="-122"/>
            </a:endParaRPr>
          </a:p>
        </p:txBody>
      </p:sp>
      <p:sp>
        <p:nvSpPr>
          <p:cNvPr id="14" name="Text Box 13">
            <a:extLst>
              <a:ext uri="{FF2B5EF4-FFF2-40B4-BE49-F238E27FC236}">
                <a16:creationId xmlns:a16="http://schemas.microsoft.com/office/drawing/2014/main" id="{D3B4DCED-DBCD-4385-AD02-388584316617}"/>
              </a:ext>
            </a:extLst>
          </p:cNvPr>
          <p:cNvSpPr txBox="1">
            <a:spLocks noChangeArrowheads="1"/>
          </p:cNvSpPr>
          <p:nvPr/>
        </p:nvSpPr>
        <p:spPr bwMode="auto">
          <a:xfrm>
            <a:off x="2209800" y="4580682"/>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I</a:t>
            </a:r>
            <a:r>
              <a:rPr lang="en-US" altLang="zh-CN" sz="2900" b="1" baseline="-25000">
                <a:solidFill>
                  <a:srgbClr val="0033CC"/>
                </a:solidFill>
                <a:ea typeface="黑体" panose="02010609060101010101" pitchFamily="49" charset="-122"/>
              </a:rPr>
              <a:t>E</a:t>
            </a:r>
            <a:r>
              <a:rPr lang="en-US" altLang="zh-CN" sz="2800" b="1">
                <a:solidFill>
                  <a:srgbClr val="0033CC"/>
                </a:solidFill>
                <a:ea typeface="黑体" panose="02010609060101010101" pitchFamily="49" charset="-122"/>
                <a:sym typeface="Symbol" panose="05050102010706020507" pitchFamily="18" charset="2"/>
              </a:rPr>
              <a:t></a:t>
            </a:r>
            <a:endParaRPr lang="en-US" altLang="zh-CN" sz="2800" b="1">
              <a:solidFill>
                <a:srgbClr val="0033CC"/>
              </a:solidFill>
              <a:ea typeface="黑体" panose="02010609060101010101" pitchFamily="49" charset="-122"/>
            </a:endParaRPr>
          </a:p>
        </p:txBody>
      </p:sp>
      <p:sp>
        <p:nvSpPr>
          <p:cNvPr id="15" name="Text Box 14">
            <a:extLst>
              <a:ext uri="{FF2B5EF4-FFF2-40B4-BE49-F238E27FC236}">
                <a16:creationId xmlns:a16="http://schemas.microsoft.com/office/drawing/2014/main" id="{35D97765-6257-486B-9804-E1DDFF7A061F}"/>
              </a:ext>
            </a:extLst>
          </p:cNvPr>
          <p:cNvSpPr txBox="1">
            <a:spLocks noChangeArrowheads="1"/>
          </p:cNvSpPr>
          <p:nvPr/>
        </p:nvSpPr>
        <p:spPr bwMode="auto">
          <a:xfrm>
            <a:off x="1524000" y="5280770"/>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i="1">
                <a:solidFill>
                  <a:srgbClr val="0033CC"/>
                </a:solidFill>
                <a:ea typeface="黑体" panose="02010609060101010101" pitchFamily="49" charset="-122"/>
              </a:rPr>
              <a:t>I</a:t>
            </a:r>
            <a:r>
              <a:rPr lang="en-US" altLang="zh-CN" sz="2900" b="1" baseline="-25000">
                <a:solidFill>
                  <a:srgbClr val="0033CC"/>
                </a:solidFill>
                <a:ea typeface="黑体" panose="02010609060101010101" pitchFamily="49" charset="-122"/>
              </a:rPr>
              <a:t>C</a:t>
            </a:r>
            <a:r>
              <a:rPr lang="en-US" altLang="zh-CN" sz="2800" b="1">
                <a:solidFill>
                  <a:srgbClr val="0033CC"/>
                </a:solidFill>
                <a:ea typeface="黑体" panose="02010609060101010101" pitchFamily="49" charset="-122"/>
                <a:sym typeface="Symbol" panose="05050102010706020507" pitchFamily="18" charset="2"/>
              </a:rPr>
              <a:t></a:t>
            </a:r>
            <a:endParaRPr lang="en-US" altLang="zh-CN" sz="2800" b="1">
              <a:solidFill>
                <a:srgbClr val="0033CC"/>
              </a:solidFill>
              <a:ea typeface="黑体" panose="02010609060101010101" pitchFamily="49" charset="-122"/>
            </a:endParaRPr>
          </a:p>
        </p:txBody>
      </p:sp>
      <p:sp>
        <p:nvSpPr>
          <p:cNvPr id="16" name="Text Box 15">
            <a:extLst>
              <a:ext uri="{FF2B5EF4-FFF2-40B4-BE49-F238E27FC236}">
                <a16:creationId xmlns:a16="http://schemas.microsoft.com/office/drawing/2014/main" id="{13BC0ADE-DCD7-4DEA-818D-A557D2E4D6B5}"/>
              </a:ext>
            </a:extLst>
          </p:cNvPr>
          <p:cNvSpPr txBox="1">
            <a:spLocks noChangeArrowheads="1"/>
          </p:cNvSpPr>
          <p:nvPr/>
        </p:nvSpPr>
        <p:spPr bwMode="auto">
          <a:xfrm>
            <a:off x="3352800" y="4580682"/>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V</a:t>
            </a:r>
            <a:r>
              <a:rPr lang="en-US" altLang="zh-CN" sz="2900" b="1" baseline="-25000">
                <a:solidFill>
                  <a:srgbClr val="0033CC"/>
                </a:solidFill>
                <a:ea typeface="黑体" panose="02010609060101010101" pitchFamily="49" charset="-122"/>
              </a:rPr>
              <a:t>E</a:t>
            </a:r>
            <a:r>
              <a:rPr lang="en-US" altLang="zh-CN" sz="2800" b="1">
                <a:solidFill>
                  <a:srgbClr val="0033CC"/>
                </a:solidFill>
                <a:ea typeface="黑体" panose="02010609060101010101" pitchFamily="49" charset="-122"/>
                <a:sym typeface="Symbol" panose="05050102010706020507" pitchFamily="18" charset="2"/>
              </a:rPr>
              <a:t></a:t>
            </a:r>
            <a:r>
              <a:rPr lang="zh-CN" altLang="en-US" sz="2800" b="1">
                <a:solidFill>
                  <a:srgbClr val="0033CC"/>
                </a:solidFill>
                <a:ea typeface="黑体" panose="02010609060101010101" pitchFamily="49" charset="-122"/>
              </a:rPr>
              <a:t>、</a:t>
            </a:r>
            <a:r>
              <a:rPr lang="en-US" altLang="zh-CN" sz="2800" b="1" i="1">
                <a:solidFill>
                  <a:srgbClr val="0033CC"/>
                </a:solidFill>
                <a:ea typeface="黑体" panose="02010609060101010101" pitchFamily="49" charset="-122"/>
              </a:rPr>
              <a:t>V</a:t>
            </a:r>
            <a:r>
              <a:rPr lang="en-US" altLang="zh-CN" sz="2900" b="1" baseline="-25000">
                <a:solidFill>
                  <a:srgbClr val="0033CC"/>
                </a:solidFill>
                <a:ea typeface="黑体" panose="02010609060101010101" pitchFamily="49" charset="-122"/>
              </a:rPr>
              <a:t>B</a:t>
            </a:r>
            <a:r>
              <a:rPr lang="zh-CN" altLang="en-US" sz="2800" b="1">
                <a:solidFill>
                  <a:srgbClr val="0033CC"/>
                </a:solidFill>
                <a:ea typeface="黑体" panose="02010609060101010101" pitchFamily="49" charset="-122"/>
              </a:rPr>
              <a:t>不变</a:t>
            </a:r>
          </a:p>
        </p:txBody>
      </p:sp>
      <p:sp>
        <p:nvSpPr>
          <p:cNvPr id="17" name="Text Box 16">
            <a:extLst>
              <a:ext uri="{FF2B5EF4-FFF2-40B4-BE49-F238E27FC236}">
                <a16:creationId xmlns:a16="http://schemas.microsoft.com/office/drawing/2014/main" id="{38A0E76C-D215-4C8D-ABEC-4F1E928C9A41}"/>
              </a:ext>
            </a:extLst>
          </p:cNvPr>
          <p:cNvSpPr txBox="1">
            <a:spLocks noChangeArrowheads="1"/>
          </p:cNvSpPr>
          <p:nvPr/>
        </p:nvSpPr>
        <p:spPr bwMode="auto">
          <a:xfrm>
            <a:off x="6019800" y="4580682"/>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0033CC"/>
                </a:solidFill>
                <a:ea typeface="黑体" panose="02010609060101010101" pitchFamily="49" charset="-122"/>
                <a:sym typeface="Symbol" panose="05050102010706020507" pitchFamily="18" charset="2"/>
              </a:rPr>
              <a:t></a:t>
            </a:r>
            <a:r>
              <a:rPr lang="en-US" altLang="zh-CN" sz="2900" b="1" baseline="-25000">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V</a:t>
            </a:r>
            <a:r>
              <a:rPr lang="en-US" altLang="zh-CN" sz="2900" b="1" baseline="-25000">
                <a:solidFill>
                  <a:srgbClr val="0033CC"/>
                </a:solidFill>
                <a:ea typeface="黑体" panose="02010609060101010101" pitchFamily="49" charset="-122"/>
              </a:rPr>
              <a:t>BE </a:t>
            </a:r>
            <a:r>
              <a:rPr lang="en-US" altLang="zh-CN" sz="2800" b="1">
                <a:solidFill>
                  <a:srgbClr val="0033CC"/>
                </a:solidFill>
                <a:ea typeface="黑体" panose="02010609060101010101" pitchFamily="49" charset="-122"/>
                <a:sym typeface="Symbol" panose="05050102010706020507" pitchFamily="18" charset="2"/>
              </a:rPr>
              <a:t></a:t>
            </a:r>
            <a:endParaRPr lang="en-US" altLang="zh-CN" sz="2800" b="1">
              <a:solidFill>
                <a:srgbClr val="0033CC"/>
              </a:solidFill>
              <a:ea typeface="黑体" panose="02010609060101010101" pitchFamily="49" charset="-122"/>
            </a:endParaRPr>
          </a:p>
        </p:txBody>
      </p:sp>
      <p:sp>
        <p:nvSpPr>
          <p:cNvPr id="18" name="Text Box 17">
            <a:extLst>
              <a:ext uri="{FF2B5EF4-FFF2-40B4-BE49-F238E27FC236}">
                <a16:creationId xmlns:a16="http://schemas.microsoft.com/office/drawing/2014/main" id="{CD320B40-C8AC-4F58-8577-9F3633902412}"/>
              </a:ext>
            </a:extLst>
          </p:cNvPr>
          <p:cNvSpPr txBox="1">
            <a:spLocks noChangeArrowheads="1"/>
          </p:cNvSpPr>
          <p:nvPr/>
        </p:nvSpPr>
        <p:spPr bwMode="auto">
          <a:xfrm>
            <a:off x="7467600" y="4580682"/>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0033CC"/>
                </a:solidFill>
                <a:ea typeface="黑体" panose="02010609060101010101" pitchFamily="49" charset="-122"/>
                <a:sym typeface="Symbol" panose="05050102010706020507" pitchFamily="18" charset="2"/>
              </a:rPr>
              <a:t></a:t>
            </a:r>
            <a:r>
              <a:rPr lang="en-US" altLang="zh-CN" sz="2800" b="1">
                <a:solidFill>
                  <a:srgbClr val="0033CC"/>
                </a:solidFill>
                <a:ea typeface="黑体" panose="02010609060101010101" pitchFamily="49" charset="-122"/>
              </a:rPr>
              <a:t>  </a:t>
            </a:r>
            <a:r>
              <a:rPr lang="en-US" altLang="zh-CN" sz="2800" b="1" i="1">
                <a:solidFill>
                  <a:srgbClr val="0033CC"/>
                </a:solidFill>
                <a:ea typeface="黑体" panose="02010609060101010101" pitchFamily="49" charset="-122"/>
              </a:rPr>
              <a:t>I</a:t>
            </a:r>
            <a:r>
              <a:rPr lang="en-US" altLang="zh-CN" sz="2900" b="1" baseline="-25000">
                <a:solidFill>
                  <a:srgbClr val="0033CC"/>
                </a:solidFill>
                <a:ea typeface="黑体" panose="02010609060101010101" pitchFamily="49" charset="-122"/>
              </a:rPr>
              <a:t>B</a:t>
            </a:r>
            <a:r>
              <a:rPr lang="en-US" altLang="zh-CN" sz="2800" b="1">
                <a:solidFill>
                  <a:srgbClr val="0033CC"/>
                </a:solidFill>
                <a:ea typeface="黑体" panose="02010609060101010101" pitchFamily="49" charset="-122"/>
                <a:sym typeface="Symbol" panose="05050102010706020507" pitchFamily="18" charset="2"/>
              </a:rPr>
              <a:t></a:t>
            </a:r>
            <a:endParaRPr lang="en-US" altLang="zh-CN" sz="2800" b="1">
              <a:solidFill>
                <a:srgbClr val="0033CC"/>
              </a:solidFill>
              <a:ea typeface="黑体" panose="02010609060101010101" pitchFamily="49" charset="-122"/>
            </a:endParaRPr>
          </a:p>
        </p:txBody>
      </p:sp>
      <p:sp>
        <p:nvSpPr>
          <p:cNvPr id="19" name="Line 18">
            <a:extLst>
              <a:ext uri="{FF2B5EF4-FFF2-40B4-BE49-F238E27FC236}">
                <a16:creationId xmlns:a16="http://schemas.microsoft.com/office/drawing/2014/main" id="{49CD31D8-3B0A-410C-9DFE-27F4FA53E253}"/>
              </a:ext>
            </a:extLst>
          </p:cNvPr>
          <p:cNvSpPr>
            <a:spLocks noChangeShapeType="1"/>
          </p:cNvSpPr>
          <p:nvPr/>
        </p:nvSpPr>
        <p:spPr bwMode="auto">
          <a:xfrm flipV="1">
            <a:off x="8305800" y="5114082"/>
            <a:ext cx="0" cy="457200"/>
          </a:xfrm>
          <a:prstGeom prst="line">
            <a:avLst/>
          </a:prstGeom>
          <a:noFill/>
          <a:ln w="25400">
            <a:solidFill>
              <a:srgbClr val="0033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 Box 19">
            <a:extLst>
              <a:ext uri="{FF2B5EF4-FFF2-40B4-BE49-F238E27FC236}">
                <a16:creationId xmlns:a16="http://schemas.microsoft.com/office/drawing/2014/main" id="{78EA3607-9453-4220-A6C0-4A5C15064C0F}"/>
              </a:ext>
            </a:extLst>
          </p:cNvPr>
          <p:cNvSpPr txBox="1">
            <a:spLocks noChangeArrowheads="1"/>
          </p:cNvSpPr>
          <p:nvPr/>
        </p:nvSpPr>
        <p:spPr bwMode="auto">
          <a:xfrm>
            <a:off x="4267200" y="5555407"/>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（反馈控制）</a:t>
            </a:r>
          </a:p>
        </p:txBody>
      </p:sp>
      <p:graphicFrame>
        <p:nvGraphicFramePr>
          <p:cNvPr id="21" name="Object 20">
            <a:extLst>
              <a:ext uri="{FF2B5EF4-FFF2-40B4-BE49-F238E27FC236}">
                <a16:creationId xmlns:a16="http://schemas.microsoft.com/office/drawing/2014/main" id="{9EF0362E-86D5-4EC5-98F4-5CD12E42DD0B}"/>
              </a:ext>
            </a:extLst>
          </p:cNvPr>
          <p:cNvGraphicFramePr>
            <a:graphicFrameLocks noChangeAspect="1"/>
          </p:cNvGraphicFramePr>
          <p:nvPr>
            <p:extLst>
              <p:ext uri="{D42A27DB-BD31-4B8C-83A1-F6EECF244321}">
                <p14:modId xmlns:p14="http://schemas.microsoft.com/office/powerpoint/2010/main" val="3714874048"/>
              </p:ext>
            </p:extLst>
          </p:nvPr>
        </p:nvGraphicFramePr>
        <p:xfrm>
          <a:off x="685800" y="980232"/>
          <a:ext cx="3276600" cy="2735263"/>
        </p:xfrm>
        <a:graphic>
          <a:graphicData uri="http://schemas.openxmlformats.org/presentationml/2006/ole">
            <mc:AlternateContent xmlns:mc="http://schemas.openxmlformats.org/markup-compatibility/2006">
              <mc:Choice xmlns:v="urn:schemas-microsoft-com:vml" Requires="v">
                <p:oleObj spid="_x0000_s58534" name="BMP 图象" r:id="rId7" imgW="3276953" imgH="2735751" progId="PBrush">
                  <p:embed/>
                </p:oleObj>
              </mc:Choice>
              <mc:Fallback>
                <p:oleObj name="BMP 图象" r:id="rId7" imgW="3276953" imgH="2735751" progId="PBrush">
                  <p:embed/>
                  <p:pic>
                    <p:nvPicPr>
                      <p:cNvPr id="0" name="Picture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980232"/>
                        <a:ext cx="3276600" cy="273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1">
            <a:extLst>
              <a:ext uri="{FF2B5EF4-FFF2-40B4-BE49-F238E27FC236}">
                <a16:creationId xmlns:a16="http://schemas.microsoft.com/office/drawing/2014/main" id="{63CF6D2B-615F-4877-962E-8DD07FA97770}"/>
              </a:ext>
            </a:extLst>
          </p:cNvPr>
          <p:cNvGraphicFramePr>
            <a:graphicFrameLocks noChangeAspect="1"/>
          </p:cNvGraphicFramePr>
          <p:nvPr>
            <p:extLst>
              <p:ext uri="{D42A27DB-BD31-4B8C-83A1-F6EECF244321}">
                <p14:modId xmlns:p14="http://schemas.microsoft.com/office/powerpoint/2010/main" val="1456842999"/>
              </p:ext>
            </p:extLst>
          </p:nvPr>
        </p:nvGraphicFramePr>
        <p:xfrm>
          <a:off x="685800" y="980232"/>
          <a:ext cx="3276600" cy="2735263"/>
        </p:xfrm>
        <a:graphic>
          <a:graphicData uri="http://schemas.openxmlformats.org/presentationml/2006/ole">
            <mc:AlternateContent xmlns:mc="http://schemas.openxmlformats.org/markup-compatibility/2006">
              <mc:Choice xmlns:v="urn:schemas-microsoft-com:vml" Requires="v">
                <p:oleObj spid="_x0000_s58535" name="BMP 图象" r:id="rId9" imgW="3276953" imgH="2735751" progId="PBrush">
                  <p:embed/>
                </p:oleObj>
              </mc:Choice>
              <mc:Fallback>
                <p:oleObj name="BMP 图象" r:id="rId9" imgW="3276953" imgH="2735751" progId="PBrush">
                  <p:embed/>
                  <p:pic>
                    <p:nvPicPr>
                      <p:cNvPr id="0" name="Picture 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980232"/>
                        <a:ext cx="3276600" cy="273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22">
            <a:extLst>
              <a:ext uri="{FF2B5EF4-FFF2-40B4-BE49-F238E27FC236}">
                <a16:creationId xmlns:a16="http://schemas.microsoft.com/office/drawing/2014/main" id="{9966F0BF-7713-4BE3-9AEB-D68471F3FF95}"/>
              </a:ext>
            </a:extLst>
          </p:cNvPr>
          <p:cNvGraphicFramePr>
            <a:graphicFrameLocks noChangeAspect="1"/>
          </p:cNvGraphicFramePr>
          <p:nvPr>
            <p:extLst>
              <p:ext uri="{D42A27DB-BD31-4B8C-83A1-F6EECF244321}">
                <p14:modId xmlns:p14="http://schemas.microsoft.com/office/powerpoint/2010/main" val="430434642"/>
              </p:ext>
            </p:extLst>
          </p:nvPr>
        </p:nvGraphicFramePr>
        <p:xfrm>
          <a:off x="685800" y="980232"/>
          <a:ext cx="3276600" cy="2735263"/>
        </p:xfrm>
        <a:graphic>
          <a:graphicData uri="http://schemas.openxmlformats.org/presentationml/2006/ole">
            <mc:AlternateContent xmlns:mc="http://schemas.openxmlformats.org/markup-compatibility/2006">
              <mc:Choice xmlns:v="urn:schemas-microsoft-com:vml" Requires="v">
                <p:oleObj spid="_x0000_s58536" name="BMP 图象" r:id="rId11" imgW="3276953" imgH="2735751" progId="PBrush">
                  <p:embed/>
                </p:oleObj>
              </mc:Choice>
              <mc:Fallback>
                <p:oleObj name="BMP 图象" r:id="rId11" imgW="3276953" imgH="2735751" progId="PBrush">
                  <p:embed/>
                  <p:pic>
                    <p:nvPicPr>
                      <p:cNvPr id="0" name="Picture 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980232"/>
                        <a:ext cx="3276600" cy="2735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AutoShape 23" descr="羊皮纸">
            <a:extLst>
              <a:ext uri="{FF2B5EF4-FFF2-40B4-BE49-F238E27FC236}">
                <a16:creationId xmlns:a16="http://schemas.microsoft.com/office/drawing/2014/main" id="{7905B18A-8C17-4879-AC19-2524F75E8DAF}"/>
              </a:ext>
            </a:extLst>
          </p:cNvPr>
          <p:cNvSpPr>
            <a:spLocks noChangeArrowheads="1"/>
          </p:cNvSpPr>
          <p:nvPr/>
        </p:nvSpPr>
        <p:spPr bwMode="auto">
          <a:xfrm>
            <a:off x="228600" y="3952032"/>
            <a:ext cx="8763000" cy="2057400"/>
          </a:xfrm>
          <a:prstGeom prst="roundRect">
            <a:avLst>
              <a:gd name="adj" fmla="val 16667"/>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nvGrpSpPr>
          <p:cNvPr id="25" name="Group 24">
            <a:extLst>
              <a:ext uri="{FF2B5EF4-FFF2-40B4-BE49-F238E27FC236}">
                <a16:creationId xmlns:a16="http://schemas.microsoft.com/office/drawing/2014/main" id="{DC37E038-2A3D-4838-BEAB-DB84452543F5}"/>
              </a:ext>
            </a:extLst>
          </p:cNvPr>
          <p:cNvGrpSpPr>
            <a:grpSpLocks/>
          </p:cNvGrpSpPr>
          <p:nvPr/>
        </p:nvGrpSpPr>
        <p:grpSpPr bwMode="auto">
          <a:xfrm>
            <a:off x="431800" y="4031407"/>
            <a:ext cx="4191000" cy="458788"/>
            <a:chOff x="288" y="2592"/>
            <a:chExt cx="2736" cy="289"/>
          </a:xfrm>
        </p:grpSpPr>
        <p:sp>
          <p:nvSpPr>
            <p:cNvPr id="26" name="Text Box 25">
              <a:extLst>
                <a:ext uri="{FF2B5EF4-FFF2-40B4-BE49-F238E27FC236}">
                  <a16:creationId xmlns:a16="http://schemas.microsoft.com/office/drawing/2014/main" id="{B7E0D84A-67C9-4A1E-897B-7822657FFA96}"/>
                </a:ext>
              </a:extLst>
            </p:cNvPr>
            <p:cNvSpPr txBox="1">
              <a:spLocks noChangeArrowheads="1"/>
            </p:cNvSpPr>
            <p:nvPr/>
          </p:nvSpPr>
          <p:spPr bwMode="auto">
            <a:xfrm>
              <a:off x="288" y="2592"/>
              <a:ext cx="27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solidFill>
                    <a:srgbClr val="FF0000"/>
                  </a:solidFill>
                  <a:ea typeface="黑体" panose="02010609060101010101" pitchFamily="49" charset="-122"/>
                </a:rPr>
                <a:t>b</a:t>
              </a:r>
              <a:r>
                <a:rPr lang="zh-CN" altLang="en-US" b="1">
                  <a:solidFill>
                    <a:srgbClr val="FF0000"/>
                  </a:solidFill>
                  <a:ea typeface="黑体" panose="02010609060101010101" pitchFamily="49" charset="-122"/>
                </a:rPr>
                <a:t>点电位基本不变的条件：</a:t>
              </a:r>
            </a:p>
          </p:txBody>
        </p:sp>
        <p:sp>
          <p:nvSpPr>
            <p:cNvPr id="27" name="Line 26">
              <a:extLst>
                <a:ext uri="{FF2B5EF4-FFF2-40B4-BE49-F238E27FC236}">
                  <a16:creationId xmlns:a16="http://schemas.microsoft.com/office/drawing/2014/main" id="{EAC8F985-AB88-48E7-89D6-5F04234BD205}"/>
                </a:ext>
              </a:extLst>
            </p:cNvPr>
            <p:cNvSpPr>
              <a:spLocks noChangeShapeType="1"/>
            </p:cNvSpPr>
            <p:nvPr/>
          </p:nvSpPr>
          <p:spPr bwMode="auto">
            <a:xfrm>
              <a:off x="288" y="2880"/>
              <a:ext cx="2280" cy="1"/>
            </a:xfrm>
            <a:prstGeom prst="line">
              <a:avLst/>
            </a:prstGeom>
            <a:noFill/>
            <a:ln w="76200" cmpd="tri">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 name="Text Box 27">
            <a:extLst>
              <a:ext uri="{FF2B5EF4-FFF2-40B4-BE49-F238E27FC236}">
                <a16:creationId xmlns:a16="http://schemas.microsoft.com/office/drawing/2014/main" id="{DC75CB51-BDAB-42D5-B82F-0B741E1CD2F8}"/>
              </a:ext>
            </a:extLst>
          </p:cNvPr>
          <p:cNvSpPr txBox="1">
            <a:spLocks noChangeArrowheads="1"/>
          </p:cNvSpPr>
          <p:nvPr/>
        </p:nvSpPr>
        <p:spPr bwMode="auto">
          <a:xfrm>
            <a:off x="4267200" y="4029820"/>
            <a:ext cx="1905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i="1">
                <a:ea typeface="黑体" panose="02010609060101010101" pitchFamily="49" charset="-122"/>
              </a:rPr>
              <a:t>I</a:t>
            </a:r>
            <a:r>
              <a:rPr lang="en-US" altLang="zh-CN" sz="2900" b="1" baseline="-25000">
                <a:ea typeface="黑体" panose="02010609060101010101" pitchFamily="49" charset="-122"/>
              </a:rPr>
              <a:t>1</a:t>
            </a:r>
            <a:r>
              <a:rPr lang="en-US" altLang="zh-CN" sz="2800" b="1">
                <a:ea typeface="黑体" panose="02010609060101010101" pitchFamily="49" charset="-122"/>
              </a:rPr>
              <a:t> &gt;&gt;</a:t>
            </a:r>
            <a:r>
              <a:rPr lang="en-US" altLang="zh-CN" sz="2800" b="1" i="1">
                <a:ea typeface="黑体" panose="02010609060101010101" pitchFamily="49" charset="-122"/>
              </a:rPr>
              <a:t>I</a:t>
            </a:r>
            <a:r>
              <a:rPr lang="en-US" altLang="zh-CN" sz="2900" b="1" baseline="-25000">
                <a:ea typeface="黑体" panose="02010609060101010101" pitchFamily="49" charset="-122"/>
              </a:rPr>
              <a:t>B </a:t>
            </a:r>
            <a:r>
              <a:rPr lang="zh-CN" altLang="en-US" sz="2800" b="1">
                <a:ea typeface="黑体" panose="02010609060101010101" pitchFamily="49" charset="-122"/>
              </a:rPr>
              <a:t>，</a:t>
            </a:r>
          </a:p>
        </p:txBody>
      </p:sp>
      <p:graphicFrame>
        <p:nvGraphicFramePr>
          <p:cNvPr id="29" name="Object 28">
            <a:extLst>
              <a:ext uri="{FF2B5EF4-FFF2-40B4-BE49-F238E27FC236}">
                <a16:creationId xmlns:a16="http://schemas.microsoft.com/office/drawing/2014/main" id="{410D4250-F4CA-4D75-9666-64E73729ADD8}"/>
              </a:ext>
            </a:extLst>
          </p:cNvPr>
          <p:cNvGraphicFramePr>
            <a:graphicFrameLocks noChangeAspect="1"/>
          </p:cNvGraphicFramePr>
          <p:nvPr>
            <p:extLst>
              <p:ext uri="{D42A27DB-BD31-4B8C-83A1-F6EECF244321}">
                <p14:modId xmlns:p14="http://schemas.microsoft.com/office/powerpoint/2010/main" val="4021053279"/>
              </p:ext>
            </p:extLst>
          </p:nvPr>
        </p:nvGraphicFramePr>
        <p:xfrm>
          <a:off x="1828800" y="4561632"/>
          <a:ext cx="2233613" cy="811213"/>
        </p:xfrm>
        <a:graphic>
          <a:graphicData uri="http://schemas.openxmlformats.org/presentationml/2006/ole">
            <mc:AlternateContent xmlns:mc="http://schemas.openxmlformats.org/markup-compatibility/2006">
              <mc:Choice xmlns:v="urn:schemas-microsoft-com:vml" Requires="v">
                <p:oleObj spid="_x0000_s58537" name="公式" r:id="rId13" imgW="26822400" imgH="9753600" progId="Equation.3">
                  <p:embed/>
                </p:oleObj>
              </mc:Choice>
              <mc:Fallback>
                <p:oleObj name="公式" r:id="rId13" imgW="26822400" imgH="9753600" progId="Equation.3">
                  <p:embed/>
                  <p:pic>
                    <p:nvPicPr>
                      <p:cNvPr id="0" name="Picture 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8800" y="4561632"/>
                        <a:ext cx="2233613"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Text Box 29">
            <a:extLst>
              <a:ext uri="{FF2B5EF4-FFF2-40B4-BE49-F238E27FC236}">
                <a16:creationId xmlns:a16="http://schemas.microsoft.com/office/drawing/2014/main" id="{84CC3A33-4FFC-4DE5-8DA4-56C018DD6C29}"/>
              </a:ext>
            </a:extLst>
          </p:cNvPr>
          <p:cNvSpPr txBox="1">
            <a:spLocks noChangeArrowheads="1"/>
          </p:cNvSpPr>
          <p:nvPr/>
        </p:nvSpPr>
        <p:spPr bwMode="auto">
          <a:xfrm>
            <a:off x="685800" y="4637832"/>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latin typeface="宋体" panose="02010600030101010101" pitchFamily="2" charset="-122"/>
                <a:ea typeface="宋体" panose="02010600030101010101" pitchFamily="2" charset="-122"/>
              </a:rPr>
              <a:t>此时，</a:t>
            </a:r>
          </a:p>
        </p:txBody>
      </p:sp>
      <p:sp>
        <p:nvSpPr>
          <p:cNvPr id="31" name="Text Box 30">
            <a:extLst>
              <a:ext uri="{FF2B5EF4-FFF2-40B4-BE49-F238E27FC236}">
                <a16:creationId xmlns:a16="http://schemas.microsoft.com/office/drawing/2014/main" id="{1A374F4B-E1E5-4174-984F-822CA4A2145C}"/>
              </a:ext>
            </a:extLst>
          </p:cNvPr>
          <p:cNvSpPr txBox="1">
            <a:spLocks noChangeArrowheads="1"/>
          </p:cNvSpPr>
          <p:nvPr/>
        </p:nvSpPr>
        <p:spPr bwMode="auto">
          <a:xfrm>
            <a:off x="4343400" y="4790232"/>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latin typeface="宋体" panose="02010600030101010101" pitchFamily="2" charset="-122"/>
                <a:ea typeface="宋体" panose="02010600030101010101" pitchFamily="2" charset="-122"/>
              </a:rPr>
              <a:t>不随温度变化而变化。</a:t>
            </a:r>
          </a:p>
        </p:txBody>
      </p:sp>
      <p:sp>
        <p:nvSpPr>
          <p:cNvPr id="32" name="Text Box 31">
            <a:extLst>
              <a:ext uri="{FF2B5EF4-FFF2-40B4-BE49-F238E27FC236}">
                <a16:creationId xmlns:a16="http://schemas.microsoft.com/office/drawing/2014/main" id="{8E69D263-8573-4F94-970D-BEC4546E200F}"/>
              </a:ext>
            </a:extLst>
          </p:cNvPr>
          <p:cNvSpPr txBox="1">
            <a:spLocks noChangeArrowheads="1"/>
          </p:cNvSpPr>
          <p:nvPr/>
        </p:nvSpPr>
        <p:spPr bwMode="auto">
          <a:xfrm>
            <a:off x="6172200" y="4029820"/>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i="1">
                <a:ea typeface="黑体" panose="02010609060101010101" pitchFamily="49" charset="-122"/>
              </a:rPr>
              <a:t>V</a:t>
            </a:r>
            <a:r>
              <a:rPr lang="en-US" altLang="zh-CN" sz="2900" b="1" baseline="-25000">
                <a:ea typeface="黑体" panose="02010609060101010101" pitchFamily="49" charset="-122"/>
              </a:rPr>
              <a:t>B</a:t>
            </a:r>
            <a:r>
              <a:rPr lang="en-US" altLang="zh-CN" sz="2800" b="1">
                <a:ea typeface="黑体" panose="02010609060101010101" pitchFamily="49" charset="-122"/>
              </a:rPr>
              <a:t> &gt;&gt;</a:t>
            </a:r>
            <a:r>
              <a:rPr lang="en-US" altLang="zh-CN" sz="2800" b="1" i="1">
                <a:ea typeface="黑体" panose="02010609060101010101" pitchFamily="49" charset="-122"/>
              </a:rPr>
              <a:t>V</a:t>
            </a:r>
            <a:r>
              <a:rPr lang="en-US" altLang="zh-CN" sz="2900" b="1" baseline="-25000">
                <a:ea typeface="黑体" panose="02010609060101010101" pitchFamily="49" charset="-122"/>
              </a:rPr>
              <a:t>BE</a:t>
            </a:r>
            <a:endParaRPr lang="en-US" altLang="zh-CN" sz="2800" b="1">
              <a:ea typeface="黑体" panose="02010609060101010101" pitchFamily="49" charset="-122"/>
            </a:endParaRPr>
          </a:p>
        </p:txBody>
      </p:sp>
      <p:sp>
        <p:nvSpPr>
          <p:cNvPr id="33" name="Text Box 32">
            <a:extLst>
              <a:ext uri="{FF2B5EF4-FFF2-40B4-BE49-F238E27FC236}">
                <a16:creationId xmlns:a16="http://schemas.microsoft.com/office/drawing/2014/main" id="{779099C8-25B9-4085-BD4F-2FF49EEFC98D}"/>
              </a:ext>
            </a:extLst>
          </p:cNvPr>
          <p:cNvSpPr txBox="1">
            <a:spLocks noChangeArrowheads="1"/>
          </p:cNvSpPr>
          <p:nvPr/>
        </p:nvSpPr>
        <p:spPr bwMode="auto">
          <a:xfrm>
            <a:off x="381000" y="4790232"/>
            <a:ext cx="8534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b="1">
                <a:ea typeface="宋体" panose="02010600030101010101" pitchFamily="2" charset="-122"/>
              </a:rPr>
              <a:t>                                                                                            </a:t>
            </a:r>
            <a:r>
              <a:rPr lang="zh-CN" altLang="en-US" b="1">
                <a:ea typeface="宋体" panose="02010600030101010101" pitchFamily="2" charset="-122"/>
              </a:rPr>
              <a:t>且</a:t>
            </a:r>
            <a:r>
              <a:rPr lang="en-US" altLang="zh-CN" b="1" i="1">
                <a:ea typeface="宋体" panose="02010600030101010101" pitchFamily="2" charset="-122"/>
              </a:rPr>
              <a:t>R</a:t>
            </a:r>
            <a:r>
              <a:rPr lang="en-US" altLang="zh-CN" b="1" baseline="-25000">
                <a:ea typeface="宋体" panose="02010600030101010101" pitchFamily="2" charset="-122"/>
              </a:rPr>
              <a:t>e</a:t>
            </a:r>
            <a:r>
              <a:rPr lang="zh-CN" altLang="en-US" b="1">
                <a:latin typeface="宋体" panose="02010600030101010101" pitchFamily="2" charset="-122"/>
                <a:ea typeface="宋体" panose="02010600030101010101" pitchFamily="2" charset="-122"/>
              </a:rPr>
              <a:t>可取</a:t>
            </a:r>
          </a:p>
          <a:p>
            <a:pPr algn="l" eaLnBrk="1" hangingPunct="1">
              <a:spcBef>
                <a:spcPct val="50000"/>
              </a:spcBef>
            </a:pPr>
            <a:r>
              <a:rPr lang="zh-CN" altLang="en-US" b="1">
                <a:latin typeface="宋体" panose="02010600030101010101" pitchFamily="2" charset="-122"/>
                <a:ea typeface="宋体" panose="02010600030101010101" pitchFamily="2" charset="-122"/>
              </a:rPr>
              <a:t>大些，反馈控制作用更强。 </a:t>
            </a:r>
          </a:p>
        </p:txBody>
      </p:sp>
      <p:sp>
        <p:nvSpPr>
          <p:cNvPr id="34" name="Text Box 33">
            <a:extLst>
              <a:ext uri="{FF2B5EF4-FFF2-40B4-BE49-F238E27FC236}">
                <a16:creationId xmlns:a16="http://schemas.microsoft.com/office/drawing/2014/main" id="{EE920375-D32A-42DB-83D3-99FE14ED9B74}"/>
              </a:ext>
            </a:extLst>
          </p:cNvPr>
          <p:cNvSpPr txBox="1">
            <a:spLocks noChangeArrowheads="1"/>
          </p:cNvSpPr>
          <p:nvPr/>
        </p:nvSpPr>
        <p:spPr bwMode="auto">
          <a:xfrm>
            <a:off x="4038600" y="5323632"/>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ea typeface="宋体" panose="02010600030101010101" pitchFamily="2" charset="-122"/>
              </a:rPr>
              <a:t>一般取 </a:t>
            </a:r>
            <a:r>
              <a:rPr lang="en-US" altLang="zh-CN" b="1" i="1">
                <a:ea typeface="宋体" panose="02010600030101010101" pitchFamily="2" charset="-122"/>
              </a:rPr>
              <a:t>I</a:t>
            </a:r>
            <a:r>
              <a:rPr lang="en-US" altLang="zh-CN" b="1" baseline="-25000">
                <a:ea typeface="宋体" panose="02010600030101010101" pitchFamily="2" charset="-122"/>
              </a:rPr>
              <a:t>1</a:t>
            </a:r>
            <a:r>
              <a:rPr lang="en-US" altLang="zh-CN" b="1">
                <a:ea typeface="宋体" panose="02010600030101010101" pitchFamily="2" charset="-122"/>
              </a:rPr>
              <a:t> =(5~10)</a:t>
            </a:r>
            <a:r>
              <a:rPr lang="en-US" altLang="zh-CN" b="1" i="1">
                <a:ea typeface="宋体" panose="02010600030101010101" pitchFamily="2" charset="-122"/>
              </a:rPr>
              <a:t>I</a:t>
            </a:r>
            <a:r>
              <a:rPr lang="en-US" altLang="zh-CN" b="1" baseline="-25000">
                <a:ea typeface="宋体" panose="02010600030101010101" pitchFamily="2" charset="-122"/>
              </a:rPr>
              <a:t>B </a:t>
            </a:r>
            <a:r>
              <a:rPr lang="zh-CN" altLang="en-US" b="1">
                <a:ea typeface="宋体" panose="02010600030101010101" pitchFamily="2" charset="-122"/>
              </a:rPr>
              <a:t>， </a:t>
            </a:r>
            <a:r>
              <a:rPr lang="en-US" altLang="zh-CN" b="1" i="1">
                <a:ea typeface="宋体" panose="02010600030101010101" pitchFamily="2" charset="-122"/>
              </a:rPr>
              <a:t>V</a:t>
            </a:r>
            <a:r>
              <a:rPr lang="en-US" altLang="zh-CN" b="1" baseline="-25000">
                <a:ea typeface="宋体" panose="02010600030101010101" pitchFamily="2" charset="-122"/>
              </a:rPr>
              <a:t>B</a:t>
            </a:r>
            <a:r>
              <a:rPr lang="en-US" altLang="zh-CN" b="1">
                <a:ea typeface="宋体" panose="02010600030101010101" pitchFamily="2" charset="-122"/>
              </a:rPr>
              <a:t> =3V~5V</a:t>
            </a:r>
            <a:r>
              <a:rPr lang="en-US" altLang="zh-CN" b="1" baseline="-25000">
                <a:ea typeface="宋体" panose="02010600030101010101" pitchFamily="2" charset="-122"/>
              </a:rPr>
              <a:t> </a:t>
            </a:r>
          </a:p>
        </p:txBody>
      </p:sp>
      <p:grpSp>
        <p:nvGrpSpPr>
          <p:cNvPr id="35" name="Group 34">
            <a:extLst>
              <a:ext uri="{FF2B5EF4-FFF2-40B4-BE49-F238E27FC236}">
                <a16:creationId xmlns:a16="http://schemas.microsoft.com/office/drawing/2014/main" id="{FBDA8291-2AF0-4044-A9F3-1C399E8AA3E6}"/>
              </a:ext>
            </a:extLst>
          </p:cNvPr>
          <p:cNvGrpSpPr>
            <a:grpSpLocks/>
          </p:cNvGrpSpPr>
          <p:nvPr/>
        </p:nvGrpSpPr>
        <p:grpSpPr bwMode="auto">
          <a:xfrm>
            <a:off x="5472113" y="970707"/>
            <a:ext cx="2698750" cy="2800350"/>
            <a:chOff x="3456" y="720"/>
            <a:chExt cx="1700" cy="1764"/>
          </a:xfrm>
        </p:grpSpPr>
        <p:pic>
          <p:nvPicPr>
            <p:cNvPr id="36" name="Picture 35" descr="351">
              <a:extLst>
                <a:ext uri="{FF2B5EF4-FFF2-40B4-BE49-F238E27FC236}">
                  <a16:creationId xmlns:a16="http://schemas.microsoft.com/office/drawing/2014/main" id="{A0C2BF8E-6D0B-43F4-B3FE-A2CA9EB72B7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b="11876"/>
            <a:stretch>
              <a:fillRect/>
            </a:stretch>
          </p:blipFill>
          <p:spPr bwMode="auto">
            <a:xfrm>
              <a:off x="3456" y="720"/>
              <a:ext cx="1700" cy="15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 name="Text Box 36">
              <a:extLst>
                <a:ext uri="{FF2B5EF4-FFF2-40B4-BE49-F238E27FC236}">
                  <a16:creationId xmlns:a16="http://schemas.microsoft.com/office/drawing/2014/main" id="{CBA09303-059D-44DF-96D0-32E5403B9381}"/>
                </a:ext>
              </a:extLst>
            </p:cNvPr>
            <p:cNvSpPr txBox="1">
              <a:spLocks noChangeArrowheads="1"/>
            </p:cNvSpPr>
            <p:nvPr/>
          </p:nvSpPr>
          <p:spPr bwMode="auto">
            <a:xfrm>
              <a:off x="3456" y="2234"/>
              <a:ext cx="1680"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en-US" altLang="zh-CN" sz="2000" b="1">
                  <a:solidFill>
                    <a:schemeClr val="accent2"/>
                  </a:solidFill>
                  <a:ea typeface="宋体" panose="02010600030101010101" pitchFamily="2" charset="-122"/>
                </a:rPr>
                <a:t> </a:t>
              </a:r>
              <a:r>
                <a:rPr kumimoji="0" lang="zh-CN" altLang="en-US" sz="2000" b="1">
                  <a:solidFill>
                    <a:schemeClr val="accent2"/>
                  </a:solidFill>
                  <a:ea typeface="宋体" panose="02010600030101010101" pitchFamily="2" charset="-122"/>
                </a:rPr>
                <a:t>图</a:t>
              </a:r>
              <a:r>
                <a:rPr kumimoji="0" lang="en-US" altLang="zh-CN" sz="2000" b="1">
                  <a:solidFill>
                    <a:schemeClr val="accent2"/>
                  </a:solidFill>
                  <a:ea typeface="宋体" panose="02010600030101010101" pitchFamily="2" charset="-122"/>
                </a:rPr>
                <a:t>4.4.1 </a:t>
              </a:r>
              <a:r>
                <a:rPr kumimoji="0" lang="zh-CN" altLang="en-US" sz="2000" b="1">
                  <a:solidFill>
                    <a:schemeClr val="accent2"/>
                  </a:solidFill>
                  <a:ea typeface="宋体" panose="02010600030101010101" pitchFamily="2" charset="-122"/>
                </a:rPr>
                <a:t>射极偏置电路 </a:t>
              </a:r>
            </a:p>
          </p:txBody>
        </p:sp>
      </p:grpSp>
    </p:spTree>
    <p:extLst>
      <p:ext uri="{BB962C8B-B14F-4D97-AF65-F5344CB8AC3E}">
        <p14:creationId xmlns:p14="http://schemas.microsoft.com/office/powerpoint/2010/main" val="253661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30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3000"/>
                                        <p:tgtEl>
                                          <p:spTgt spid="6"/>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Right)">
                                      <p:cBhvr>
                                        <p:cTn id="17" dur="3000"/>
                                        <p:tgtEl>
                                          <p:spTgt spid="7"/>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3000"/>
                                        <p:tgtEl>
                                          <p:spTgt spid="10"/>
                                        </p:tgtEl>
                                      </p:cBhvr>
                                    </p:animEffect>
                                  </p:childTnLst>
                                  <p:subTnLst>
                                    <p:audio>
                                      <p:cMediaNode>
                                        <p:cTn display="0" masterRel="sameClick">
                                          <p:stCondLst>
                                            <p:cond evt="begin" delay="0">
                                              <p:tn val="20"/>
                                            </p:cond>
                                          </p:stCondLst>
                                          <p:endCondLst>
                                            <p:cond evt="onStopAudio" delay="0">
                                              <p:tgtEl>
                                                <p:sldTgt/>
                                              </p:tgtEl>
                                            </p:cond>
                                          </p:endCondLst>
                                        </p:cTn>
                                        <p:tgtEl>
                                          <p:sndTgt r:embed="rId3"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3000"/>
                                        <p:tgtEl>
                                          <p:spTgt spid="8"/>
                                        </p:tgtEl>
                                      </p:cBhvr>
                                    </p:animEffec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3000"/>
                                        <p:tgtEl>
                                          <p:spTgt spid="13"/>
                                        </p:tgtEl>
                                      </p:cBhvr>
                                    </p:animEffect>
                                  </p:childTnLst>
                                  <p:subTnLst>
                                    <p:audio>
                                      <p:cMediaNode>
                                        <p:cTn display="0" masterRel="sameClick">
                                          <p:stCondLst>
                                            <p:cond evt="begin" delay="0">
                                              <p:tn val="30"/>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3000"/>
                                        <p:tgtEl>
                                          <p:spTgt spid="14"/>
                                        </p:tgtEl>
                                      </p:cBhvr>
                                    </p:animEffect>
                                  </p:childTnLst>
                                  <p:subTnLst>
                                    <p:audio>
                                      <p:cMediaNode>
                                        <p:cTn display="0" masterRel="sameClick">
                                          <p:stCondLst>
                                            <p:cond evt="begin" delay="0">
                                              <p:tn val="35"/>
                                            </p:cond>
                                          </p:stCondLst>
                                          <p:endCondLst>
                                            <p:cond evt="onStopAudio" delay="0">
                                              <p:tgtEl>
                                                <p:sldTgt/>
                                              </p:tgtEl>
                                            </p:cond>
                                          </p:endCondLst>
                                        </p:cTn>
                                        <p:tgtEl>
                                          <p:sndTgt r:embed="rId3" name="type.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3000"/>
                                        <p:tgtEl>
                                          <p:spTgt spid="16"/>
                                        </p:tgtEl>
                                      </p:cBhvr>
                                    </p:animEffect>
                                  </p:childTnLst>
                                  <p:subTnLst>
                                    <p:audio>
                                      <p:cMediaNode>
                                        <p:cTn display="0" masterRel="sameClick">
                                          <p:stCondLst>
                                            <p:cond evt="begin" delay="0">
                                              <p:tn val="40"/>
                                            </p:cond>
                                          </p:stCondLst>
                                          <p:endCondLst>
                                            <p:cond evt="onStopAudio" delay="0">
                                              <p:tgtEl>
                                                <p:sldTgt/>
                                              </p:tgtEl>
                                            </p:cond>
                                          </p:endCondLst>
                                        </p:cTn>
                                        <p:tgtEl>
                                          <p:sndTgt r:embed="rId3" name="type.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3000"/>
                                        <p:tgtEl>
                                          <p:spTgt spid="17"/>
                                        </p:tgtEl>
                                      </p:cBhvr>
                                    </p:animEffect>
                                  </p:childTnLst>
                                  <p:subTnLst>
                                    <p:audio>
                                      <p:cMediaNode>
                                        <p:cTn display="0" masterRel="sameClick">
                                          <p:stCondLst>
                                            <p:cond evt="begin" delay="0">
                                              <p:tn val="45"/>
                                            </p:cond>
                                          </p:stCondLst>
                                          <p:endCondLst>
                                            <p:cond evt="onStopAudio" delay="0">
                                              <p:tgtEl>
                                                <p:sldTgt/>
                                              </p:tgtEl>
                                            </p:cond>
                                          </p:endCondLst>
                                        </p:cTn>
                                        <p:tgtEl>
                                          <p:sndTgt r:embed="rId3" name="type.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3000"/>
                                        <p:tgtEl>
                                          <p:spTgt spid="18"/>
                                        </p:tgtEl>
                                      </p:cBhvr>
                                    </p:animEffect>
                                  </p:childTnLst>
                                  <p:subTnLst>
                                    <p:audio>
                                      <p:cMediaNode>
                                        <p:cTn display="0" masterRel="sameClick">
                                          <p:stCondLst>
                                            <p:cond evt="begin" delay="0">
                                              <p:tn val="50"/>
                                            </p:cond>
                                          </p:stCondLst>
                                          <p:endCondLst>
                                            <p:cond evt="onStopAudio" delay="0">
                                              <p:tgtEl>
                                                <p:sldTgt/>
                                              </p:tgtEl>
                                            </p:cond>
                                          </p:endCondLst>
                                        </p:cTn>
                                        <p:tgtEl>
                                          <p:sndTgt r:embed="rId3" name="type.wav"/>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ox(out)">
                                      <p:cBhvr>
                                        <p:cTn id="57" dur="30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audio>
                                      <p:cMediaNode>
                                        <p:cTn display="0" masterRel="sameClick">
                                          <p:stCondLst>
                                            <p:cond evt="begin" delay="0">
                                              <p:tn val="55"/>
                                            </p:cond>
                                          </p:stCondLst>
                                          <p:endCondLst>
                                            <p:cond evt="onStopAudio" delay="0">
                                              <p:tgtEl>
                                                <p:sldTgt/>
                                              </p:tgtEl>
                                            </p:cond>
                                          </p:endCondLst>
                                        </p:cTn>
                                        <p:tgtEl>
                                          <p:sndTgt r:embed="rId4" name="CAMERA.WAV"/>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ox(in)">
                                      <p:cBhvr>
                                        <p:cTn id="62" dur="30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audio>
                                      <p:cMediaNode>
                                        <p:cTn display="0" masterRel="sameClick">
                                          <p:stCondLst>
                                            <p:cond evt="begin" delay="0">
                                              <p:tn val="60"/>
                                            </p:cond>
                                          </p:stCondLst>
                                          <p:endCondLst>
                                            <p:cond evt="onStopAudio" delay="0">
                                              <p:tgtEl>
                                                <p:sldTgt/>
                                              </p:tgtEl>
                                            </p:cond>
                                          </p:endCondLst>
                                        </p:cTn>
                                        <p:tgtEl>
                                          <p:sndTgt r:embed="rId4" name="CAMERA.WAV"/>
                                        </p:tgtEl>
                                      </p:cMediaNode>
                                    </p:audio>
                                  </p:sub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ox(in)">
                                      <p:cBhvr>
                                        <p:cTn id="67" dur="30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audio>
                                      <p:cMediaNode>
                                        <p:cTn display="0" masterRel="sameClick">
                                          <p:stCondLst>
                                            <p:cond evt="begin" delay="0">
                                              <p:tn val="65"/>
                                            </p:cond>
                                          </p:stCondLst>
                                          <p:endCondLst>
                                            <p:cond evt="onStopAudio" delay="0">
                                              <p:tgtEl>
                                                <p:sldTgt/>
                                              </p:tgtEl>
                                            </p:cond>
                                          </p:endCondLst>
                                        </p:cTn>
                                        <p:tgtEl>
                                          <p:sndTgt r:embed="rId4" name="CAMERA.WAV"/>
                                        </p:tgtEl>
                                      </p:cMediaNode>
                                    </p:audio>
                                  </p:sub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up)">
                                      <p:cBhvr>
                                        <p:cTn id="72" dur="3000"/>
                                        <p:tgtEl>
                                          <p:spTgt spid="19"/>
                                        </p:tgtEl>
                                      </p:cBhvr>
                                    </p:animEffect>
                                  </p:childTnLst>
                                  <p:subTnLst>
                                    <p:audio>
                                      <p:cMediaNode>
                                        <p:cTn display="0" masterRel="sameClick">
                                          <p:stCondLst>
                                            <p:cond evt="begin" delay="0">
                                              <p:tn val="70"/>
                                            </p:cond>
                                          </p:stCondLst>
                                          <p:endCondLst>
                                            <p:cond evt="onStopAudio" delay="0">
                                              <p:tgtEl>
                                                <p:sldTgt/>
                                              </p:tgtEl>
                                            </p:cond>
                                          </p:endCondLst>
                                        </p:cTn>
                                        <p:tgtEl>
                                          <p:sndTgt r:embed="rId3" name="type.wav"/>
                                        </p:tgtEl>
                                      </p:cMediaNode>
                                    </p:audio>
                                  </p:sub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right)">
                                      <p:cBhvr>
                                        <p:cTn id="77" dur="3000"/>
                                        <p:tgtEl>
                                          <p:spTgt spid="9"/>
                                        </p:tgtEl>
                                      </p:cBhvr>
                                    </p:animEffect>
                                  </p:childTnLst>
                                  <p:subTnLst>
                                    <p:audio>
                                      <p:cMediaNode>
                                        <p:cTn display="0" masterRel="sameClick">
                                          <p:stCondLst>
                                            <p:cond evt="begin" delay="0">
                                              <p:tn val="75"/>
                                            </p:cond>
                                          </p:stCondLst>
                                          <p:endCondLst>
                                            <p:cond evt="onStopAudio" delay="0">
                                              <p:tgtEl>
                                                <p:sldTgt/>
                                              </p:tgtEl>
                                            </p:cond>
                                          </p:endCondLst>
                                        </p:cTn>
                                        <p:tgtEl>
                                          <p:sndTgt r:embed="rId5" name="CHIMES.WAV"/>
                                        </p:tgtEl>
                                      </p:cMediaNode>
                                    </p:audio>
                                  </p:subTnLst>
                                </p:cTn>
                              </p:par>
                            </p:childTnLst>
                          </p:cTn>
                        </p:par>
                      </p:childTnLst>
                    </p:cTn>
                  </p:par>
                  <p:par>
                    <p:cTn id="78" fill="hold">
                      <p:stCondLst>
                        <p:cond delay="indefinite"/>
                      </p:stCondLst>
                      <p:childTnLst>
                        <p:par>
                          <p:cTn id="79" fill="hold">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right)">
                                      <p:cBhvr>
                                        <p:cTn id="82" dur="3000"/>
                                        <p:tgtEl>
                                          <p:spTgt spid="15"/>
                                        </p:tgtEl>
                                      </p:cBhvr>
                                    </p:animEffect>
                                  </p:childTnLst>
                                  <p:subTnLst>
                                    <p:audio>
                                      <p:cMediaNode>
                                        <p:cTn display="0" masterRel="sameClick">
                                          <p:stCondLst>
                                            <p:cond evt="begin" delay="0">
                                              <p:tn val="80"/>
                                            </p:cond>
                                          </p:stCondLst>
                                          <p:endCondLst>
                                            <p:cond evt="onStopAudio" delay="0">
                                              <p:tgtEl>
                                                <p:sldTgt/>
                                              </p:tgtEl>
                                            </p:cond>
                                          </p:endCondLst>
                                        </p:cTn>
                                        <p:tgtEl>
                                          <p:sndTgt r:embed="rId3" name="type.wav"/>
                                        </p:tgtEl>
                                      </p:cMediaNode>
                                    </p:audio>
                                  </p:subTnLst>
                                </p:cTn>
                              </p:par>
                            </p:childTnLst>
                          </p:cTn>
                        </p:par>
                      </p:childTnLst>
                    </p:cTn>
                  </p:par>
                  <p:par>
                    <p:cTn id="83" fill="hold">
                      <p:stCondLst>
                        <p:cond delay="indefinite"/>
                      </p:stCondLst>
                      <p:childTnLst>
                        <p:par>
                          <p:cTn id="84" fill="hold">
                            <p:stCondLst>
                              <p:cond delay="0"/>
                            </p:stCondLst>
                            <p:childTnLst>
                              <p:par>
                                <p:cTn id="85" presetID="18" presetClass="entr" presetSubtype="6"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strips(downRight)">
                                      <p:cBhvr>
                                        <p:cTn id="87" dur="3000"/>
                                        <p:tgtEl>
                                          <p:spTgt spid="20"/>
                                        </p:tgtEl>
                                      </p:cBhvr>
                                    </p:animEffect>
                                  </p:childTnLst>
                                  <p:subTnLst>
                                    <p:audio>
                                      <p:cMediaNode>
                                        <p:cTn display="0" masterRel="sameClick">
                                          <p:stCondLst>
                                            <p:cond evt="begin" delay="0">
                                              <p:tn val="85"/>
                                            </p:cond>
                                          </p:stCondLst>
                                          <p:endCondLst>
                                            <p:cond evt="onStopAudio" delay="0">
                                              <p:tgtEl>
                                                <p:sldTgt/>
                                              </p:tgtEl>
                                            </p:cond>
                                          </p:endCondLst>
                                        </p:cTn>
                                        <p:tgtEl>
                                          <p:sndTgt r:embed="rId3" name="type.wav"/>
                                        </p:tgtEl>
                                      </p:cMediaNode>
                                    </p:audio>
                                  </p:subTnLst>
                                </p:cTn>
                              </p:par>
                            </p:childTnLst>
                          </p:cTn>
                        </p:par>
                      </p:childTnLst>
                    </p:cTn>
                  </p:par>
                  <p:par>
                    <p:cTn id="88" fill="hold">
                      <p:stCondLst>
                        <p:cond delay="indefinite"/>
                      </p:stCondLst>
                      <p:childTnLst>
                        <p:par>
                          <p:cTn id="89" fill="hold">
                            <p:stCondLst>
                              <p:cond delay="0"/>
                            </p:stCondLst>
                            <p:childTnLst>
                              <p:par>
                                <p:cTn id="90" presetID="18" presetClass="entr" presetSubtype="6"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strips(downRight)">
                                      <p:cBhvr>
                                        <p:cTn id="92" dur="3000"/>
                                        <p:tgtEl>
                                          <p:spTgt spid="24"/>
                                        </p:tgtEl>
                                      </p:cBhvr>
                                    </p:animEffect>
                                  </p:childTnLst>
                                  <p:subTnLst>
                                    <p:audio>
                                      <p:cMediaNode>
                                        <p:cTn display="0" masterRel="sameClick">
                                          <p:stCondLst>
                                            <p:cond evt="begin" delay="0">
                                              <p:tn val="90"/>
                                            </p:cond>
                                          </p:stCondLst>
                                          <p:endCondLst>
                                            <p:cond evt="onStopAudio" delay="0">
                                              <p:tgtEl>
                                                <p:sldTgt/>
                                              </p:tgtEl>
                                            </p:cond>
                                          </p:endCondLst>
                                        </p:cTn>
                                        <p:tgtEl>
                                          <p:sndTgt r:embed="rId3" name="type.wav"/>
                                        </p:tgtEl>
                                      </p:cMediaNode>
                                    </p:audio>
                                  </p:subTnLst>
                                </p:cTn>
                              </p:par>
                            </p:childTnLst>
                          </p:cTn>
                        </p:par>
                      </p:childTnLst>
                    </p:cTn>
                  </p:par>
                  <p:par>
                    <p:cTn id="93" fill="hold">
                      <p:stCondLst>
                        <p:cond delay="indefinite"/>
                      </p:stCondLst>
                      <p:childTnLst>
                        <p:par>
                          <p:cTn id="94" fill="hold">
                            <p:stCondLst>
                              <p:cond delay="0"/>
                            </p:stCondLst>
                            <p:childTnLst>
                              <p:par>
                                <p:cTn id="95" presetID="18" presetClass="entr" presetSubtype="6" fill="hold"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strips(downRight)">
                                      <p:cBhvr>
                                        <p:cTn id="97" dur="3000"/>
                                        <p:tgtEl>
                                          <p:spTgt spid="25"/>
                                        </p:tgtEl>
                                      </p:cBhvr>
                                    </p:animEffect>
                                  </p:childTnLst>
                                  <p:subTnLst>
                                    <p:audio>
                                      <p:cMediaNode>
                                        <p:cTn display="0" masterRel="sameClick">
                                          <p:stCondLst>
                                            <p:cond evt="begin" delay="0">
                                              <p:tn val="95"/>
                                            </p:cond>
                                          </p:stCondLst>
                                          <p:endCondLst>
                                            <p:cond evt="onStopAudio" delay="0">
                                              <p:tgtEl>
                                                <p:sldTgt/>
                                              </p:tgtEl>
                                            </p:cond>
                                          </p:endCondLst>
                                        </p:cTn>
                                        <p:tgtEl>
                                          <p:sndTgt r:embed="rId3" name="type.wav"/>
                                        </p:tgtEl>
                                      </p:cMediaNode>
                                    </p:audio>
                                  </p:subTnLst>
                                </p:cTn>
                              </p:par>
                            </p:childTnLst>
                          </p:cTn>
                        </p:par>
                      </p:childTnLst>
                    </p:cTn>
                  </p:par>
                  <p:par>
                    <p:cTn id="98" fill="hold">
                      <p:stCondLst>
                        <p:cond delay="indefinite"/>
                      </p:stCondLst>
                      <p:childTnLst>
                        <p:par>
                          <p:cTn id="99" fill="hold">
                            <p:stCondLst>
                              <p:cond delay="0"/>
                            </p:stCondLst>
                            <p:childTnLst>
                              <p:par>
                                <p:cTn id="100" presetID="18" presetClass="entr" presetSubtype="6"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strips(downRight)">
                                      <p:cBhvr>
                                        <p:cTn id="102" dur="3000"/>
                                        <p:tgtEl>
                                          <p:spTgt spid="28"/>
                                        </p:tgtEl>
                                      </p:cBhvr>
                                    </p:animEffect>
                                  </p:childTnLst>
                                  <p:subTnLst>
                                    <p:audio>
                                      <p:cMediaNode>
                                        <p:cTn display="0" masterRel="sameClick">
                                          <p:stCondLst>
                                            <p:cond evt="begin" delay="0">
                                              <p:tn val="100"/>
                                            </p:cond>
                                          </p:stCondLst>
                                          <p:endCondLst>
                                            <p:cond evt="onStopAudio" delay="0">
                                              <p:tgtEl>
                                                <p:sldTgt/>
                                              </p:tgtEl>
                                            </p:cond>
                                          </p:endCondLst>
                                        </p:cTn>
                                        <p:tgtEl>
                                          <p:sndTgt r:embed="rId3" name="type.wav"/>
                                        </p:tgtEl>
                                      </p:cMediaNode>
                                    </p:audio>
                                  </p:subTnLst>
                                </p:cTn>
                              </p:par>
                            </p:childTnLst>
                          </p:cTn>
                        </p:par>
                      </p:childTnLst>
                    </p:cTn>
                  </p:par>
                  <p:par>
                    <p:cTn id="103" fill="hold">
                      <p:stCondLst>
                        <p:cond delay="indefinite"/>
                      </p:stCondLst>
                      <p:childTnLst>
                        <p:par>
                          <p:cTn id="104" fill="hold">
                            <p:stCondLst>
                              <p:cond delay="0"/>
                            </p:stCondLst>
                            <p:childTnLst>
                              <p:par>
                                <p:cTn id="105" presetID="18" presetClass="entr" presetSubtype="6" fill="hold" grpId="0" nodeType="click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strips(downRight)">
                                      <p:cBhvr>
                                        <p:cTn id="107" dur="3000"/>
                                        <p:tgtEl>
                                          <p:spTgt spid="32"/>
                                        </p:tgtEl>
                                      </p:cBhvr>
                                    </p:animEffect>
                                  </p:childTnLst>
                                  <p:subTnLst>
                                    <p:audio>
                                      <p:cMediaNode>
                                        <p:cTn display="0" masterRel="sameClick">
                                          <p:stCondLst>
                                            <p:cond evt="begin" delay="0">
                                              <p:tn val="105"/>
                                            </p:cond>
                                          </p:stCondLst>
                                          <p:endCondLst>
                                            <p:cond evt="onStopAudio" delay="0">
                                              <p:tgtEl>
                                                <p:sldTgt/>
                                              </p:tgtEl>
                                            </p:cond>
                                          </p:endCondLst>
                                        </p:cTn>
                                        <p:tgtEl>
                                          <p:sndTgt r:embed="rId3" name="type.wav"/>
                                        </p:tgtEl>
                                      </p:cMediaNode>
                                    </p:audio>
                                  </p:subTnLst>
                                </p:cTn>
                              </p:par>
                            </p:childTnLst>
                          </p:cTn>
                        </p:par>
                      </p:childTnLst>
                    </p:cTn>
                  </p:par>
                  <p:par>
                    <p:cTn id="108" fill="hold">
                      <p:stCondLst>
                        <p:cond delay="indefinite"/>
                      </p:stCondLst>
                      <p:childTnLst>
                        <p:par>
                          <p:cTn id="109" fill="hold">
                            <p:stCondLst>
                              <p:cond delay="0"/>
                            </p:stCondLst>
                            <p:childTnLst>
                              <p:par>
                                <p:cTn id="110" presetID="18" presetClass="entr" presetSubtype="6" fill="hold" grpId="0"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strips(downRight)">
                                      <p:cBhvr>
                                        <p:cTn id="112" dur="2000"/>
                                        <p:tgtEl>
                                          <p:spTgt spid="30"/>
                                        </p:tgtEl>
                                      </p:cBhvr>
                                    </p:animEffect>
                                  </p:childTnLst>
                                  <p:subTnLst>
                                    <p:audio>
                                      <p:cMediaNode>
                                        <p:cTn display="0" masterRel="sameClick">
                                          <p:stCondLst>
                                            <p:cond evt="begin" delay="0">
                                              <p:tn val="110"/>
                                            </p:cond>
                                          </p:stCondLst>
                                          <p:endCondLst>
                                            <p:cond evt="onStopAudio" delay="0">
                                              <p:tgtEl>
                                                <p:sldTgt/>
                                              </p:tgtEl>
                                            </p:cond>
                                          </p:endCondLst>
                                        </p:cTn>
                                        <p:tgtEl>
                                          <p:sndTgt r:embed="rId3" name="type.wav"/>
                                        </p:tgtEl>
                                      </p:cMediaNode>
                                    </p:audio>
                                  </p:subTnLst>
                                </p:cTn>
                              </p:par>
                            </p:childTnLst>
                          </p:cTn>
                        </p:par>
                      </p:childTnLst>
                    </p:cTn>
                  </p:par>
                  <p:par>
                    <p:cTn id="113" fill="hold">
                      <p:stCondLst>
                        <p:cond delay="indefinite"/>
                      </p:stCondLst>
                      <p:childTnLst>
                        <p:par>
                          <p:cTn id="114" fill="hold">
                            <p:stCondLst>
                              <p:cond delay="0"/>
                            </p:stCondLst>
                            <p:childTnLst>
                              <p:par>
                                <p:cTn id="115" presetID="18" presetClass="entr" presetSubtype="6" fill="hold" nodeType="clickEffect">
                                  <p:stCondLst>
                                    <p:cond delay="0"/>
                                  </p:stCondLst>
                                  <p:childTnLst>
                                    <p:set>
                                      <p:cBhvr>
                                        <p:cTn id="116" dur="1" fill="hold">
                                          <p:stCondLst>
                                            <p:cond delay="0"/>
                                          </p:stCondLst>
                                        </p:cTn>
                                        <p:tgtEl>
                                          <p:spTgt spid="29"/>
                                        </p:tgtEl>
                                        <p:attrNameLst>
                                          <p:attrName>style.visibility</p:attrName>
                                        </p:attrNameLst>
                                      </p:cBhvr>
                                      <p:to>
                                        <p:strVal val="visible"/>
                                      </p:to>
                                    </p:set>
                                    <p:animEffect transition="in" filter="strips(downRight)">
                                      <p:cBhvr>
                                        <p:cTn id="117" dur="3000"/>
                                        <p:tgtEl>
                                          <p:spTgt spid="29"/>
                                        </p:tgtEl>
                                      </p:cBhvr>
                                    </p:animEffect>
                                  </p:childTnLst>
                                  <p:subTnLst>
                                    <p:audio>
                                      <p:cMediaNode>
                                        <p:cTn display="0" masterRel="sameClick">
                                          <p:stCondLst>
                                            <p:cond evt="begin" delay="0">
                                              <p:tn val="115"/>
                                            </p:cond>
                                          </p:stCondLst>
                                          <p:endCondLst>
                                            <p:cond evt="onStopAudio" delay="0">
                                              <p:tgtEl>
                                                <p:sldTgt/>
                                              </p:tgtEl>
                                            </p:cond>
                                          </p:endCondLst>
                                        </p:cTn>
                                        <p:tgtEl>
                                          <p:sndTgt r:embed="rId3" name="type.wav"/>
                                        </p:tgtEl>
                                      </p:cMediaNode>
                                    </p:audio>
                                  </p:subTnLst>
                                </p:cTn>
                              </p:par>
                            </p:childTnLst>
                          </p:cTn>
                        </p:par>
                      </p:childTnLst>
                    </p:cTn>
                  </p:par>
                  <p:par>
                    <p:cTn id="118" fill="hold">
                      <p:stCondLst>
                        <p:cond delay="indefinite"/>
                      </p:stCondLst>
                      <p:childTnLst>
                        <p:par>
                          <p:cTn id="119" fill="hold">
                            <p:stCondLst>
                              <p:cond delay="0"/>
                            </p:stCondLst>
                            <p:childTnLst>
                              <p:par>
                                <p:cTn id="120" presetID="18" presetClass="entr" presetSubtype="6" fill="hold" grpId="0"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strips(downRight)">
                                      <p:cBhvr>
                                        <p:cTn id="122" dur="3000"/>
                                        <p:tgtEl>
                                          <p:spTgt spid="31"/>
                                        </p:tgtEl>
                                      </p:cBhvr>
                                    </p:animEffect>
                                  </p:childTnLst>
                                  <p:subTnLst>
                                    <p:audio>
                                      <p:cMediaNode>
                                        <p:cTn display="0" masterRel="sameClick">
                                          <p:stCondLst>
                                            <p:cond evt="begin" delay="0">
                                              <p:tn val="120"/>
                                            </p:cond>
                                          </p:stCondLst>
                                          <p:endCondLst>
                                            <p:cond evt="onStopAudio" delay="0">
                                              <p:tgtEl>
                                                <p:sldTgt/>
                                              </p:tgtEl>
                                            </p:cond>
                                          </p:endCondLst>
                                        </p:cTn>
                                        <p:tgtEl>
                                          <p:sndTgt r:embed="rId3" name="type.wav"/>
                                        </p:tgtEl>
                                      </p:cMediaNode>
                                    </p:audio>
                                  </p:sub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wipe(left)">
                                      <p:cBhvr>
                                        <p:cTn id="127" dur="3000"/>
                                        <p:tgtEl>
                                          <p:spTgt spid="33"/>
                                        </p:tgtEl>
                                      </p:cBhvr>
                                    </p:animEffect>
                                  </p:childTnLst>
                                  <p:subTnLst>
                                    <p:audio>
                                      <p:cMediaNode>
                                        <p:cTn display="0" masterRel="sameClick">
                                          <p:stCondLst>
                                            <p:cond evt="begin" delay="0">
                                              <p:tn val="125"/>
                                            </p:cond>
                                          </p:stCondLst>
                                          <p:endCondLst>
                                            <p:cond evt="onStopAudio" delay="0">
                                              <p:tgtEl>
                                                <p:sldTgt/>
                                              </p:tgtEl>
                                            </p:cond>
                                          </p:endCondLst>
                                        </p:cTn>
                                        <p:tgtEl>
                                          <p:sndTgt r:embed="rId3" name="type.wav"/>
                                        </p:tgtEl>
                                      </p:cMediaNode>
                                    </p:audio>
                                  </p:subTnLst>
                                </p:cTn>
                              </p:par>
                            </p:childTnLst>
                          </p:cTn>
                        </p:par>
                      </p:childTnLst>
                    </p:cTn>
                  </p:par>
                  <p:par>
                    <p:cTn id="128" fill="hold">
                      <p:stCondLst>
                        <p:cond delay="indefinite"/>
                      </p:stCondLst>
                      <p:childTnLst>
                        <p:par>
                          <p:cTn id="129" fill="hold">
                            <p:stCondLst>
                              <p:cond delay="0"/>
                            </p:stCondLst>
                            <p:childTnLst>
                              <p:par>
                                <p:cTn id="130" presetID="18" presetClass="entr" presetSubtype="6"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strips(downRight)">
                                      <p:cBhvr>
                                        <p:cTn id="132" dur="3000"/>
                                        <p:tgtEl>
                                          <p:spTgt spid="34"/>
                                        </p:tgtEl>
                                      </p:cBhvr>
                                    </p:animEffect>
                                  </p:childTnLst>
                                  <p:subTnLst>
                                    <p:audio>
                                      <p:cMediaNode>
                                        <p:cTn display="0" masterRel="sameClick">
                                          <p:stCondLst>
                                            <p:cond evt="begin" delay="0">
                                              <p:tn val="130"/>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nimBg="1"/>
      <p:bldP spid="8" grpId="0" autoUpdateAnimBg="0"/>
      <p:bldP spid="13" grpId="0" autoUpdateAnimBg="0"/>
      <p:bldP spid="14" grpId="0" autoUpdateAnimBg="0"/>
      <p:bldP spid="15" grpId="0" autoUpdateAnimBg="0"/>
      <p:bldP spid="16" grpId="0" autoUpdateAnimBg="0"/>
      <p:bldP spid="17" grpId="0" autoUpdateAnimBg="0"/>
      <p:bldP spid="18" grpId="0" autoUpdateAnimBg="0"/>
      <p:bldP spid="20" grpId="0" autoUpdateAnimBg="0"/>
      <p:bldP spid="24" grpId="0" animBg="1"/>
      <p:bldP spid="28" grpId="0" autoUpdateAnimBg="0"/>
      <p:bldP spid="30" grpId="0" autoUpdateAnimBg="0"/>
      <p:bldP spid="31" grpId="0" autoUpdateAnimBg="0"/>
      <p:bldP spid="32" grpId="0" autoUpdateAnimBg="0"/>
      <p:bldP spid="33" grpId="0" autoUpdateAnimBg="0"/>
      <p:bldP spid="34"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448F1-4594-4877-88AF-9933892572BA}"/>
              </a:ext>
            </a:extLst>
          </p:cNvPr>
          <p:cNvSpPr>
            <a:spLocks noGrp="1"/>
          </p:cNvSpPr>
          <p:nvPr>
            <p:ph type="title"/>
          </p:nvPr>
        </p:nvSpPr>
        <p:spPr/>
        <p:txBody>
          <a:bodyPr/>
          <a:lstStyle/>
          <a:p>
            <a:endParaRPr lang="zh-CN" altLang="en-US"/>
          </a:p>
        </p:txBody>
      </p:sp>
      <p:graphicFrame>
        <p:nvGraphicFramePr>
          <p:cNvPr id="3" name="Object 2">
            <a:extLst>
              <a:ext uri="{FF2B5EF4-FFF2-40B4-BE49-F238E27FC236}">
                <a16:creationId xmlns:a16="http://schemas.microsoft.com/office/drawing/2014/main" id="{27F446AE-4CC1-4F9C-801B-1E8917F174B1}"/>
              </a:ext>
            </a:extLst>
          </p:cNvPr>
          <p:cNvGraphicFramePr>
            <a:graphicFrameLocks noChangeAspect="1"/>
          </p:cNvGraphicFramePr>
          <p:nvPr/>
        </p:nvGraphicFramePr>
        <p:xfrm>
          <a:off x="1447800" y="2057400"/>
          <a:ext cx="2233613" cy="811213"/>
        </p:xfrm>
        <a:graphic>
          <a:graphicData uri="http://schemas.openxmlformats.org/presentationml/2006/ole">
            <mc:AlternateContent xmlns:mc="http://schemas.openxmlformats.org/markup-compatibility/2006">
              <mc:Choice xmlns:v="urn:schemas-microsoft-com:vml" Requires="v">
                <p:oleObj spid="_x0000_s59558" name="公式" r:id="rId5" imgW="26822400" imgH="9753600" progId="Equation.3">
                  <p:embed/>
                </p:oleObj>
              </mc:Choice>
              <mc:Fallback>
                <p:oleObj name="公式" r:id="rId5" imgW="26822400" imgH="9753600" progId="Equation.3">
                  <p:embed/>
                  <p:pic>
                    <p:nvPicPr>
                      <p:cNvPr id="0" name="Picture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057400"/>
                        <a:ext cx="2233613"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351">
            <a:extLst>
              <a:ext uri="{FF2B5EF4-FFF2-40B4-BE49-F238E27FC236}">
                <a16:creationId xmlns:a16="http://schemas.microsoft.com/office/drawing/2014/main" id="{5F1D9F5E-996F-47AB-B1D1-2B54BBF701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2529"/>
          <a:stretch>
            <a:fillRect/>
          </a:stretch>
        </p:blipFill>
        <p:spPr bwMode="auto">
          <a:xfrm>
            <a:off x="5410200" y="228600"/>
            <a:ext cx="3124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a:extLst>
              <a:ext uri="{FF2B5EF4-FFF2-40B4-BE49-F238E27FC236}">
                <a16:creationId xmlns:a16="http://schemas.microsoft.com/office/drawing/2014/main" id="{B23F0B0C-DFFA-48C5-A2D6-014BBAB5944C}"/>
              </a:ext>
            </a:extLst>
          </p:cNvPr>
          <p:cNvGraphicFramePr>
            <a:graphicFrameLocks noChangeAspect="1"/>
          </p:cNvGraphicFramePr>
          <p:nvPr/>
        </p:nvGraphicFramePr>
        <p:xfrm>
          <a:off x="1371600" y="3048000"/>
          <a:ext cx="2411413" cy="862013"/>
        </p:xfrm>
        <a:graphic>
          <a:graphicData uri="http://schemas.openxmlformats.org/presentationml/2006/ole">
            <mc:AlternateContent xmlns:mc="http://schemas.openxmlformats.org/markup-compatibility/2006">
              <mc:Choice xmlns:v="urn:schemas-microsoft-com:vml" Requires="v">
                <p:oleObj spid="_x0000_s59559" name="公式" r:id="rId8" imgW="28956000" imgH="10363200" progId="Equation.3">
                  <p:embed/>
                </p:oleObj>
              </mc:Choice>
              <mc:Fallback>
                <p:oleObj name="公式" r:id="rId8" imgW="28956000" imgH="10363200" progId="Equation.3">
                  <p:embed/>
                  <p:pic>
                    <p:nvPicPr>
                      <p:cNvPr id="0" name="Picture 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3048000"/>
                        <a:ext cx="2411413"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79C55C51-0B35-4C92-826D-314F50536856}"/>
              </a:ext>
            </a:extLst>
          </p:cNvPr>
          <p:cNvGraphicFramePr>
            <a:graphicFrameLocks noChangeAspect="1"/>
          </p:cNvGraphicFramePr>
          <p:nvPr/>
        </p:nvGraphicFramePr>
        <p:xfrm>
          <a:off x="1295400" y="3962400"/>
          <a:ext cx="3046413" cy="914400"/>
        </p:xfrm>
        <a:graphic>
          <a:graphicData uri="http://schemas.openxmlformats.org/presentationml/2006/ole">
            <mc:AlternateContent xmlns:mc="http://schemas.openxmlformats.org/markup-compatibility/2006">
              <mc:Choice xmlns:v="urn:schemas-microsoft-com:vml" Requires="v">
                <p:oleObj spid="_x0000_s59560" name="Equation" r:id="rId10" imgW="36576000" imgH="10972800" progId="Equation.3">
                  <p:embed/>
                </p:oleObj>
              </mc:Choice>
              <mc:Fallback>
                <p:oleObj name="Equation" r:id="rId10" imgW="36576000" imgH="10972800" progId="Equation.3">
                  <p:embed/>
                  <p:pic>
                    <p:nvPicPr>
                      <p:cNvPr id="0" name="Picture 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5400" y="3962400"/>
                        <a:ext cx="304641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750D8909-BA78-4DE5-BF3F-51626AB481D6}"/>
              </a:ext>
            </a:extLst>
          </p:cNvPr>
          <p:cNvGraphicFramePr>
            <a:graphicFrameLocks noChangeAspect="1"/>
          </p:cNvGraphicFramePr>
          <p:nvPr/>
        </p:nvGraphicFramePr>
        <p:xfrm>
          <a:off x="1295400" y="5181600"/>
          <a:ext cx="1292225" cy="839788"/>
        </p:xfrm>
        <a:graphic>
          <a:graphicData uri="http://schemas.openxmlformats.org/presentationml/2006/ole">
            <mc:AlternateContent xmlns:mc="http://schemas.openxmlformats.org/markup-compatibility/2006">
              <mc:Choice xmlns:v="urn:schemas-microsoft-com:vml" Requires="v">
                <p:oleObj spid="_x0000_s59561" name="公式" r:id="rId12" imgW="12801600" imgH="10058400" progId="Equation.3">
                  <p:embed/>
                </p:oleObj>
              </mc:Choice>
              <mc:Fallback>
                <p:oleObj name="公式" r:id="rId12" imgW="12801600" imgH="10058400" progId="Equation.3">
                  <p:embed/>
                  <p:pic>
                    <p:nvPicPr>
                      <p:cNvPr id="0" name="Picture 6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5400" y="5181600"/>
                        <a:ext cx="1292225"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a:extLst>
              <a:ext uri="{FF2B5EF4-FFF2-40B4-BE49-F238E27FC236}">
                <a16:creationId xmlns:a16="http://schemas.microsoft.com/office/drawing/2014/main" id="{13CE76AE-3EA6-4631-89C2-05988A0D9D84}"/>
              </a:ext>
            </a:extLst>
          </p:cNvPr>
          <p:cNvSpPr txBox="1">
            <a:spLocks noChangeArrowheads="1"/>
          </p:cNvSpPr>
          <p:nvPr/>
        </p:nvSpPr>
        <p:spPr bwMode="auto">
          <a:xfrm>
            <a:off x="341313" y="458788"/>
            <a:ext cx="4648200" cy="533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a:solidFill>
                  <a:srgbClr val="FF0000"/>
                </a:solidFill>
                <a:latin typeface="黑体" panose="02010609060101010101" pitchFamily="49" charset="-122"/>
                <a:ea typeface="黑体" panose="02010609060101010101" pitchFamily="49" charset="-122"/>
              </a:rPr>
              <a:t>  2 </a:t>
            </a:r>
            <a:r>
              <a:rPr lang="zh-CN" altLang="en-US" sz="3200" b="1">
                <a:solidFill>
                  <a:srgbClr val="FF0000"/>
                </a:solidFill>
                <a:latin typeface="黑体" panose="02010609060101010101" pitchFamily="49" charset="-122"/>
                <a:ea typeface="黑体" panose="02010609060101010101" pitchFamily="49" charset="-122"/>
              </a:rPr>
              <a:t>放大电路指标分析</a:t>
            </a:r>
          </a:p>
        </p:txBody>
      </p:sp>
      <p:sp>
        <p:nvSpPr>
          <p:cNvPr id="9" name="Rectangle 8">
            <a:extLst>
              <a:ext uri="{FF2B5EF4-FFF2-40B4-BE49-F238E27FC236}">
                <a16:creationId xmlns:a16="http://schemas.microsoft.com/office/drawing/2014/main" id="{EBA8CDA3-DA91-4996-BD87-58CDBD273042}"/>
              </a:ext>
            </a:extLst>
          </p:cNvPr>
          <p:cNvSpPr>
            <a:spLocks noChangeArrowheads="1"/>
          </p:cNvSpPr>
          <p:nvPr/>
        </p:nvSpPr>
        <p:spPr bwMode="auto">
          <a:xfrm>
            <a:off x="1295400" y="1219200"/>
            <a:ext cx="232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en-US" altLang="zh-CN" sz="2800" b="1">
                <a:solidFill>
                  <a:schemeClr val="accent2"/>
                </a:solidFill>
                <a:latin typeface="宋体" panose="02010600030101010101" pitchFamily="2" charset="-122"/>
                <a:ea typeface="宋体" panose="02010600030101010101" pitchFamily="2" charset="-122"/>
              </a:rPr>
              <a:t>①</a:t>
            </a:r>
            <a:r>
              <a:rPr lang="zh-CN" altLang="en-US" sz="2800" b="1">
                <a:solidFill>
                  <a:schemeClr val="accent2"/>
                </a:solidFill>
                <a:latin typeface="宋体" panose="02010600030101010101" pitchFamily="2" charset="-122"/>
                <a:ea typeface="宋体" panose="02010600030101010101" pitchFamily="2" charset="-122"/>
              </a:rPr>
              <a:t>静态工作点</a:t>
            </a:r>
          </a:p>
        </p:txBody>
      </p:sp>
      <p:pic>
        <p:nvPicPr>
          <p:cNvPr id="10" name="Picture 9">
            <a:extLst>
              <a:ext uri="{FF2B5EF4-FFF2-40B4-BE49-F238E27FC236}">
                <a16:creationId xmlns:a16="http://schemas.microsoft.com/office/drawing/2014/main" id="{7CDD7BCA-9B8C-4988-AD1D-A26FAC1D427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8800" y="3543300"/>
            <a:ext cx="2819400" cy="3009900"/>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44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30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edge">
                                      <p:cBhvr>
                                        <p:cTn id="18" dur="2000"/>
                                        <p:tgtEl>
                                          <p:spTgt spid="10"/>
                                        </p:tgtEl>
                                      </p:cBhvr>
                                    </p:animEffect>
                                  </p:childTnLst>
                                  <p:subTnLst>
                                    <p:audio>
                                      <p:cMediaNode>
                                        <p:cTn display="0" masterRel="sameClick">
                                          <p:stCondLst>
                                            <p:cond evt="begin" delay="0">
                                              <p:tn val="16"/>
                                            </p:cond>
                                          </p:stCondLst>
                                          <p:endCondLst>
                                            <p:cond evt="onStopAudio" delay="0">
                                              <p:tgtEl>
                                                <p:sldTgt/>
                                              </p:tgtEl>
                                            </p:cond>
                                          </p:endCondLst>
                                        </p:cTn>
                                        <p:tgtEl>
                                          <p:sndTgt r:embed="rId4" name="type.wav"/>
                                        </p:tgtEl>
                                      </p:cMediaNode>
                                    </p:audio>
                                  </p:sub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trips(downRight)">
                                      <p:cBhvr>
                                        <p:cTn id="23" dur="3000"/>
                                        <p:tgtEl>
                                          <p:spTgt spid="3"/>
                                        </p:tgtEl>
                                      </p:cBhvr>
                                    </p:animEffect>
                                  </p:childTnLst>
                                  <p:subTnLst>
                                    <p:audio>
                                      <p:cMediaNode>
                                        <p:cTn display="0" masterRel="sameClick">
                                          <p:stCondLst>
                                            <p:cond evt="begin" delay="0">
                                              <p:tn val="21"/>
                                            </p:cond>
                                          </p:stCondLst>
                                          <p:endCondLst>
                                            <p:cond evt="onStopAudio" delay="0">
                                              <p:tgtEl>
                                                <p:sldTgt/>
                                              </p:tgtEl>
                                            </p:cond>
                                          </p:endCondLst>
                                        </p:cTn>
                                        <p:tgtEl>
                                          <p:sndTgt r:embed="rId4" name="type.wav"/>
                                        </p:tgtEl>
                                      </p:cMediaNode>
                                    </p:audio>
                                  </p:sub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strips(downRight)">
                                      <p:cBhvr>
                                        <p:cTn id="28" dur="3000"/>
                                        <p:tgtEl>
                                          <p:spTgt spid="5"/>
                                        </p:tgtEl>
                                      </p:cBhvr>
                                    </p:animEffect>
                                  </p:childTnLst>
                                  <p:subTnLst>
                                    <p:audio>
                                      <p:cMediaNode>
                                        <p:cTn display="0" masterRel="sameClick">
                                          <p:stCondLst>
                                            <p:cond evt="begin" delay="0">
                                              <p:tn val="26"/>
                                            </p:cond>
                                          </p:stCondLst>
                                          <p:endCondLst>
                                            <p:cond evt="onStopAudio" delay="0">
                                              <p:tgtEl>
                                                <p:sldTgt/>
                                              </p:tgtEl>
                                            </p:cond>
                                          </p:endCondLst>
                                        </p:cTn>
                                        <p:tgtEl>
                                          <p:sndTgt r:embed="rId4" name="type.wav"/>
                                        </p:tgtEl>
                                      </p:cMediaNode>
                                    </p:audio>
                                  </p:sub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strips(downRight)">
                                      <p:cBhvr>
                                        <p:cTn id="33" dur="3000"/>
                                        <p:tgtEl>
                                          <p:spTgt spid="6"/>
                                        </p:tgtEl>
                                      </p:cBhvr>
                                    </p:animEffect>
                                  </p:childTnLst>
                                  <p:subTnLst>
                                    <p:audio>
                                      <p:cMediaNode>
                                        <p:cTn display="0" masterRel="sameClick">
                                          <p:stCondLst>
                                            <p:cond evt="begin" delay="0">
                                              <p:tn val="31"/>
                                            </p:cond>
                                          </p:stCondLst>
                                          <p:endCondLst>
                                            <p:cond evt="onStopAudio" delay="0">
                                              <p:tgtEl>
                                                <p:sldTgt/>
                                              </p:tgtEl>
                                            </p:cond>
                                          </p:endCondLst>
                                        </p:cTn>
                                        <p:tgtEl>
                                          <p:sndTgt r:embed="rId4" name="type.wav"/>
                                        </p:tgtEl>
                                      </p:cMediaNode>
                                    </p:audio>
                                  </p:sub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strips(downRight)">
                                      <p:cBhvr>
                                        <p:cTn id="38" dur="3000"/>
                                        <p:tgtEl>
                                          <p:spTgt spid="7"/>
                                        </p:tgtEl>
                                      </p:cBhvr>
                                    </p:animEffect>
                                  </p:childTnLst>
                                  <p:subTnLst>
                                    <p:audio>
                                      <p:cMediaNode>
                                        <p:cTn display="0" masterRel="sameClick">
                                          <p:stCondLst>
                                            <p:cond evt="begin" delay="0">
                                              <p:tn val="36"/>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646FE-DDCC-4F7A-B97C-44909FB4C64D}"/>
              </a:ext>
            </a:extLst>
          </p:cNvPr>
          <p:cNvSpPr>
            <a:spLocks noGrp="1"/>
          </p:cNvSpPr>
          <p:nvPr>
            <p:ph type="title"/>
          </p:nvPr>
        </p:nvSpPr>
        <p:spPr/>
        <p:txBody>
          <a:bodyPr/>
          <a:lstStyle/>
          <a:p>
            <a:endParaRPr lang="zh-CN" altLang="en-US"/>
          </a:p>
        </p:txBody>
      </p:sp>
      <p:sp>
        <p:nvSpPr>
          <p:cNvPr id="3" name="AutoShape 2" descr="羊皮纸">
            <a:extLst>
              <a:ext uri="{FF2B5EF4-FFF2-40B4-BE49-F238E27FC236}">
                <a16:creationId xmlns:a16="http://schemas.microsoft.com/office/drawing/2014/main" id="{F4CE7D97-BDC3-4836-99A3-B73496DD4C10}"/>
              </a:ext>
            </a:extLst>
          </p:cNvPr>
          <p:cNvSpPr>
            <a:spLocks noChangeArrowheads="1"/>
          </p:cNvSpPr>
          <p:nvPr/>
        </p:nvSpPr>
        <p:spPr bwMode="auto">
          <a:xfrm>
            <a:off x="1752600" y="3352800"/>
            <a:ext cx="3581400" cy="762000"/>
          </a:xfrm>
          <a:prstGeom prst="roundRect">
            <a:avLst>
              <a:gd name="adj" fmla="val 16667"/>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 name="Text Box 3">
            <a:extLst>
              <a:ext uri="{FF2B5EF4-FFF2-40B4-BE49-F238E27FC236}">
                <a16:creationId xmlns:a16="http://schemas.microsoft.com/office/drawing/2014/main" id="{6F0BB542-736D-4723-9D34-B3AA8CE0B028}"/>
              </a:ext>
            </a:extLst>
          </p:cNvPr>
          <p:cNvSpPr txBox="1">
            <a:spLocks noChangeArrowheads="1"/>
          </p:cNvSpPr>
          <p:nvPr/>
        </p:nvSpPr>
        <p:spPr bwMode="auto">
          <a:xfrm>
            <a:off x="738188" y="43434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输出回路：</a:t>
            </a:r>
          </a:p>
        </p:txBody>
      </p:sp>
      <p:graphicFrame>
        <p:nvGraphicFramePr>
          <p:cNvPr id="5" name="Object 4">
            <a:extLst>
              <a:ext uri="{FF2B5EF4-FFF2-40B4-BE49-F238E27FC236}">
                <a16:creationId xmlns:a16="http://schemas.microsoft.com/office/drawing/2014/main" id="{A6AF809D-F814-4276-A566-055D6BD0A987}"/>
              </a:ext>
            </a:extLst>
          </p:cNvPr>
          <p:cNvGraphicFramePr>
            <a:graphicFrameLocks noChangeAspect="1"/>
          </p:cNvGraphicFramePr>
          <p:nvPr/>
        </p:nvGraphicFramePr>
        <p:xfrm>
          <a:off x="2286000" y="4343400"/>
          <a:ext cx="2690813" cy="479425"/>
        </p:xfrm>
        <a:graphic>
          <a:graphicData uri="http://schemas.openxmlformats.org/presentationml/2006/ole">
            <mc:AlternateContent xmlns:mc="http://schemas.openxmlformats.org/markup-compatibility/2006">
              <mc:Choice xmlns:v="urn:schemas-microsoft-com:vml" Requires="v">
                <p:oleObj spid="_x0000_s60582" name="公式" r:id="rId8" imgW="32308800" imgH="5791200" progId="Equation.3">
                  <p:embed/>
                </p:oleObj>
              </mc:Choice>
              <mc:Fallback>
                <p:oleObj name="公式" r:id="rId8" imgW="32308800" imgH="5791200" progId="Equation.3">
                  <p:embed/>
                  <p:pic>
                    <p:nvPicPr>
                      <p:cNvPr id="0" name="Picture 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4343400"/>
                        <a:ext cx="2690813"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5">
            <a:extLst>
              <a:ext uri="{FF2B5EF4-FFF2-40B4-BE49-F238E27FC236}">
                <a16:creationId xmlns:a16="http://schemas.microsoft.com/office/drawing/2014/main" id="{BADD4F58-89DA-4D4F-82F6-328256E16E27}"/>
              </a:ext>
            </a:extLst>
          </p:cNvPr>
          <p:cNvSpPr txBox="1">
            <a:spLocks noChangeArrowheads="1"/>
          </p:cNvSpPr>
          <p:nvPr/>
        </p:nvSpPr>
        <p:spPr bwMode="auto">
          <a:xfrm>
            <a:off x="763588" y="49530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输入回路：</a:t>
            </a:r>
          </a:p>
        </p:txBody>
      </p:sp>
      <p:graphicFrame>
        <p:nvGraphicFramePr>
          <p:cNvPr id="7" name="Object 6">
            <a:extLst>
              <a:ext uri="{FF2B5EF4-FFF2-40B4-BE49-F238E27FC236}">
                <a16:creationId xmlns:a16="http://schemas.microsoft.com/office/drawing/2014/main" id="{3D9D5133-3124-4D8B-98F3-523885860102}"/>
              </a:ext>
            </a:extLst>
          </p:cNvPr>
          <p:cNvGraphicFramePr>
            <a:graphicFrameLocks noChangeAspect="1"/>
          </p:cNvGraphicFramePr>
          <p:nvPr/>
        </p:nvGraphicFramePr>
        <p:xfrm>
          <a:off x="2287588" y="4930775"/>
          <a:ext cx="4646612" cy="479425"/>
        </p:xfrm>
        <a:graphic>
          <a:graphicData uri="http://schemas.openxmlformats.org/presentationml/2006/ole">
            <mc:AlternateContent xmlns:mc="http://schemas.openxmlformats.org/markup-compatibility/2006">
              <mc:Choice xmlns:v="urn:schemas-microsoft-com:vml" Requires="v">
                <p:oleObj spid="_x0000_s60583" name="公式" r:id="rId10" imgW="55778400" imgH="5791200" progId="Equation.3">
                  <p:embed/>
                </p:oleObj>
              </mc:Choice>
              <mc:Fallback>
                <p:oleObj name="公式" r:id="rId10" imgW="55778400" imgH="5791200" progId="Equation.3">
                  <p:embed/>
                  <p:pic>
                    <p:nvPicPr>
                      <p:cNvPr id="0" name="Picture 6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7588" y="4930775"/>
                        <a:ext cx="4646612"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7">
            <a:extLst>
              <a:ext uri="{FF2B5EF4-FFF2-40B4-BE49-F238E27FC236}">
                <a16:creationId xmlns:a16="http://schemas.microsoft.com/office/drawing/2014/main" id="{A0945630-C029-4328-A157-8425D948AA4C}"/>
              </a:ext>
            </a:extLst>
          </p:cNvPr>
          <p:cNvSpPr txBox="1">
            <a:spLocks noChangeArrowheads="1"/>
          </p:cNvSpPr>
          <p:nvPr/>
        </p:nvSpPr>
        <p:spPr bwMode="auto">
          <a:xfrm>
            <a:off x="304800" y="57150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电压增益：</a:t>
            </a:r>
          </a:p>
        </p:txBody>
      </p:sp>
      <p:sp>
        <p:nvSpPr>
          <p:cNvPr id="9" name="AutoShape 8" descr="羊皮纸">
            <a:extLst>
              <a:ext uri="{FF2B5EF4-FFF2-40B4-BE49-F238E27FC236}">
                <a16:creationId xmlns:a16="http://schemas.microsoft.com/office/drawing/2014/main" id="{6AC7E707-1290-4D14-953E-F43305AE5108}"/>
              </a:ext>
            </a:extLst>
          </p:cNvPr>
          <p:cNvSpPr>
            <a:spLocks noChangeArrowheads="1"/>
          </p:cNvSpPr>
          <p:nvPr/>
        </p:nvSpPr>
        <p:spPr bwMode="auto">
          <a:xfrm>
            <a:off x="1676400" y="5486400"/>
            <a:ext cx="6248400" cy="914400"/>
          </a:xfrm>
          <a:prstGeom prst="roundRect">
            <a:avLst>
              <a:gd name="adj" fmla="val 16667"/>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0" name="Object 9">
            <a:extLst>
              <a:ext uri="{FF2B5EF4-FFF2-40B4-BE49-F238E27FC236}">
                <a16:creationId xmlns:a16="http://schemas.microsoft.com/office/drawing/2014/main" id="{F6C49B1A-FC21-4DBB-8163-979F85CF6C8A}"/>
              </a:ext>
            </a:extLst>
          </p:cNvPr>
          <p:cNvGraphicFramePr>
            <a:graphicFrameLocks noChangeAspect="1"/>
          </p:cNvGraphicFramePr>
          <p:nvPr/>
        </p:nvGraphicFramePr>
        <p:xfrm>
          <a:off x="1752600" y="5486400"/>
          <a:ext cx="6018213" cy="914400"/>
        </p:xfrm>
        <a:graphic>
          <a:graphicData uri="http://schemas.openxmlformats.org/presentationml/2006/ole">
            <mc:AlternateContent xmlns:mc="http://schemas.openxmlformats.org/markup-compatibility/2006">
              <mc:Choice xmlns:v="urn:schemas-microsoft-com:vml" Requires="v">
                <p:oleObj spid="_x0000_s60584" name="公式" r:id="rId12" imgW="72237600" imgH="10972800" progId="Equation.3">
                  <p:embed/>
                </p:oleObj>
              </mc:Choice>
              <mc:Fallback>
                <p:oleObj name="公式" r:id="rId12" imgW="72237600" imgH="10972800" progId="Equation.3">
                  <p:embed/>
                  <p:pic>
                    <p:nvPicPr>
                      <p:cNvPr id="0" name="Picture 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2600" y="5486400"/>
                        <a:ext cx="601821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0">
            <a:extLst>
              <a:ext uri="{FF2B5EF4-FFF2-40B4-BE49-F238E27FC236}">
                <a16:creationId xmlns:a16="http://schemas.microsoft.com/office/drawing/2014/main" id="{14EC7ADC-1B85-4B40-B524-B7762D250A6C}"/>
              </a:ext>
            </a:extLst>
          </p:cNvPr>
          <p:cNvSpPr txBox="1">
            <a:spLocks noChangeArrowheads="1"/>
          </p:cNvSpPr>
          <p:nvPr/>
        </p:nvSpPr>
        <p:spPr bwMode="auto">
          <a:xfrm>
            <a:off x="250825" y="1557338"/>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b="1">
                <a:latin typeface="宋体" panose="02010600030101010101" pitchFamily="2" charset="-122"/>
                <a:ea typeface="宋体" panose="02010600030101010101" pitchFamily="2" charset="-122"/>
              </a:rPr>
              <a:t>&lt;A&gt;</a:t>
            </a:r>
            <a:r>
              <a:rPr lang="zh-CN" altLang="en-US" sz="2000" b="1">
                <a:latin typeface="宋体" panose="02010600030101010101" pitchFamily="2" charset="-122"/>
                <a:ea typeface="宋体" panose="02010600030101010101" pitchFamily="2" charset="-122"/>
              </a:rPr>
              <a:t>画小信号等效电路</a:t>
            </a:r>
          </a:p>
        </p:txBody>
      </p:sp>
      <p:sp>
        <p:nvSpPr>
          <p:cNvPr id="12" name="Text Box 11">
            <a:extLst>
              <a:ext uri="{FF2B5EF4-FFF2-40B4-BE49-F238E27FC236}">
                <a16:creationId xmlns:a16="http://schemas.microsoft.com/office/drawing/2014/main" id="{3D7F435A-2719-4603-9AFD-FDC1E3BD09FE}"/>
              </a:ext>
            </a:extLst>
          </p:cNvPr>
          <p:cNvSpPr txBox="1">
            <a:spLocks noChangeArrowheads="1"/>
          </p:cNvSpPr>
          <p:nvPr/>
        </p:nvSpPr>
        <p:spPr bwMode="auto">
          <a:xfrm>
            <a:off x="228600" y="2193925"/>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b="1">
                <a:latin typeface="宋体" panose="02010600030101010101" pitchFamily="2" charset="-122"/>
                <a:ea typeface="宋体" panose="02010600030101010101" pitchFamily="2" charset="-122"/>
              </a:rPr>
              <a:t>&lt;B&gt;</a:t>
            </a:r>
            <a:r>
              <a:rPr lang="zh-CN" altLang="en-US" sz="2000" b="1">
                <a:latin typeface="宋体" panose="02010600030101010101" pitchFamily="2" charset="-122"/>
                <a:ea typeface="宋体" panose="02010600030101010101" pitchFamily="2" charset="-122"/>
              </a:rPr>
              <a:t>确定模型参数</a:t>
            </a:r>
          </a:p>
        </p:txBody>
      </p:sp>
      <p:sp>
        <p:nvSpPr>
          <p:cNvPr id="13" name="Text Box 12">
            <a:extLst>
              <a:ext uri="{FF2B5EF4-FFF2-40B4-BE49-F238E27FC236}">
                <a16:creationId xmlns:a16="http://schemas.microsoft.com/office/drawing/2014/main" id="{3C18996C-5363-48C9-AE4F-356035265D94}"/>
              </a:ext>
            </a:extLst>
          </p:cNvPr>
          <p:cNvSpPr txBox="1">
            <a:spLocks noChangeArrowheads="1"/>
          </p:cNvSpPr>
          <p:nvPr/>
        </p:nvSpPr>
        <p:spPr bwMode="auto">
          <a:xfrm>
            <a:off x="762000" y="2895600"/>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b="1">
                <a:latin typeface="宋体" panose="02010600030101010101" pitchFamily="2" charset="-122"/>
                <a:ea typeface="宋体" panose="02010600030101010101" pitchFamily="2" charset="-122"/>
                <a:sym typeface="Symbol" panose="05050102010706020507" pitchFamily="18" charset="2"/>
              </a:rPr>
              <a:t></a:t>
            </a:r>
            <a:r>
              <a:rPr lang="zh-CN" altLang="en-US" sz="2000" b="1">
                <a:latin typeface="宋体" panose="02010600030101010101" pitchFamily="2" charset="-122"/>
                <a:ea typeface="宋体" panose="02010600030101010101" pitchFamily="2" charset="-122"/>
              </a:rPr>
              <a:t>已知，求</a:t>
            </a:r>
            <a:r>
              <a:rPr lang="en-US" altLang="zh-CN" sz="2000" b="1" i="1">
                <a:latin typeface="宋体" panose="02010600030101010101" pitchFamily="2" charset="-122"/>
                <a:ea typeface="宋体" panose="02010600030101010101" pitchFamily="2" charset="-122"/>
              </a:rPr>
              <a:t>r</a:t>
            </a:r>
            <a:r>
              <a:rPr lang="en-US" altLang="zh-CN" sz="2000" b="1" baseline="-25000">
                <a:latin typeface="宋体" panose="02010600030101010101" pitchFamily="2" charset="-122"/>
                <a:ea typeface="宋体" panose="02010600030101010101" pitchFamily="2" charset="-122"/>
              </a:rPr>
              <a:t>be</a:t>
            </a:r>
            <a:endParaRPr lang="en-US" altLang="zh-CN" sz="2000" b="1">
              <a:latin typeface="宋体" panose="02010600030101010101" pitchFamily="2" charset="-122"/>
              <a:ea typeface="宋体" panose="02010600030101010101" pitchFamily="2" charset="-122"/>
            </a:endParaRPr>
          </a:p>
        </p:txBody>
      </p:sp>
      <p:graphicFrame>
        <p:nvGraphicFramePr>
          <p:cNvPr id="14" name="Object 13">
            <a:extLst>
              <a:ext uri="{FF2B5EF4-FFF2-40B4-BE49-F238E27FC236}">
                <a16:creationId xmlns:a16="http://schemas.microsoft.com/office/drawing/2014/main" id="{089BBA6E-CFF1-4510-AF9F-5014370A61EC}"/>
              </a:ext>
            </a:extLst>
          </p:cNvPr>
          <p:cNvGraphicFramePr>
            <a:graphicFrameLocks noChangeAspect="1"/>
          </p:cNvGraphicFramePr>
          <p:nvPr/>
        </p:nvGraphicFramePr>
        <p:xfrm>
          <a:off x="1905000" y="3352800"/>
          <a:ext cx="3138488" cy="754063"/>
        </p:xfrm>
        <a:graphic>
          <a:graphicData uri="http://schemas.openxmlformats.org/presentationml/2006/ole">
            <mc:AlternateContent xmlns:mc="http://schemas.openxmlformats.org/markup-compatibility/2006">
              <mc:Choice xmlns:v="urn:schemas-microsoft-com:vml" Requires="v">
                <p:oleObj spid="_x0000_s60585" name="公式" r:id="rId14" imgW="41452800" imgH="10058400" progId="Equation.3">
                  <p:embed/>
                </p:oleObj>
              </mc:Choice>
              <mc:Fallback>
                <p:oleObj name="公式" r:id="rId14" imgW="41452800" imgH="10058400" progId="Equation.3">
                  <p:embed/>
                  <p:pic>
                    <p:nvPicPr>
                      <p:cNvPr id="0" name="Picture 6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05000" y="3352800"/>
                        <a:ext cx="3138488" cy="75406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14">
            <a:extLst>
              <a:ext uri="{FF2B5EF4-FFF2-40B4-BE49-F238E27FC236}">
                <a16:creationId xmlns:a16="http://schemas.microsoft.com/office/drawing/2014/main" id="{5FCB5CBF-892F-4281-A7C6-30AE6C2058E1}"/>
              </a:ext>
            </a:extLst>
          </p:cNvPr>
          <p:cNvSpPr txBox="1">
            <a:spLocks noChangeArrowheads="1"/>
          </p:cNvSpPr>
          <p:nvPr/>
        </p:nvSpPr>
        <p:spPr bwMode="auto">
          <a:xfrm>
            <a:off x="228600" y="3946525"/>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b="1">
                <a:latin typeface="宋体" panose="02010600030101010101" pitchFamily="2" charset="-122"/>
                <a:ea typeface="宋体" panose="02010600030101010101" pitchFamily="2" charset="-122"/>
              </a:rPr>
              <a:t>&lt;C&gt;</a:t>
            </a:r>
            <a:r>
              <a:rPr lang="zh-CN" altLang="en-US" sz="2000" b="1">
                <a:latin typeface="宋体" panose="02010600030101010101" pitchFamily="2" charset="-122"/>
                <a:ea typeface="宋体" panose="02010600030101010101" pitchFamily="2" charset="-122"/>
              </a:rPr>
              <a:t>增益</a:t>
            </a:r>
          </a:p>
        </p:txBody>
      </p:sp>
      <p:pic>
        <p:nvPicPr>
          <p:cNvPr id="16" name="A03502.avi">
            <a:hlinkClick r:id="" action="ppaction://media"/>
            <a:extLst>
              <a:ext uri="{FF2B5EF4-FFF2-40B4-BE49-F238E27FC236}">
                <a16:creationId xmlns:a16="http://schemas.microsoft.com/office/drawing/2014/main" id="{D6240621-F48B-440F-B259-5A2B54F7310B}"/>
              </a:ext>
            </a:extLst>
          </p:cNvPr>
          <p:cNvPicPr>
            <a:picLocks noRot="1" noChangeAspect="1" noChangeArrowheads="1"/>
          </p:cNvPicPr>
          <p:nvPr>
            <a:videoFile r:link="rId2"/>
          </p:nvPr>
        </p:nvPicPr>
        <p:blipFill>
          <a:blip r:embed="rId16">
            <a:extLst>
              <a:ext uri="{28A0092B-C50C-407E-A947-70E740481C1C}">
                <a14:useLocalDpi xmlns:a14="http://schemas.microsoft.com/office/drawing/2010/main" val="0"/>
              </a:ext>
            </a:extLst>
          </a:blip>
          <a:srcRect r="58279" b="11626"/>
          <a:stretch>
            <a:fillRect/>
          </a:stretch>
        </p:blipFill>
        <p:spPr bwMode="auto">
          <a:xfrm>
            <a:off x="3203575" y="692150"/>
            <a:ext cx="2663825" cy="2449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70C95895-974C-4476-9FAA-773D145CFD0C}"/>
              </a:ext>
            </a:extLst>
          </p:cNvPr>
          <p:cNvSpPr txBox="1">
            <a:spLocks noChangeArrowheads="1"/>
          </p:cNvSpPr>
          <p:nvPr/>
        </p:nvSpPr>
        <p:spPr bwMode="auto">
          <a:xfrm>
            <a:off x="395288" y="549275"/>
            <a:ext cx="2895600" cy="457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a:solidFill>
                  <a:srgbClr val="FF0000"/>
                </a:solidFill>
                <a:latin typeface="楷体_GB2312" pitchFamily="49" charset="-122"/>
                <a:ea typeface="黑体" panose="02010609060101010101" pitchFamily="49" charset="-122"/>
              </a:rPr>
              <a:t>②</a:t>
            </a:r>
            <a:r>
              <a:rPr lang="zh-CN" altLang="en-US" sz="3200" b="1">
                <a:solidFill>
                  <a:srgbClr val="FF0000"/>
                </a:solidFill>
                <a:latin typeface="楷体_GB2312" pitchFamily="49" charset="-122"/>
                <a:ea typeface="黑体" panose="02010609060101010101" pitchFamily="49" charset="-122"/>
              </a:rPr>
              <a:t>电压增益</a:t>
            </a:r>
            <a:endParaRPr lang="zh-CN" altLang="en-US" sz="3200">
              <a:solidFill>
                <a:srgbClr val="FF0000"/>
              </a:solidFill>
              <a:ea typeface="黑体" panose="02010609060101010101" pitchFamily="49" charset="-122"/>
            </a:endParaRPr>
          </a:p>
        </p:txBody>
      </p:sp>
      <p:pic>
        <p:nvPicPr>
          <p:cNvPr id="18" name="Picture 17">
            <a:extLst>
              <a:ext uri="{FF2B5EF4-FFF2-40B4-BE49-F238E27FC236}">
                <a16:creationId xmlns:a16="http://schemas.microsoft.com/office/drawing/2014/main" id="{4091941F-BEF2-4693-9ABB-29647BB0CB1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13872" b="17674"/>
          <a:stretch>
            <a:fillRect/>
          </a:stretch>
        </p:blipFill>
        <p:spPr bwMode="auto">
          <a:xfrm>
            <a:off x="5940425" y="692150"/>
            <a:ext cx="2906713"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39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3000"/>
                                        <p:tgtEl>
                                          <p:spTgt spid="11"/>
                                        </p:tgtEl>
                                      </p:cBhvr>
                                    </p:animEffect>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3000"/>
                                        <p:tgtEl>
                                          <p:spTgt spid="18"/>
                                        </p:tgtEl>
                                      </p:cBhvr>
                                    </p:animEffect>
                                  </p:childTnLst>
                                  <p:subTnLst>
                                    <p:audio>
                                      <p:cMediaNode>
                                        <p:cTn display="0" masterRel="sameClick">
                                          <p:stCondLst>
                                            <p:cond evt="begin" delay="0">
                                              <p:tn val="10"/>
                                            </p:cond>
                                          </p:stCondLst>
                                          <p:endCondLst>
                                            <p:cond evt="onStopAudio" delay="0">
                                              <p:tgtEl>
                                                <p:sldTgt/>
                                              </p:tgtEl>
                                            </p:cond>
                                          </p:endCondLst>
                                        </p:cTn>
                                        <p:tgtEl>
                                          <p:sndTgt r:embed="rId5" name="wind.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downRight)">
                                      <p:cBhvr>
                                        <p:cTn id="17" dur="3000"/>
                                        <p:tgtEl>
                                          <p:spTgt spid="12"/>
                                        </p:tgtEl>
                                      </p:cBhvr>
                                    </p:animEffect>
                                  </p:childTnLst>
                                  <p:subTnLst>
                                    <p:audio>
                                      <p:cMediaNode>
                                        <p:cTn display="0" masterRel="sameClick">
                                          <p:stCondLst>
                                            <p:cond evt="begin" delay="0">
                                              <p:tn val="15"/>
                                            </p:cond>
                                          </p:stCondLst>
                                          <p:endCondLst>
                                            <p:cond evt="onStopAudio" delay="0">
                                              <p:tgtEl>
                                                <p:sldTgt/>
                                              </p:tgtEl>
                                            </p:cond>
                                          </p:endCondLst>
                                        </p:cTn>
                                        <p:tgtEl>
                                          <p:sndTgt r:embed="rId4" name="type.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Right)">
                                      <p:cBhvr>
                                        <p:cTn id="22" dur="3000"/>
                                        <p:tgtEl>
                                          <p:spTgt spid="13"/>
                                        </p:tgtEl>
                                      </p:cBhvr>
                                    </p:animEffect>
                                  </p:childTnLst>
                                  <p:subTnLst>
                                    <p:audio>
                                      <p:cMediaNode>
                                        <p:cTn display="0" masterRel="sameClick">
                                          <p:stCondLst>
                                            <p:cond evt="begin" delay="0">
                                              <p:tn val="20"/>
                                            </p:cond>
                                          </p:stCondLst>
                                          <p:endCondLst>
                                            <p:cond evt="onStopAudio" delay="0">
                                              <p:tgtEl>
                                                <p:sldTgt/>
                                              </p:tgtEl>
                                            </p:cond>
                                          </p:endCondLst>
                                        </p:cTn>
                                        <p:tgtEl>
                                          <p:sndTgt r:embed="rId4" name="type.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strips(downRight)">
                                      <p:cBhvr>
                                        <p:cTn id="31" dur="3000"/>
                                        <p:tgtEl>
                                          <p:spTgt spid="14"/>
                                        </p:tgtEl>
                                      </p:cBhvr>
                                    </p:animEffect>
                                  </p:childTnLst>
                                  <p:subTnLst>
                                    <p:audio>
                                      <p:cMediaNode>
                                        <p:cTn display="0" masterRel="sameClick">
                                          <p:stCondLst>
                                            <p:cond evt="begin" delay="0">
                                              <p:tn val="29"/>
                                            </p:cond>
                                          </p:stCondLst>
                                          <p:endCondLst>
                                            <p:cond evt="onStopAudio" delay="0">
                                              <p:tgtEl>
                                                <p:sldTgt/>
                                              </p:tgtEl>
                                            </p:cond>
                                          </p:endCondLst>
                                        </p:cTn>
                                        <p:tgtEl>
                                          <p:sndTgt r:embed="rId6" name="CHIMES.WAV"/>
                                        </p:tgtEl>
                                      </p:cMediaNode>
                                    </p:audio>
                                  </p:sub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strips(downRight)">
                                      <p:cBhvr>
                                        <p:cTn id="36" dur="3000"/>
                                        <p:tgtEl>
                                          <p:spTgt spid="15"/>
                                        </p:tgtEl>
                                      </p:cBhvr>
                                    </p:animEffect>
                                  </p:childTnLst>
                                  <p:subTnLst>
                                    <p:audio>
                                      <p:cMediaNode>
                                        <p:cTn display="0" masterRel="sameClick">
                                          <p:stCondLst>
                                            <p:cond evt="begin" delay="0">
                                              <p:tn val="34"/>
                                            </p:cond>
                                          </p:stCondLst>
                                          <p:endCondLst>
                                            <p:cond evt="onStopAudio" delay="0">
                                              <p:tgtEl>
                                                <p:sldTgt/>
                                              </p:tgtEl>
                                            </p:cond>
                                          </p:endCondLst>
                                        </p:cTn>
                                        <p:tgtEl>
                                          <p:sndTgt r:embed="rId4" name="type.wav"/>
                                        </p:tgtEl>
                                      </p:cMediaNode>
                                    </p:audio>
                                  </p:sub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strips(downRight)">
                                      <p:cBhvr>
                                        <p:cTn id="41" dur="3000"/>
                                        <p:tgtEl>
                                          <p:spTgt spid="4"/>
                                        </p:tgtEl>
                                      </p:cBhvr>
                                    </p:animEffect>
                                  </p:childTnLst>
                                  <p:subTnLst>
                                    <p:audio>
                                      <p:cMediaNode>
                                        <p:cTn display="0" masterRel="sameClick">
                                          <p:stCondLst>
                                            <p:cond evt="begin" delay="0">
                                              <p:tn val="39"/>
                                            </p:cond>
                                          </p:stCondLst>
                                          <p:endCondLst>
                                            <p:cond evt="onStopAudio" delay="0">
                                              <p:tgtEl>
                                                <p:sldTgt/>
                                              </p:tgtEl>
                                            </p:cond>
                                          </p:endCondLst>
                                        </p:cTn>
                                        <p:tgtEl>
                                          <p:sndTgt r:embed="rId4" name="type.wav"/>
                                        </p:tgtEl>
                                      </p:cMediaNode>
                                    </p:audio>
                                  </p:sub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strips(downRight)">
                                      <p:cBhvr>
                                        <p:cTn id="46" dur="3000"/>
                                        <p:tgtEl>
                                          <p:spTgt spid="5"/>
                                        </p:tgtEl>
                                      </p:cBhvr>
                                    </p:animEffect>
                                  </p:childTnLst>
                                  <p:subTnLst>
                                    <p:audio>
                                      <p:cMediaNode>
                                        <p:cTn display="0" masterRel="sameClick">
                                          <p:stCondLst>
                                            <p:cond evt="begin" delay="0">
                                              <p:tn val="44"/>
                                            </p:cond>
                                          </p:stCondLst>
                                          <p:endCondLst>
                                            <p:cond evt="onStopAudio" delay="0">
                                              <p:tgtEl>
                                                <p:sldTgt/>
                                              </p:tgtEl>
                                            </p:cond>
                                          </p:endCondLst>
                                        </p:cTn>
                                        <p:tgtEl>
                                          <p:sndTgt r:embed="rId4" name="type.wav"/>
                                        </p:tgtEl>
                                      </p:cMediaNode>
                                    </p:audio>
                                  </p:sub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strips(downRight)">
                                      <p:cBhvr>
                                        <p:cTn id="51" dur="3000"/>
                                        <p:tgtEl>
                                          <p:spTgt spid="6"/>
                                        </p:tgtEl>
                                      </p:cBhvr>
                                    </p:animEffect>
                                  </p:childTnLst>
                                  <p:subTnLst>
                                    <p:audio>
                                      <p:cMediaNode>
                                        <p:cTn display="0" masterRel="sameClick">
                                          <p:stCondLst>
                                            <p:cond evt="begin" delay="0">
                                              <p:tn val="49"/>
                                            </p:cond>
                                          </p:stCondLst>
                                          <p:endCondLst>
                                            <p:cond evt="onStopAudio" delay="0">
                                              <p:tgtEl>
                                                <p:sldTgt/>
                                              </p:tgtEl>
                                            </p:cond>
                                          </p:endCondLst>
                                        </p:cTn>
                                        <p:tgtEl>
                                          <p:sndTgt r:embed="rId4" name="type.wav"/>
                                        </p:tgtEl>
                                      </p:cMediaNode>
                                    </p:audio>
                                  </p:subTnLst>
                                </p:cTn>
                              </p:par>
                            </p:childTnLst>
                          </p:cTn>
                        </p:par>
                      </p:childTnLst>
                    </p:cTn>
                  </p:par>
                  <p:par>
                    <p:cTn id="52" fill="hold">
                      <p:stCondLst>
                        <p:cond delay="indefinite"/>
                      </p:stCondLst>
                      <p:childTnLst>
                        <p:par>
                          <p:cTn id="53" fill="hold">
                            <p:stCondLst>
                              <p:cond delay="0"/>
                            </p:stCondLst>
                            <p:childTnLst>
                              <p:par>
                                <p:cTn id="54" presetID="18" presetClass="entr" presetSubtype="6"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strips(downRight)">
                                      <p:cBhvr>
                                        <p:cTn id="56" dur="3000"/>
                                        <p:tgtEl>
                                          <p:spTgt spid="7"/>
                                        </p:tgtEl>
                                      </p:cBhvr>
                                    </p:animEffect>
                                  </p:childTnLst>
                                  <p:subTnLst>
                                    <p:audio>
                                      <p:cMediaNode>
                                        <p:cTn display="0" masterRel="sameClick">
                                          <p:stCondLst>
                                            <p:cond evt="begin" delay="0">
                                              <p:tn val="54"/>
                                            </p:cond>
                                          </p:stCondLst>
                                          <p:endCondLst>
                                            <p:cond evt="onStopAudio" delay="0">
                                              <p:tgtEl>
                                                <p:sldTgt/>
                                              </p:tgtEl>
                                            </p:cond>
                                          </p:endCondLst>
                                        </p:cTn>
                                        <p:tgtEl>
                                          <p:sndTgt r:embed="rId4" name="type.wav"/>
                                        </p:tgtEl>
                                      </p:cMediaNode>
                                    </p:audio>
                                  </p:sub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strips(downRight)">
                                      <p:cBhvr>
                                        <p:cTn id="61" dur="500"/>
                                        <p:tgtEl>
                                          <p:spTgt spid="8"/>
                                        </p:tgtEl>
                                      </p:cBhvr>
                                    </p:animEffect>
                                  </p:childTnLst>
                                  <p:subTnLst>
                                    <p:audio>
                                      <p:cMediaNode>
                                        <p:cTn display="0" masterRel="sameClick">
                                          <p:stCondLst>
                                            <p:cond evt="begin" delay="0">
                                              <p:tn val="59"/>
                                            </p:cond>
                                          </p:stCondLst>
                                          <p:endCondLst>
                                            <p:cond evt="onStopAudio" delay="0">
                                              <p:tgtEl>
                                                <p:sldTgt/>
                                              </p:tgtEl>
                                            </p:cond>
                                          </p:endCondLst>
                                        </p:cTn>
                                        <p:tgtEl>
                                          <p:sndTgt r:embed="rId4" name="type.wav"/>
                                        </p:tgtEl>
                                      </p:cMediaNode>
                                    </p:audio>
                                  </p:sub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strips(downRight)">
                                      <p:cBhvr>
                                        <p:cTn id="70" dur="3000"/>
                                        <p:tgtEl>
                                          <p:spTgt spid="10"/>
                                        </p:tgtEl>
                                      </p:cBhvr>
                                    </p:animEffect>
                                  </p:childTnLst>
                                  <p:subTnLst>
                                    <p:audio>
                                      <p:cMediaNode>
                                        <p:cTn display="0" masterRel="sameClick">
                                          <p:stCondLst>
                                            <p:cond evt="begin" delay="0">
                                              <p:tn val="68"/>
                                            </p:cond>
                                          </p:stCondLst>
                                          <p:endCondLst>
                                            <p:cond evt="onStopAudio" delay="0">
                                              <p:tgtEl>
                                                <p:sldTgt/>
                                              </p:tgtEl>
                                            </p:cond>
                                          </p:endCondLst>
                                        </p:cTn>
                                        <p:tgtEl>
                                          <p:sndTgt r:embed="rId6"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p:cTn id="71" fill="hold" display="0">
                  <p:stCondLst>
                    <p:cond delay="indefinite"/>
                  </p:stCondLst>
                  <p:endCondLst>
                    <p:cond evt="onNext" delay="0">
                      <p:tgtEl>
                        <p:sldTgt/>
                      </p:tgtEl>
                    </p:cond>
                    <p:cond evt="onPrev" delay="0">
                      <p:tgtEl>
                        <p:sldTgt/>
                      </p:tgtEl>
                    </p:cond>
                  </p:endCondLst>
                </p:cTn>
                <p:tgtEl>
                  <p:spTgt spid="16"/>
                </p:tgtEl>
              </p:cMediaNode>
            </p:video>
          </p:childTnLst>
        </p:cTn>
      </p:par>
    </p:tnLst>
    <p:bldLst>
      <p:bldP spid="3" grpId="0" animBg="1"/>
      <p:bldP spid="4" grpId="0" autoUpdateAnimBg="0"/>
      <p:bldP spid="6" grpId="0" autoUpdateAnimBg="0"/>
      <p:bldP spid="8" grpId="0" autoUpdateAnimBg="0"/>
      <p:bldP spid="9" grpId="0" animBg="1"/>
      <p:bldP spid="11" grpId="0" autoUpdateAnimBg="0"/>
      <p:bldP spid="12" grpId="0" autoUpdateAnimBg="0"/>
      <p:bldP spid="13" grpId="0" autoUpdateAnimBg="0"/>
      <p:bldP spid="1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646FE-DDCC-4F7A-B97C-44909FB4C64D}"/>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D13AEEC6-2AEF-4C94-9EFC-58B492D0E75C}"/>
              </a:ext>
            </a:extLst>
          </p:cNvPr>
          <p:cNvSpPr txBox="1">
            <a:spLocks noChangeArrowheads="1"/>
          </p:cNvSpPr>
          <p:nvPr/>
        </p:nvSpPr>
        <p:spPr bwMode="auto">
          <a:xfrm>
            <a:off x="684213" y="-27384"/>
            <a:ext cx="6172200" cy="762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2800" b="1" dirty="0">
                <a:solidFill>
                  <a:srgbClr val="FF0000"/>
                </a:solidFill>
              </a:rPr>
              <a:t>3.1.2 </a:t>
            </a:r>
            <a:r>
              <a:rPr lang="en-US" altLang="zh-CN" sz="3600" b="1" dirty="0">
                <a:solidFill>
                  <a:srgbClr val="FF0000"/>
                </a:solidFill>
              </a:rPr>
              <a:t>  </a:t>
            </a:r>
            <a:r>
              <a:rPr lang="en-US" altLang="zh-CN" sz="3200" b="1" dirty="0">
                <a:solidFill>
                  <a:srgbClr val="FF0000"/>
                </a:solidFill>
                <a:latin typeface="黑体" panose="02010609060101010101" pitchFamily="49" charset="-122"/>
                <a:ea typeface="黑体" panose="02010609060101010101" pitchFamily="49" charset="-122"/>
              </a:rPr>
              <a:t>BJT</a:t>
            </a:r>
            <a:r>
              <a:rPr lang="zh-CN" altLang="en-US" sz="3200" b="1" dirty="0">
                <a:solidFill>
                  <a:srgbClr val="FF0000"/>
                </a:solidFill>
                <a:latin typeface="黑体" panose="02010609060101010101" pitchFamily="49" charset="-122"/>
                <a:ea typeface="黑体" panose="02010609060101010101" pitchFamily="49" charset="-122"/>
              </a:rPr>
              <a:t>的电流分配和放大原理</a:t>
            </a:r>
          </a:p>
        </p:txBody>
      </p:sp>
      <p:grpSp>
        <p:nvGrpSpPr>
          <p:cNvPr id="4" name="Group 3">
            <a:extLst>
              <a:ext uri="{FF2B5EF4-FFF2-40B4-BE49-F238E27FC236}">
                <a16:creationId xmlns:a16="http://schemas.microsoft.com/office/drawing/2014/main" id="{83CA3A95-8355-4F8F-9446-060542D1EB62}"/>
              </a:ext>
            </a:extLst>
          </p:cNvPr>
          <p:cNvGrpSpPr>
            <a:grpSpLocks/>
          </p:cNvGrpSpPr>
          <p:nvPr/>
        </p:nvGrpSpPr>
        <p:grpSpPr bwMode="auto">
          <a:xfrm>
            <a:off x="5503863" y="771128"/>
            <a:ext cx="3041650" cy="3417888"/>
            <a:chOff x="3269" y="622"/>
            <a:chExt cx="2395" cy="2690"/>
          </a:xfrm>
        </p:grpSpPr>
        <p:grpSp>
          <p:nvGrpSpPr>
            <p:cNvPr id="5" name="Group 4">
              <a:extLst>
                <a:ext uri="{FF2B5EF4-FFF2-40B4-BE49-F238E27FC236}">
                  <a16:creationId xmlns:a16="http://schemas.microsoft.com/office/drawing/2014/main" id="{A47067F3-A829-4D37-ACF6-38326E7D3403}"/>
                </a:ext>
              </a:extLst>
            </p:cNvPr>
            <p:cNvGrpSpPr>
              <a:grpSpLocks/>
            </p:cNvGrpSpPr>
            <p:nvPr/>
          </p:nvGrpSpPr>
          <p:grpSpPr bwMode="auto">
            <a:xfrm>
              <a:off x="3269" y="622"/>
              <a:ext cx="1721" cy="2401"/>
              <a:chOff x="3529" y="622"/>
              <a:chExt cx="1721" cy="2401"/>
            </a:xfrm>
          </p:grpSpPr>
          <p:grpSp>
            <p:nvGrpSpPr>
              <p:cNvPr id="35" name="Group 5">
                <a:extLst>
                  <a:ext uri="{FF2B5EF4-FFF2-40B4-BE49-F238E27FC236}">
                    <a16:creationId xmlns:a16="http://schemas.microsoft.com/office/drawing/2014/main" id="{56BAD8B9-161C-4D3C-8646-A4E8B1BAFE3C}"/>
                  </a:ext>
                </a:extLst>
              </p:cNvPr>
              <p:cNvGrpSpPr>
                <a:grpSpLocks/>
              </p:cNvGrpSpPr>
              <p:nvPr/>
            </p:nvGrpSpPr>
            <p:grpSpPr bwMode="auto">
              <a:xfrm>
                <a:off x="3905" y="773"/>
                <a:ext cx="1339" cy="2250"/>
                <a:chOff x="971" y="1385"/>
                <a:chExt cx="1339" cy="2250"/>
              </a:xfrm>
            </p:grpSpPr>
            <p:sp>
              <p:nvSpPr>
                <p:cNvPr id="50" name="Rectangle 6">
                  <a:extLst>
                    <a:ext uri="{FF2B5EF4-FFF2-40B4-BE49-F238E27FC236}">
                      <a16:creationId xmlns:a16="http://schemas.microsoft.com/office/drawing/2014/main" id="{28595475-CAB6-4ACB-B9C4-065B4D4960EB}"/>
                    </a:ext>
                  </a:extLst>
                </p:cNvPr>
                <p:cNvSpPr>
                  <a:spLocks noChangeArrowheads="1"/>
                </p:cNvSpPr>
                <p:nvPr/>
              </p:nvSpPr>
              <p:spPr bwMode="auto">
                <a:xfrm rot="5400000" flipH="1">
                  <a:off x="1638" y="2490"/>
                  <a:ext cx="501"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1" name="Rectangle 7">
                  <a:extLst>
                    <a:ext uri="{FF2B5EF4-FFF2-40B4-BE49-F238E27FC236}">
                      <a16:creationId xmlns:a16="http://schemas.microsoft.com/office/drawing/2014/main" id="{2C0F2E5C-987E-48DB-8738-BBC463E2C4A1}"/>
                    </a:ext>
                  </a:extLst>
                </p:cNvPr>
                <p:cNvSpPr>
                  <a:spLocks noChangeArrowheads="1"/>
                </p:cNvSpPr>
                <p:nvPr/>
              </p:nvSpPr>
              <p:spPr bwMode="auto">
                <a:xfrm rot="5400000" flipH="1">
                  <a:off x="1644" y="1671"/>
                  <a:ext cx="489"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2" name="Rectangle 8">
                  <a:extLst>
                    <a:ext uri="{FF2B5EF4-FFF2-40B4-BE49-F238E27FC236}">
                      <a16:creationId xmlns:a16="http://schemas.microsoft.com/office/drawing/2014/main" id="{650EDF97-8ACE-45C2-8929-C7D9F0F9A006}"/>
                    </a:ext>
                  </a:extLst>
                </p:cNvPr>
                <p:cNvSpPr>
                  <a:spLocks noChangeArrowheads="1"/>
                </p:cNvSpPr>
                <p:nvPr/>
              </p:nvSpPr>
              <p:spPr bwMode="auto">
                <a:xfrm rot="5400000" flipH="1">
                  <a:off x="1728" y="2078"/>
                  <a:ext cx="324"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nvGrpSpPr>
                <p:cNvPr id="53" name="Group 9">
                  <a:extLst>
                    <a:ext uri="{FF2B5EF4-FFF2-40B4-BE49-F238E27FC236}">
                      <a16:creationId xmlns:a16="http://schemas.microsoft.com/office/drawing/2014/main" id="{6F3C96A5-FC30-456F-92A3-4E5E7965EAAE}"/>
                    </a:ext>
                  </a:extLst>
                </p:cNvPr>
                <p:cNvGrpSpPr>
                  <a:grpSpLocks/>
                </p:cNvGrpSpPr>
                <p:nvPr/>
              </p:nvGrpSpPr>
              <p:grpSpPr bwMode="auto">
                <a:xfrm>
                  <a:off x="1859" y="3173"/>
                  <a:ext cx="84" cy="462"/>
                  <a:chOff x="3467" y="3509"/>
                  <a:chExt cx="84" cy="462"/>
                </a:xfrm>
              </p:grpSpPr>
              <p:sp>
                <p:nvSpPr>
                  <p:cNvPr id="59" name="Line 10">
                    <a:extLst>
                      <a:ext uri="{FF2B5EF4-FFF2-40B4-BE49-F238E27FC236}">
                        <a16:creationId xmlns:a16="http://schemas.microsoft.com/office/drawing/2014/main" id="{5E61B5D3-C9CB-4F2D-AB1C-E595D2AB9568}"/>
                      </a:ext>
                    </a:extLst>
                  </p:cNvPr>
                  <p:cNvSpPr>
                    <a:spLocks noChangeShapeType="1"/>
                  </p:cNvSpPr>
                  <p:nvPr/>
                </p:nvSpPr>
                <p:spPr bwMode="auto">
                  <a:xfrm rot="5400000" flipH="1">
                    <a:off x="3314" y="3704"/>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0" name="Oval 11">
                    <a:extLst>
                      <a:ext uri="{FF2B5EF4-FFF2-40B4-BE49-F238E27FC236}">
                        <a16:creationId xmlns:a16="http://schemas.microsoft.com/office/drawing/2014/main" id="{19FAF998-CA2B-44EE-BFA3-25E925B29394}"/>
                      </a:ext>
                    </a:extLst>
                  </p:cNvPr>
                  <p:cNvSpPr>
                    <a:spLocks noChangeArrowheads="1"/>
                  </p:cNvSpPr>
                  <p:nvPr/>
                </p:nvSpPr>
                <p:spPr bwMode="auto">
                  <a:xfrm rot="5400000" flipH="1">
                    <a:off x="3473" y="3893"/>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54" name="Group 12">
                  <a:extLst>
                    <a:ext uri="{FF2B5EF4-FFF2-40B4-BE49-F238E27FC236}">
                      <a16:creationId xmlns:a16="http://schemas.microsoft.com/office/drawing/2014/main" id="{245F3B45-6171-4E7F-863E-8E5C4F9BB20D}"/>
                    </a:ext>
                  </a:extLst>
                </p:cNvPr>
                <p:cNvGrpSpPr>
                  <a:grpSpLocks/>
                </p:cNvGrpSpPr>
                <p:nvPr/>
              </p:nvGrpSpPr>
              <p:grpSpPr bwMode="auto">
                <a:xfrm>
                  <a:off x="1853" y="1385"/>
                  <a:ext cx="84" cy="462"/>
                  <a:chOff x="3473" y="1277"/>
                  <a:chExt cx="84" cy="462"/>
                </a:xfrm>
              </p:grpSpPr>
              <p:sp>
                <p:nvSpPr>
                  <p:cNvPr id="57" name="Line 13">
                    <a:extLst>
                      <a:ext uri="{FF2B5EF4-FFF2-40B4-BE49-F238E27FC236}">
                        <a16:creationId xmlns:a16="http://schemas.microsoft.com/office/drawing/2014/main" id="{1E4ECC80-03A6-493F-BD12-E82009A17B01}"/>
                      </a:ext>
                    </a:extLst>
                  </p:cNvPr>
                  <p:cNvSpPr>
                    <a:spLocks noChangeShapeType="1"/>
                  </p:cNvSpPr>
                  <p:nvPr/>
                </p:nvSpPr>
                <p:spPr bwMode="auto">
                  <a:xfrm rot="5400000" flipH="1">
                    <a:off x="3314" y="1544"/>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8" name="Oval 14">
                    <a:extLst>
                      <a:ext uri="{FF2B5EF4-FFF2-40B4-BE49-F238E27FC236}">
                        <a16:creationId xmlns:a16="http://schemas.microsoft.com/office/drawing/2014/main" id="{387B1D34-0F57-45A4-AF67-37F035842265}"/>
                      </a:ext>
                    </a:extLst>
                  </p:cNvPr>
                  <p:cNvSpPr>
                    <a:spLocks noChangeArrowheads="1"/>
                  </p:cNvSpPr>
                  <p:nvPr/>
                </p:nvSpPr>
                <p:spPr bwMode="auto">
                  <a:xfrm rot="5400000" flipH="1">
                    <a:off x="3479" y="1271"/>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55" name="Line 15">
                  <a:extLst>
                    <a:ext uri="{FF2B5EF4-FFF2-40B4-BE49-F238E27FC236}">
                      <a16:creationId xmlns:a16="http://schemas.microsoft.com/office/drawing/2014/main" id="{5C4935D1-211B-4166-A02E-54D32AA59CDA}"/>
                    </a:ext>
                  </a:extLst>
                </p:cNvPr>
                <p:cNvSpPr>
                  <a:spLocks noChangeShapeType="1"/>
                </p:cNvSpPr>
                <p:nvPr/>
              </p:nvSpPr>
              <p:spPr bwMode="auto">
                <a:xfrm rot="5400000" flipH="1">
                  <a:off x="1259" y="2321"/>
                  <a:ext cx="0" cy="43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6" name="Oval 16">
                  <a:extLst>
                    <a:ext uri="{FF2B5EF4-FFF2-40B4-BE49-F238E27FC236}">
                      <a16:creationId xmlns:a16="http://schemas.microsoft.com/office/drawing/2014/main" id="{11FA7A71-9EEC-495C-BB90-216E52F88D87}"/>
                    </a:ext>
                  </a:extLst>
                </p:cNvPr>
                <p:cNvSpPr>
                  <a:spLocks noChangeArrowheads="1"/>
                </p:cNvSpPr>
                <p:nvPr/>
              </p:nvSpPr>
              <p:spPr bwMode="auto">
                <a:xfrm rot="5400000" flipH="1">
                  <a:off x="977" y="2495"/>
                  <a:ext cx="72" cy="84"/>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grpSp>
            <p:nvGrpSpPr>
              <p:cNvPr id="36" name="Group 17">
                <a:extLst>
                  <a:ext uri="{FF2B5EF4-FFF2-40B4-BE49-F238E27FC236}">
                    <a16:creationId xmlns:a16="http://schemas.microsoft.com/office/drawing/2014/main" id="{429977AC-9A5F-460A-A0A6-FB04221F19C0}"/>
                  </a:ext>
                </a:extLst>
              </p:cNvPr>
              <p:cNvGrpSpPr>
                <a:grpSpLocks/>
              </p:cNvGrpSpPr>
              <p:nvPr/>
            </p:nvGrpSpPr>
            <p:grpSpPr bwMode="auto">
              <a:xfrm>
                <a:off x="3529" y="622"/>
                <a:ext cx="1215" cy="2385"/>
                <a:chOff x="595" y="1234"/>
                <a:chExt cx="1215" cy="2385"/>
              </a:xfrm>
            </p:grpSpPr>
            <p:sp>
              <p:nvSpPr>
                <p:cNvPr id="47" name="Text Box 18">
                  <a:extLst>
                    <a:ext uri="{FF2B5EF4-FFF2-40B4-BE49-F238E27FC236}">
                      <a16:creationId xmlns:a16="http://schemas.microsoft.com/office/drawing/2014/main" id="{BFC2227E-1F9E-4744-9E91-06186EC23CE0}"/>
                    </a:ext>
                  </a:extLst>
                </p:cNvPr>
                <p:cNvSpPr txBox="1">
                  <a:spLocks noChangeArrowheads="1"/>
                </p:cNvSpPr>
                <p:nvPr/>
              </p:nvSpPr>
              <p:spPr bwMode="auto">
                <a:xfrm>
                  <a:off x="595" y="2398"/>
                  <a:ext cx="276" cy="360"/>
                </a:xfrm>
                <a:prstGeom prst="rect">
                  <a:avLst/>
                </a:prstGeom>
                <a:noFill/>
                <a:ln w="254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rgbClr val="003399"/>
                      </a:solidFill>
                      <a:effectLst>
                        <a:outerShdw blurRad="38100" dist="38100" dir="2700000" algn="tl">
                          <a:srgbClr val="000000"/>
                        </a:outerShdw>
                      </a:effectLst>
                    </a:rPr>
                    <a:t>b</a:t>
                  </a:r>
                </a:p>
              </p:txBody>
            </p:sp>
            <p:sp>
              <p:nvSpPr>
                <p:cNvPr id="48" name="Text Box 19">
                  <a:extLst>
                    <a:ext uri="{FF2B5EF4-FFF2-40B4-BE49-F238E27FC236}">
                      <a16:creationId xmlns:a16="http://schemas.microsoft.com/office/drawing/2014/main" id="{1E2CE86E-1BCC-4849-95D2-2816976E7364}"/>
                    </a:ext>
                  </a:extLst>
                </p:cNvPr>
                <p:cNvSpPr txBox="1">
                  <a:spLocks noChangeArrowheads="1"/>
                </p:cNvSpPr>
                <p:nvPr/>
              </p:nvSpPr>
              <p:spPr bwMode="auto">
                <a:xfrm>
                  <a:off x="1561" y="3259"/>
                  <a:ext cx="24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rgbClr val="003399"/>
                      </a:solidFill>
                    </a:rPr>
                    <a:t>e</a:t>
                  </a:r>
                </a:p>
              </p:txBody>
            </p:sp>
            <p:sp>
              <p:nvSpPr>
                <p:cNvPr id="49" name="Text Box 20">
                  <a:extLst>
                    <a:ext uri="{FF2B5EF4-FFF2-40B4-BE49-F238E27FC236}">
                      <a16:creationId xmlns:a16="http://schemas.microsoft.com/office/drawing/2014/main" id="{AA31FC90-DC39-4385-821C-29C38D1A415D}"/>
                    </a:ext>
                  </a:extLst>
                </p:cNvPr>
                <p:cNvSpPr txBox="1">
                  <a:spLocks noChangeArrowheads="1"/>
                </p:cNvSpPr>
                <p:nvPr/>
              </p:nvSpPr>
              <p:spPr bwMode="auto">
                <a:xfrm>
                  <a:off x="1500" y="1234"/>
                  <a:ext cx="249" cy="360"/>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rgbClr val="003399"/>
                      </a:solidFill>
                      <a:effectLst>
                        <a:outerShdw blurRad="38100" dist="38100" dir="2700000" algn="tl">
                          <a:srgbClr val="000000"/>
                        </a:outerShdw>
                      </a:effectLst>
                    </a:rPr>
                    <a:t>c</a:t>
                  </a:r>
                </a:p>
              </p:txBody>
            </p:sp>
          </p:grpSp>
          <p:grpSp>
            <p:nvGrpSpPr>
              <p:cNvPr id="37" name="Group 21">
                <a:extLst>
                  <a:ext uri="{FF2B5EF4-FFF2-40B4-BE49-F238E27FC236}">
                    <a16:creationId xmlns:a16="http://schemas.microsoft.com/office/drawing/2014/main" id="{5A833F47-24D5-4778-A6F7-B056CA859970}"/>
                  </a:ext>
                </a:extLst>
              </p:cNvPr>
              <p:cNvGrpSpPr>
                <a:grpSpLocks/>
              </p:cNvGrpSpPr>
              <p:nvPr/>
            </p:nvGrpSpPr>
            <p:grpSpPr bwMode="auto">
              <a:xfrm>
                <a:off x="4629" y="1320"/>
                <a:ext cx="321" cy="1129"/>
                <a:chOff x="1695" y="1932"/>
                <a:chExt cx="321" cy="1129"/>
              </a:xfrm>
            </p:grpSpPr>
            <p:sp>
              <p:nvSpPr>
                <p:cNvPr id="44" name="Text Box 22">
                  <a:extLst>
                    <a:ext uri="{FF2B5EF4-FFF2-40B4-BE49-F238E27FC236}">
                      <a16:creationId xmlns:a16="http://schemas.microsoft.com/office/drawing/2014/main" id="{F361C3C3-B61C-4CC3-996D-665D79BED6ED}"/>
                    </a:ext>
                  </a:extLst>
                </p:cNvPr>
                <p:cNvSpPr txBox="1">
                  <a:spLocks noChangeArrowheads="1"/>
                </p:cNvSpPr>
                <p:nvPr/>
              </p:nvSpPr>
              <p:spPr bwMode="auto">
                <a:xfrm>
                  <a:off x="1695" y="1932"/>
                  <a:ext cx="298" cy="360"/>
                </a:xfrm>
                <a:prstGeom prst="rect">
                  <a:avLst/>
                </a:prstGeom>
                <a:noFill/>
                <a:ln w="25400">
                  <a:noFill/>
                  <a:miter lim="800000"/>
                  <a:headEnd type="none" w="sm" len="sm"/>
                  <a:tailEnd type="none" w="med" len="lg"/>
                </a:ln>
                <a:effec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rgbClr val="003399"/>
                      </a:solidFill>
                      <a:effectLst>
                        <a:outerShdw blurRad="38100" dist="38100" dir="2700000" algn="tl">
                          <a:srgbClr val="000000"/>
                        </a:outerShdw>
                      </a:effectLst>
                    </a:rPr>
                    <a:t>N</a:t>
                  </a:r>
                </a:p>
              </p:txBody>
            </p:sp>
            <p:sp>
              <p:nvSpPr>
                <p:cNvPr id="45" name="Text Box 23">
                  <a:extLst>
                    <a:ext uri="{FF2B5EF4-FFF2-40B4-BE49-F238E27FC236}">
                      <a16:creationId xmlns:a16="http://schemas.microsoft.com/office/drawing/2014/main" id="{0A6C8113-B423-4516-959E-3ABF2C1B1E08}"/>
                    </a:ext>
                  </a:extLst>
                </p:cNvPr>
                <p:cNvSpPr txBox="1">
                  <a:spLocks noChangeArrowheads="1"/>
                </p:cNvSpPr>
                <p:nvPr/>
              </p:nvSpPr>
              <p:spPr bwMode="auto">
                <a:xfrm>
                  <a:off x="1708" y="2702"/>
                  <a:ext cx="296" cy="360"/>
                </a:xfrm>
                <a:prstGeom prst="rect">
                  <a:avLst/>
                </a:prstGeom>
                <a:noFill/>
                <a:ln w="25400">
                  <a:noFill/>
                  <a:miter lim="800000"/>
                  <a:headEnd type="none" w="sm" len="sm"/>
                  <a:tailEnd type="none" w="med" len="lg"/>
                </a:ln>
                <a:effec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rgbClr val="003399"/>
                      </a:solidFill>
                      <a:effectLst>
                        <a:outerShdw blurRad="38100" dist="38100" dir="2700000" algn="tl">
                          <a:srgbClr val="000000"/>
                        </a:outerShdw>
                      </a:effectLst>
                    </a:rPr>
                    <a:t>N</a:t>
                  </a:r>
                </a:p>
              </p:txBody>
            </p:sp>
            <p:sp>
              <p:nvSpPr>
                <p:cNvPr id="46" name="Text Box 24">
                  <a:extLst>
                    <a:ext uri="{FF2B5EF4-FFF2-40B4-BE49-F238E27FC236}">
                      <a16:creationId xmlns:a16="http://schemas.microsoft.com/office/drawing/2014/main" id="{E9128C3C-F3DA-4CD3-93C9-B8A042E3AC1C}"/>
                    </a:ext>
                  </a:extLst>
                </p:cNvPr>
                <p:cNvSpPr txBox="1">
                  <a:spLocks noChangeArrowheads="1"/>
                </p:cNvSpPr>
                <p:nvPr/>
              </p:nvSpPr>
              <p:spPr bwMode="auto">
                <a:xfrm>
                  <a:off x="1718" y="2316"/>
                  <a:ext cx="299" cy="361"/>
                </a:xfrm>
                <a:prstGeom prst="rect">
                  <a:avLst/>
                </a:prstGeom>
                <a:noFill/>
                <a:ln w="25400">
                  <a:noFill/>
                  <a:miter lim="800000"/>
                  <a:headEnd type="none" w="sm" len="sm"/>
                  <a:tailEnd type="none" w="med" len="lg"/>
                </a:ln>
                <a:effectLst/>
              </p:spPr>
              <p:txBody>
                <a:bodyPr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solidFill>
                        <a:srgbClr val="003399"/>
                      </a:solidFill>
                      <a:effectLst>
                        <a:outerShdw blurRad="38100" dist="38100" dir="2700000" algn="tl">
                          <a:srgbClr val="000000"/>
                        </a:outerShdw>
                      </a:effectLst>
                    </a:rPr>
                    <a:t>P</a:t>
                  </a:r>
                </a:p>
              </p:txBody>
            </p:sp>
          </p:grpSp>
          <p:grpSp>
            <p:nvGrpSpPr>
              <p:cNvPr id="38" name="Group 25">
                <a:extLst>
                  <a:ext uri="{FF2B5EF4-FFF2-40B4-BE49-F238E27FC236}">
                    <a16:creationId xmlns:a16="http://schemas.microsoft.com/office/drawing/2014/main" id="{50C7A7FA-073A-4EA3-9D26-88FB53EC9A35}"/>
                  </a:ext>
                </a:extLst>
              </p:cNvPr>
              <p:cNvGrpSpPr>
                <a:grpSpLocks/>
              </p:cNvGrpSpPr>
              <p:nvPr/>
            </p:nvGrpSpPr>
            <p:grpSpPr bwMode="auto">
              <a:xfrm>
                <a:off x="4398" y="1692"/>
                <a:ext cx="852" cy="60"/>
                <a:chOff x="2532" y="1812"/>
                <a:chExt cx="828" cy="60"/>
              </a:xfrm>
            </p:grpSpPr>
            <p:sp>
              <p:nvSpPr>
                <p:cNvPr id="42" name="Line 26">
                  <a:extLst>
                    <a:ext uri="{FF2B5EF4-FFF2-40B4-BE49-F238E27FC236}">
                      <a16:creationId xmlns:a16="http://schemas.microsoft.com/office/drawing/2014/main" id="{F12C544F-917E-4C4D-B295-449D49DFB42D}"/>
                    </a:ext>
                  </a:extLst>
                </p:cNvPr>
                <p:cNvSpPr>
                  <a:spLocks noChangeShapeType="1"/>
                </p:cNvSpPr>
                <p:nvPr/>
              </p:nvSpPr>
              <p:spPr bwMode="auto">
                <a:xfrm>
                  <a:off x="2532" y="1812"/>
                  <a:ext cx="828" cy="0"/>
                </a:xfrm>
                <a:prstGeom prst="line">
                  <a:avLst/>
                </a:prstGeom>
                <a:noFill/>
                <a:ln w="25400">
                  <a:solidFill>
                    <a:schemeClr val="tx2"/>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3" name="Line 27">
                  <a:extLst>
                    <a:ext uri="{FF2B5EF4-FFF2-40B4-BE49-F238E27FC236}">
                      <a16:creationId xmlns:a16="http://schemas.microsoft.com/office/drawing/2014/main" id="{042CDE87-E456-4D7B-B5D3-4A2C13AF8B50}"/>
                    </a:ext>
                  </a:extLst>
                </p:cNvPr>
                <p:cNvSpPr>
                  <a:spLocks noChangeShapeType="1"/>
                </p:cNvSpPr>
                <p:nvPr/>
              </p:nvSpPr>
              <p:spPr bwMode="auto">
                <a:xfrm>
                  <a:off x="2532" y="1872"/>
                  <a:ext cx="828" cy="0"/>
                </a:xfrm>
                <a:prstGeom prst="line">
                  <a:avLst/>
                </a:prstGeom>
                <a:noFill/>
                <a:ln w="25400">
                  <a:solidFill>
                    <a:schemeClr val="tx2"/>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39" name="Group 28">
                <a:extLst>
                  <a:ext uri="{FF2B5EF4-FFF2-40B4-BE49-F238E27FC236}">
                    <a16:creationId xmlns:a16="http://schemas.microsoft.com/office/drawing/2014/main" id="{41237C04-C205-4871-B266-9393375B460D}"/>
                  </a:ext>
                </a:extLst>
              </p:cNvPr>
              <p:cNvGrpSpPr>
                <a:grpSpLocks/>
              </p:cNvGrpSpPr>
              <p:nvPr/>
            </p:nvGrpSpPr>
            <p:grpSpPr bwMode="auto">
              <a:xfrm>
                <a:off x="4398" y="2016"/>
                <a:ext cx="852" cy="60"/>
                <a:chOff x="2532" y="1812"/>
                <a:chExt cx="828" cy="60"/>
              </a:xfrm>
            </p:grpSpPr>
            <p:sp>
              <p:nvSpPr>
                <p:cNvPr id="40" name="Line 29">
                  <a:extLst>
                    <a:ext uri="{FF2B5EF4-FFF2-40B4-BE49-F238E27FC236}">
                      <a16:creationId xmlns:a16="http://schemas.microsoft.com/office/drawing/2014/main" id="{E548245F-740A-4F03-9E49-857FDEE41EB6}"/>
                    </a:ext>
                  </a:extLst>
                </p:cNvPr>
                <p:cNvSpPr>
                  <a:spLocks noChangeShapeType="1"/>
                </p:cNvSpPr>
                <p:nvPr/>
              </p:nvSpPr>
              <p:spPr bwMode="auto">
                <a:xfrm>
                  <a:off x="2532" y="1812"/>
                  <a:ext cx="828" cy="0"/>
                </a:xfrm>
                <a:prstGeom prst="line">
                  <a:avLst/>
                </a:prstGeom>
                <a:noFill/>
                <a:ln w="25400">
                  <a:solidFill>
                    <a:schemeClr val="tx2"/>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1" name="Line 30">
                  <a:extLst>
                    <a:ext uri="{FF2B5EF4-FFF2-40B4-BE49-F238E27FC236}">
                      <a16:creationId xmlns:a16="http://schemas.microsoft.com/office/drawing/2014/main" id="{65FB0A8E-4B0A-4F9A-A2F1-4F3E163B0885}"/>
                    </a:ext>
                  </a:extLst>
                </p:cNvPr>
                <p:cNvSpPr>
                  <a:spLocks noChangeShapeType="1"/>
                </p:cNvSpPr>
                <p:nvPr/>
              </p:nvSpPr>
              <p:spPr bwMode="auto">
                <a:xfrm>
                  <a:off x="2532" y="1872"/>
                  <a:ext cx="828" cy="0"/>
                </a:xfrm>
                <a:prstGeom prst="line">
                  <a:avLst/>
                </a:prstGeom>
                <a:noFill/>
                <a:ln w="25400">
                  <a:solidFill>
                    <a:schemeClr val="tx2"/>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grpSp>
          <p:nvGrpSpPr>
            <p:cNvPr id="6" name="Group 31">
              <a:extLst>
                <a:ext uri="{FF2B5EF4-FFF2-40B4-BE49-F238E27FC236}">
                  <a16:creationId xmlns:a16="http://schemas.microsoft.com/office/drawing/2014/main" id="{4A817DE5-66EF-4415-A1FA-435F73B4FD80}"/>
                </a:ext>
              </a:extLst>
            </p:cNvPr>
            <p:cNvGrpSpPr>
              <a:grpSpLocks/>
            </p:cNvGrpSpPr>
            <p:nvPr/>
          </p:nvGrpSpPr>
          <p:grpSpPr bwMode="auto">
            <a:xfrm>
              <a:off x="3484" y="1920"/>
              <a:ext cx="1988" cy="1392"/>
              <a:chOff x="3580" y="1920"/>
              <a:chExt cx="1988" cy="1392"/>
            </a:xfrm>
          </p:grpSpPr>
          <p:grpSp>
            <p:nvGrpSpPr>
              <p:cNvPr id="25" name="Group 32">
                <a:extLst>
                  <a:ext uri="{FF2B5EF4-FFF2-40B4-BE49-F238E27FC236}">
                    <a16:creationId xmlns:a16="http://schemas.microsoft.com/office/drawing/2014/main" id="{53FA2F63-516E-43F2-9D4B-103A1DE66651}"/>
                  </a:ext>
                </a:extLst>
              </p:cNvPr>
              <p:cNvGrpSpPr>
                <a:grpSpLocks/>
              </p:cNvGrpSpPr>
              <p:nvPr/>
            </p:nvGrpSpPr>
            <p:grpSpPr bwMode="auto">
              <a:xfrm>
                <a:off x="3580" y="1920"/>
                <a:ext cx="408" cy="1392"/>
                <a:chOff x="3744" y="1920"/>
                <a:chExt cx="408" cy="1548"/>
              </a:xfrm>
            </p:grpSpPr>
            <p:grpSp>
              <p:nvGrpSpPr>
                <p:cNvPr id="28" name="Group 33">
                  <a:extLst>
                    <a:ext uri="{FF2B5EF4-FFF2-40B4-BE49-F238E27FC236}">
                      <a16:creationId xmlns:a16="http://schemas.microsoft.com/office/drawing/2014/main" id="{166F0F42-53B5-4966-8026-1DCB1312D9D9}"/>
                    </a:ext>
                  </a:extLst>
                </p:cNvPr>
                <p:cNvGrpSpPr>
                  <a:grpSpLocks/>
                </p:cNvGrpSpPr>
                <p:nvPr/>
              </p:nvGrpSpPr>
              <p:grpSpPr bwMode="auto">
                <a:xfrm>
                  <a:off x="3744" y="2628"/>
                  <a:ext cx="408" cy="840"/>
                  <a:chOff x="1434" y="2946"/>
                  <a:chExt cx="408" cy="840"/>
                </a:xfrm>
              </p:grpSpPr>
              <p:sp>
                <p:nvSpPr>
                  <p:cNvPr id="31" name="Line 34">
                    <a:extLst>
                      <a:ext uri="{FF2B5EF4-FFF2-40B4-BE49-F238E27FC236}">
                        <a16:creationId xmlns:a16="http://schemas.microsoft.com/office/drawing/2014/main" id="{178069F8-0271-4A34-8C9B-D0026E49AC79}"/>
                      </a:ext>
                    </a:extLst>
                  </p:cNvPr>
                  <p:cNvSpPr>
                    <a:spLocks noChangeShapeType="1"/>
                  </p:cNvSpPr>
                  <p:nvPr/>
                </p:nvSpPr>
                <p:spPr bwMode="auto">
                  <a:xfrm>
                    <a:off x="1434" y="3342"/>
                    <a:ext cx="408"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 name="Line 35">
                    <a:extLst>
                      <a:ext uri="{FF2B5EF4-FFF2-40B4-BE49-F238E27FC236}">
                        <a16:creationId xmlns:a16="http://schemas.microsoft.com/office/drawing/2014/main" id="{4084B254-6A3E-424C-9B7D-76DF30622DCB}"/>
                      </a:ext>
                    </a:extLst>
                  </p:cNvPr>
                  <p:cNvSpPr>
                    <a:spLocks noChangeShapeType="1"/>
                  </p:cNvSpPr>
                  <p:nvPr/>
                </p:nvSpPr>
                <p:spPr bwMode="auto">
                  <a:xfrm>
                    <a:off x="1530" y="3462"/>
                    <a:ext cx="204"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3" name="Line 36">
                    <a:extLst>
                      <a:ext uri="{FF2B5EF4-FFF2-40B4-BE49-F238E27FC236}">
                        <a16:creationId xmlns:a16="http://schemas.microsoft.com/office/drawing/2014/main" id="{7051560B-9C57-4A7F-9146-D04EE6FB0FC7}"/>
                      </a:ext>
                    </a:extLst>
                  </p:cNvPr>
                  <p:cNvSpPr>
                    <a:spLocks noChangeShapeType="1"/>
                  </p:cNvSpPr>
                  <p:nvPr/>
                </p:nvSpPr>
                <p:spPr bwMode="auto">
                  <a:xfrm>
                    <a:off x="1632" y="2946"/>
                    <a:ext cx="0" cy="396"/>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 name="Line 37">
                    <a:extLst>
                      <a:ext uri="{FF2B5EF4-FFF2-40B4-BE49-F238E27FC236}">
                        <a16:creationId xmlns:a16="http://schemas.microsoft.com/office/drawing/2014/main" id="{A386653B-0B99-4310-AED9-00A8670F8DEF}"/>
                      </a:ext>
                    </a:extLst>
                  </p:cNvPr>
                  <p:cNvSpPr>
                    <a:spLocks noChangeShapeType="1"/>
                  </p:cNvSpPr>
                  <p:nvPr/>
                </p:nvSpPr>
                <p:spPr bwMode="auto">
                  <a:xfrm flipH="1">
                    <a:off x="1632" y="3462"/>
                    <a:ext cx="0" cy="324"/>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29" name="Rectangle 38">
                  <a:extLst>
                    <a:ext uri="{FF2B5EF4-FFF2-40B4-BE49-F238E27FC236}">
                      <a16:creationId xmlns:a16="http://schemas.microsoft.com/office/drawing/2014/main" id="{39F61105-4361-411B-9486-1BE7CA8A4CDC}"/>
                    </a:ext>
                  </a:extLst>
                </p:cNvPr>
                <p:cNvSpPr>
                  <a:spLocks noChangeArrowheads="1"/>
                </p:cNvSpPr>
                <p:nvPr/>
              </p:nvSpPr>
              <p:spPr bwMode="auto">
                <a:xfrm>
                  <a:off x="3884" y="2286"/>
                  <a:ext cx="126" cy="348"/>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0" name="Line 39">
                  <a:extLst>
                    <a:ext uri="{FF2B5EF4-FFF2-40B4-BE49-F238E27FC236}">
                      <a16:creationId xmlns:a16="http://schemas.microsoft.com/office/drawing/2014/main" id="{06DB14BF-D771-440B-ABB8-33C4A6815B9E}"/>
                    </a:ext>
                  </a:extLst>
                </p:cNvPr>
                <p:cNvSpPr>
                  <a:spLocks noChangeShapeType="1"/>
                </p:cNvSpPr>
                <p:nvPr/>
              </p:nvSpPr>
              <p:spPr bwMode="auto">
                <a:xfrm flipV="1">
                  <a:off x="3950" y="1920"/>
                  <a:ext cx="0" cy="36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26" name="Line 40">
                <a:extLst>
                  <a:ext uri="{FF2B5EF4-FFF2-40B4-BE49-F238E27FC236}">
                    <a16:creationId xmlns:a16="http://schemas.microsoft.com/office/drawing/2014/main" id="{7258D000-514D-4205-A625-93923E956214}"/>
                  </a:ext>
                </a:extLst>
              </p:cNvPr>
              <p:cNvSpPr>
                <a:spLocks noChangeShapeType="1"/>
              </p:cNvSpPr>
              <p:nvPr/>
            </p:nvSpPr>
            <p:spPr bwMode="auto">
              <a:xfrm>
                <a:off x="3792" y="3312"/>
                <a:ext cx="17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1">
                <a:extLst>
                  <a:ext uri="{FF2B5EF4-FFF2-40B4-BE49-F238E27FC236}">
                    <a16:creationId xmlns:a16="http://schemas.microsoft.com/office/drawing/2014/main" id="{2FDD6C7F-DC8A-47B5-9F7B-8131691E2D47}"/>
                  </a:ext>
                </a:extLst>
              </p:cNvPr>
              <p:cNvSpPr>
                <a:spLocks noChangeShapeType="1"/>
              </p:cNvSpPr>
              <p:nvPr/>
            </p:nvSpPr>
            <p:spPr bwMode="auto">
              <a:xfrm>
                <a:off x="4656" y="3024"/>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42">
              <a:extLst>
                <a:ext uri="{FF2B5EF4-FFF2-40B4-BE49-F238E27FC236}">
                  <a16:creationId xmlns:a16="http://schemas.microsoft.com/office/drawing/2014/main" id="{D1BFA3A8-09C5-4B47-AB52-BEE34A3CA803}"/>
                </a:ext>
              </a:extLst>
            </p:cNvPr>
            <p:cNvGrpSpPr>
              <a:grpSpLocks/>
            </p:cNvGrpSpPr>
            <p:nvPr/>
          </p:nvGrpSpPr>
          <p:grpSpPr bwMode="auto">
            <a:xfrm>
              <a:off x="3711" y="2306"/>
              <a:ext cx="470" cy="936"/>
              <a:chOff x="3868" y="2258"/>
              <a:chExt cx="470" cy="936"/>
            </a:xfrm>
          </p:grpSpPr>
          <p:sp>
            <p:nvSpPr>
              <p:cNvPr id="23" name="Text Box 43">
                <a:extLst>
                  <a:ext uri="{FF2B5EF4-FFF2-40B4-BE49-F238E27FC236}">
                    <a16:creationId xmlns:a16="http://schemas.microsoft.com/office/drawing/2014/main" id="{A81C6038-2E9F-40C9-80A9-2BE523E51915}"/>
                  </a:ext>
                </a:extLst>
              </p:cNvPr>
              <p:cNvSpPr txBox="1">
                <a:spLocks noChangeArrowheads="1"/>
              </p:cNvSpPr>
              <p:nvPr/>
            </p:nvSpPr>
            <p:spPr bwMode="auto">
              <a:xfrm>
                <a:off x="3930" y="2834"/>
                <a:ext cx="40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solidFill>
                      <a:srgbClr val="FF0000"/>
                    </a:solidFill>
                  </a:rPr>
                  <a:t>E</a:t>
                </a:r>
                <a:r>
                  <a:rPr lang="en-US" altLang="zh-CN" b="1" baseline="-25000">
                    <a:solidFill>
                      <a:srgbClr val="FF0000"/>
                    </a:solidFill>
                  </a:rPr>
                  <a:t>B</a:t>
                </a:r>
                <a:endParaRPr lang="en-US" altLang="zh-CN" b="1">
                  <a:solidFill>
                    <a:srgbClr val="FF0000"/>
                  </a:solidFill>
                </a:endParaRPr>
              </a:p>
            </p:txBody>
          </p:sp>
          <p:sp>
            <p:nvSpPr>
              <p:cNvPr id="24" name="Text Box 44">
                <a:extLst>
                  <a:ext uri="{FF2B5EF4-FFF2-40B4-BE49-F238E27FC236}">
                    <a16:creationId xmlns:a16="http://schemas.microsoft.com/office/drawing/2014/main" id="{857FBF6B-76D8-4138-A3F8-29707BA2760C}"/>
                  </a:ext>
                </a:extLst>
              </p:cNvPr>
              <p:cNvSpPr txBox="1">
                <a:spLocks noChangeArrowheads="1"/>
              </p:cNvSpPr>
              <p:nvPr/>
            </p:nvSpPr>
            <p:spPr bwMode="auto">
              <a:xfrm>
                <a:off x="3868" y="2258"/>
                <a:ext cx="40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R</a:t>
                </a:r>
                <a:r>
                  <a:rPr lang="en-US" altLang="zh-CN" b="1" baseline="-25000"/>
                  <a:t>B</a:t>
                </a:r>
                <a:endParaRPr lang="en-US" altLang="zh-CN" b="1"/>
              </a:p>
            </p:txBody>
          </p:sp>
        </p:grpSp>
        <p:grpSp>
          <p:nvGrpSpPr>
            <p:cNvPr id="8" name="Group 45">
              <a:extLst>
                <a:ext uri="{FF2B5EF4-FFF2-40B4-BE49-F238E27FC236}">
                  <a16:creationId xmlns:a16="http://schemas.microsoft.com/office/drawing/2014/main" id="{52BBE4C2-BE9E-4F29-A21C-A4D71985D369}"/>
                </a:ext>
              </a:extLst>
            </p:cNvPr>
            <p:cNvGrpSpPr>
              <a:grpSpLocks/>
            </p:cNvGrpSpPr>
            <p:nvPr/>
          </p:nvGrpSpPr>
          <p:grpSpPr bwMode="auto">
            <a:xfrm>
              <a:off x="4560" y="816"/>
              <a:ext cx="1104" cy="2496"/>
              <a:chOff x="4656" y="816"/>
              <a:chExt cx="1104" cy="2496"/>
            </a:xfrm>
          </p:grpSpPr>
          <p:grpSp>
            <p:nvGrpSpPr>
              <p:cNvPr id="9" name="Group 46">
                <a:extLst>
                  <a:ext uri="{FF2B5EF4-FFF2-40B4-BE49-F238E27FC236}">
                    <a16:creationId xmlns:a16="http://schemas.microsoft.com/office/drawing/2014/main" id="{F174BC72-37C8-4C55-901D-A99E9CFEB336}"/>
                  </a:ext>
                </a:extLst>
              </p:cNvPr>
              <p:cNvGrpSpPr>
                <a:grpSpLocks/>
              </p:cNvGrpSpPr>
              <p:nvPr/>
            </p:nvGrpSpPr>
            <p:grpSpPr bwMode="auto">
              <a:xfrm>
                <a:off x="4656" y="816"/>
                <a:ext cx="1104" cy="2496"/>
                <a:chOff x="4656" y="816"/>
                <a:chExt cx="1104" cy="2496"/>
              </a:xfrm>
            </p:grpSpPr>
            <p:sp>
              <p:nvSpPr>
                <p:cNvPr id="12" name="Line 47">
                  <a:extLst>
                    <a:ext uri="{FF2B5EF4-FFF2-40B4-BE49-F238E27FC236}">
                      <a16:creationId xmlns:a16="http://schemas.microsoft.com/office/drawing/2014/main" id="{83C702A4-417D-4154-8A34-872D744ECDA8}"/>
                    </a:ext>
                  </a:extLst>
                </p:cNvPr>
                <p:cNvSpPr>
                  <a:spLocks noChangeShapeType="1"/>
                </p:cNvSpPr>
                <p:nvPr/>
              </p:nvSpPr>
              <p:spPr bwMode="auto">
                <a:xfrm flipV="1">
                  <a:off x="5568" y="816"/>
                  <a:ext cx="0" cy="48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13" name="Group 48">
                  <a:extLst>
                    <a:ext uri="{FF2B5EF4-FFF2-40B4-BE49-F238E27FC236}">
                      <a16:creationId xmlns:a16="http://schemas.microsoft.com/office/drawing/2014/main" id="{5C6D583B-9FA3-43CB-9EE8-F005D0047C22}"/>
                    </a:ext>
                  </a:extLst>
                </p:cNvPr>
                <p:cNvGrpSpPr>
                  <a:grpSpLocks/>
                </p:cNvGrpSpPr>
                <p:nvPr/>
              </p:nvGrpSpPr>
              <p:grpSpPr bwMode="auto">
                <a:xfrm>
                  <a:off x="4656" y="816"/>
                  <a:ext cx="1104" cy="2496"/>
                  <a:chOff x="4656" y="816"/>
                  <a:chExt cx="1104" cy="2496"/>
                </a:xfrm>
              </p:grpSpPr>
              <p:grpSp>
                <p:nvGrpSpPr>
                  <p:cNvPr id="14" name="Group 49">
                    <a:extLst>
                      <a:ext uri="{FF2B5EF4-FFF2-40B4-BE49-F238E27FC236}">
                        <a16:creationId xmlns:a16="http://schemas.microsoft.com/office/drawing/2014/main" id="{F09BCBE5-7218-4BEB-B19C-7544A58F74FA}"/>
                      </a:ext>
                    </a:extLst>
                  </p:cNvPr>
                  <p:cNvGrpSpPr>
                    <a:grpSpLocks/>
                  </p:cNvGrpSpPr>
                  <p:nvPr/>
                </p:nvGrpSpPr>
                <p:grpSpPr bwMode="auto">
                  <a:xfrm>
                    <a:off x="5352" y="2388"/>
                    <a:ext cx="408" cy="348"/>
                    <a:chOff x="4020" y="3336"/>
                    <a:chExt cx="408" cy="348"/>
                  </a:xfrm>
                </p:grpSpPr>
                <p:sp>
                  <p:nvSpPr>
                    <p:cNvPr id="19" name="Line 50">
                      <a:extLst>
                        <a:ext uri="{FF2B5EF4-FFF2-40B4-BE49-F238E27FC236}">
                          <a16:creationId xmlns:a16="http://schemas.microsoft.com/office/drawing/2014/main" id="{236EE385-0E62-482D-B7F9-624B3E38A099}"/>
                        </a:ext>
                      </a:extLst>
                    </p:cNvPr>
                    <p:cNvSpPr>
                      <a:spLocks noChangeShapeType="1"/>
                    </p:cNvSpPr>
                    <p:nvPr/>
                  </p:nvSpPr>
                  <p:spPr bwMode="auto">
                    <a:xfrm>
                      <a:off x="4020" y="3336"/>
                      <a:ext cx="408"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0" name="Line 51">
                      <a:extLst>
                        <a:ext uri="{FF2B5EF4-FFF2-40B4-BE49-F238E27FC236}">
                          <a16:creationId xmlns:a16="http://schemas.microsoft.com/office/drawing/2014/main" id="{6B358448-A78C-4AA4-A7E7-FA1D3D1FE86B}"/>
                        </a:ext>
                      </a:extLst>
                    </p:cNvPr>
                    <p:cNvSpPr>
                      <a:spLocks noChangeShapeType="1"/>
                    </p:cNvSpPr>
                    <p:nvPr/>
                  </p:nvSpPr>
                  <p:spPr bwMode="auto">
                    <a:xfrm>
                      <a:off x="4116" y="3456"/>
                      <a:ext cx="204"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1" name="Line 52">
                      <a:extLst>
                        <a:ext uri="{FF2B5EF4-FFF2-40B4-BE49-F238E27FC236}">
                          <a16:creationId xmlns:a16="http://schemas.microsoft.com/office/drawing/2014/main" id="{A5F158F3-BAA2-4DF0-B95F-8874FCD6AEA0}"/>
                        </a:ext>
                      </a:extLst>
                    </p:cNvPr>
                    <p:cNvSpPr>
                      <a:spLocks noChangeShapeType="1"/>
                    </p:cNvSpPr>
                    <p:nvPr/>
                  </p:nvSpPr>
                  <p:spPr bwMode="auto">
                    <a:xfrm>
                      <a:off x="4020" y="3564"/>
                      <a:ext cx="408"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2" name="Line 53">
                      <a:extLst>
                        <a:ext uri="{FF2B5EF4-FFF2-40B4-BE49-F238E27FC236}">
                          <a16:creationId xmlns:a16="http://schemas.microsoft.com/office/drawing/2014/main" id="{10BCDF94-A4F7-43C9-B3D4-06222C328517}"/>
                        </a:ext>
                      </a:extLst>
                    </p:cNvPr>
                    <p:cNvSpPr>
                      <a:spLocks noChangeShapeType="1"/>
                    </p:cNvSpPr>
                    <p:nvPr/>
                  </p:nvSpPr>
                  <p:spPr bwMode="auto">
                    <a:xfrm>
                      <a:off x="4128" y="3684"/>
                      <a:ext cx="204"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15" name="Line 54">
                    <a:extLst>
                      <a:ext uri="{FF2B5EF4-FFF2-40B4-BE49-F238E27FC236}">
                        <a16:creationId xmlns:a16="http://schemas.microsoft.com/office/drawing/2014/main" id="{B3A51218-C737-42EF-A642-33C6F5347897}"/>
                      </a:ext>
                    </a:extLst>
                  </p:cNvPr>
                  <p:cNvSpPr>
                    <a:spLocks noChangeShapeType="1"/>
                  </p:cNvSpPr>
                  <p:nvPr/>
                </p:nvSpPr>
                <p:spPr bwMode="auto">
                  <a:xfrm>
                    <a:off x="5568" y="1680"/>
                    <a:ext cx="0" cy="6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6" name="Line 55">
                    <a:extLst>
                      <a:ext uri="{FF2B5EF4-FFF2-40B4-BE49-F238E27FC236}">
                        <a16:creationId xmlns:a16="http://schemas.microsoft.com/office/drawing/2014/main" id="{8D42D7BB-1780-4187-9BB5-4FCA4C04ED47}"/>
                      </a:ext>
                    </a:extLst>
                  </p:cNvPr>
                  <p:cNvSpPr>
                    <a:spLocks noChangeShapeType="1"/>
                  </p:cNvSpPr>
                  <p:nvPr/>
                </p:nvSpPr>
                <p:spPr bwMode="auto">
                  <a:xfrm>
                    <a:off x="5568" y="2784"/>
                    <a:ext cx="0" cy="528"/>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7" name="Line 56">
                    <a:extLst>
                      <a:ext uri="{FF2B5EF4-FFF2-40B4-BE49-F238E27FC236}">
                        <a16:creationId xmlns:a16="http://schemas.microsoft.com/office/drawing/2014/main" id="{58AD1EFF-7521-4A9B-B637-A703AFB081E7}"/>
                      </a:ext>
                    </a:extLst>
                  </p:cNvPr>
                  <p:cNvSpPr>
                    <a:spLocks noChangeShapeType="1"/>
                  </p:cNvSpPr>
                  <p:nvPr/>
                </p:nvSpPr>
                <p:spPr bwMode="auto">
                  <a:xfrm>
                    <a:off x="4656" y="816"/>
                    <a:ext cx="9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Rectangle 57">
                    <a:extLst>
                      <a:ext uri="{FF2B5EF4-FFF2-40B4-BE49-F238E27FC236}">
                        <a16:creationId xmlns:a16="http://schemas.microsoft.com/office/drawing/2014/main" id="{BC528EE0-7A05-49DA-8806-53D28A66F041}"/>
                      </a:ext>
                    </a:extLst>
                  </p:cNvPr>
                  <p:cNvSpPr>
                    <a:spLocks noChangeArrowheads="1"/>
                  </p:cNvSpPr>
                  <p:nvPr/>
                </p:nvSpPr>
                <p:spPr bwMode="auto">
                  <a:xfrm>
                    <a:off x="5495" y="1248"/>
                    <a:ext cx="136" cy="4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grpSp>
          <p:sp>
            <p:nvSpPr>
              <p:cNvPr id="10" name="Rectangle 58">
                <a:extLst>
                  <a:ext uri="{FF2B5EF4-FFF2-40B4-BE49-F238E27FC236}">
                    <a16:creationId xmlns:a16="http://schemas.microsoft.com/office/drawing/2014/main" id="{81FFACEB-0BEA-481E-AB8C-D697093CF35A}"/>
                  </a:ext>
                </a:extLst>
              </p:cNvPr>
              <p:cNvSpPr>
                <a:spLocks noChangeArrowheads="1"/>
              </p:cNvSpPr>
              <p:nvPr/>
            </p:nvSpPr>
            <p:spPr bwMode="auto">
              <a:xfrm>
                <a:off x="5161" y="2739"/>
                <a:ext cx="418" cy="360"/>
              </a:xfrm>
              <a:prstGeom prst="rect">
                <a:avLst/>
              </a:prstGeom>
              <a:noFill/>
              <a:ln w="38100">
                <a:noFill/>
                <a:miter lim="800000"/>
                <a:headEnd/>
                <a:tailEnd/>
              </a:ln>
              <a:effectLst/>
            </p:spPr>
            <p:txBody>
              <a:bodyPr wrap="none" lIns="90000" tIns="46800" rIns="90000" bIns="46800" anchor="ctr">
                <a:spAutoFit/>
              </a:bodyPr>
              <a:lstStyle/>
              <a:p>
                <a:pPr>
                  <a:spcBef>
                    <a:spcPct val="50000"/>
                  </a:spcBef>
                  <a:defRPr/>
                </a:pPr>
                <a:r>
                  <a:rPr lang="en-US" altLang="zh-CN" b="1" i="1">
                    <a:solidFill>
                      <a:srgbClr val="FF0000"/>
                    </a:solidFill>
                    <a:effectLst>
                      <a:outerShdw blurRad="38100" dist="38100" dir="2700000" algn="tl">
                        <a:srgbClr val="000000"/>
                      </a:outerShdw>
                    </a:effectLst>
                  </a:rPr>
                  <a:t>E</a:t>
                </a:r>
                <a:r>
                  <a:rPr lang="en-US" altLang="zh-CN" b="1" baseline="-25000">
                    <a:solidFill>
                      <a:srgbClr val="FF0000"/>
                    </a:solidFill>
                    <a:effectLst>
                      <a:outerShdw blurRad="38100" dist="38100" dir="2700000" algn="tl">
                        <a:srgbClr val="000000"/>
                      </a:outerShdw>
                    </a:effectLst>
                  </a:rPr>
                  <a:t>C</a:t>
                </a:r>
              </a:p>
            </p:txBody>
          </p:sp>
          <p:sp>
            <p:nvSpPr>
              <p:cNvPr id="11" name="Rectangle 59">
                <a:extLst>
                  <a:ext uri="{FF2B5EF4-FFF2-40B4-BE49-F238E27FC236}">
                    <a16:creationId xmlns:a16="http://schemas.microsoft.com/office/drawing/2014/main" id="{8227994A-2002-43A4-9846-273108EF6126}"/>
                  </a:ext>
                </a:extLst>
              </p:cNvPr>
              <p:cNvSpPr>
                <a:spLocks noChangeArrowheads="1"/>
              </p:cNvSpPr>
              <p:nvPr/>
            </p:nvSpPr>
            <p:spPr bwMode="auto">
              <a:xfrm>
                <a:off x="5132" y="1587"/>
                <a:ext cx="418"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i="1"/>
                  <a:t>R</a:t>
                </a:r>
                <a:r>
                  <a:rPr lang="en-US" altLang="zh-CN" b="1" baseline="-25000"/>
                  <a:t>C</a:t>
                </a:r>
              </a:p>
            </p:txBody>
          </p:sp>
        </p:grpSp>
      </p:grpSp>
      <p:sp>
        <p:nvSpPr>
          <p:cNvPr id="61" name="Text Box 60">
            <a:extLst>
              <a:ext uri="{FF2B5EF4-FFF2-40B4-BE49-F238E27FC236}">
                <a16:creationId xmlns:a16="http://schemas.microsoft.com/office/drawing/2014/main" id="{C6CA8120-5BEC-4DCE-B5C6-2AA86AE10514}"/>
              </a:ext>
            </a:extLst>
          </p:cNvPr>
          <p:cNvSpPr txBox="1">
            <a:spLocks noChangeArrowheads="1"/>
          </p:cNvSpPr>
          <p:nvPr/>
        </p:nvSpPr>
        <p:spPr bwMode="auto">
          <a:xfrm>
            <a:off x="755650" y="1269603"/>
            <a:ext cx="3960813" cy="1041400"/>
          </a:xfrm>
          <a:prstGeom prst="rect">
            <a:avLst/>
          </a:prstGeom>
          <a:solidFill>
            <a:schemeClr val="bg1"/>
          </a:solidFill>
          <a:ln w="9525">
            <a:noFill/>
            <a:miter lim="800000"/>
            <a:headEnd/>
            <a:tailEnd/>
          </a:ln>
          <a:effectLst/>
        </p:spPr>
        <p:txBody>
          <a:bodyPr>
            <a:spAutoFit/>
          </a:bodyPr>
          <a:lstStyle/>
          <a:p>
            <a:pPr algn="l">
              <a:lnSpc>
                <a:spcPct val="130000"/>
              </a:lnSpc>
              <a:defRPr/>
            </a:pPr>
            <a:r>
              <a:rPr lang="zh-CN" altLang="en-US" b="1">
                <a:solidFill>
                  <a:schemeClr val="accent2"/>
                </a:solidFill>
                <a:effectLst>
                  <a:outerShdw blurRad="38100" dist="38100" dir="2700000" algn="tl">
                    <a:srgbClr val="000000"/>
                  </a:outerShdw>
                </a:effectLst>
                <a:ea typeface="宋体" pitchFamily="2" charset="-122"/>
              </a:rPr>
              <a:t>在三极管内部：</a:t>
            </a:r>
          </a:p>
          <a:p>
            <a:pPr algn="l">
              <a:lnSpc>
                <a:spcPct val="130000"/>
              </a:lnSpc>
              <a:defRPr/>
            </a:pPr>
            <a:r>
              <a:rPr lang="zh-CN" altLang="en-US" b="1">
                <a:solidFill>
                  <a:srgbClr val="CC0000"/>
                </a:solidFill>
                <a:ea typeface="宋体" pitchFamily="2" charset="-122"/>
              </a:rPr>
              <a:t>发射结正偏、集电结反偏</a:t>
            </a:r>
          </a:p>
        </p:txBody>
      </p:sp>
      <p:sp>
        <p:nvSpPr>
          <p:cNvPr id="62" name="Rectangle 61">
            <a:extLst>
              <a:ext uri="{FF2B5EF4-FFF2-40B4-BE49-F238E27FC236}">
                <a16:creationId xmlns:a16="http://schemas.microsoft.com/office/drawing/2014/main" id="{EB6CF00B-E9F6-4389-8DE7-7B48607B9A79}"/>
              </a:ext>
            </a:extLst>
          </p:cNvPr>
          <p:cNvSpPr>
            <a:spLocks noChangeArrowheads="1"/>
          </p:cNvSpPr>
          <p:nvPr/>
        </p:nvSpPr>
        <p:spPr bwMode="auto">
          <a:xfrm>
            <a:off x="611188" y="4816078"/>
            <a:ext cx="4816475" cy="1609725"/>
          </a:xfrm>
          <a:prstGeom prst="rect">
            <a:avLst/>
          </a:prstGeom>
          <a:solidFill>
            <a:schemeClr val="bg1"/>
          </a:solidFill>
          <a:ln w="38100">
            <a:noFill/>
            <a:miter lim="800000"/>
            <a:headEnd/>
            <a:tailEnd/>
          </a:ln>
          <a:effectLst/>
        </p:spPr>
        <p:txBody>
          <a:bodyPr lIns="90000" tIns="46800" rIns="90000" bIns="46800" anchor="ctr">
            <a:spAutoFit/>
          </a:bodyPr>
          <a:lstStyle/>
          <a:p>
            <a:pPr>
              <a:spcBef>
                <a:spcPct val="5000"/>
              </a:spcBef>
              <a:defRPr/>
            </a:pPr>
            <a:r>
              <a:rPr lang="en-US" altLang="zh-CN" b="1">
                <a:solidFill>
                  <a:schemeClr val="tx2"/>
                </a:solidFill>
                <a:effectLst>
                  <a:outerShdw blurRad="38100" dist="38100" dir="2700000" algn="tl">
                    <a:srgbClr val="000000"/>
                  </a:outerShdw>
                </a:effectLst>
                <a:ea typeface="宋体" pitchFamily="2" charset="-122"/>
              </a:rPr>
              <a:t>PNP</a:t>
            </a:r>
            <a:r>
              <a:rPr lang="zh-CN" altLang="en-US" b="1">
                <a:solidFill>
                  <a:schemeClr val="tx2"/>
                </a:solidFill>
                <a:effectLst>
                  <a:outerShdw blurRad="38100" dist="38100" dir="2700000" algn="tl">
                    <a:srgbClr val="000000"/>
                  </a:outerShdw>
                </a:effectLst>
                <a:ea typeface="宋体" pitchFamily="2" charset="-122"/>
              </a:rPr>
              <a:t>管</a:t>
            </a:r>
          </a:p>
          <a:p>
            <a:pPr>
              <a:spcBef>
                <a:spcPct val="5000"/>
              </a:spcBef>
              <a:defRPr/>
            </a:pPr>
            <a:r>
              <a:rPr lang="zh-CN" altLang="en-US" b="1">
                <a:solidFill>
                  <a:schemeClr val="accent2"/>
                </a:solidFill>
                <a:ea typeface="宋体" pitchFamily="2" charset="-122"/>
              </a:rPr>
              <a:t>发射结正偏      </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B</a:t>
            </a:r>
            <a:r>
              <a:rPr lang="en-US" altLang="zh-CN" b="1">
                <a:solidFill>
                  <a:schemeClr val="accent2"/>
                </a:solidFill>
                <a:ea typeface="宋体" pitchFamily="2" charset="-122"/>
              </a:rPr>
              <a:t>&lt;</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E</a:t>
            </a:r>
            <a:endParaRPr lang="en-US" altLang="zh-CN" b="1">
              <a:solidFill>
                <a:schemeClr val="accent2"/>
              </a:solidFill>
              <a:ea typeface="宋体" pitchFamily="2" charset="-122"/>
            </a:endParaRPr>
          </a:p>
          <a:p>
            <a:pPr>
              <a:spcBef>
                <a:spcPct val="5000"/>
              </a:spcBef>
              <a:defRPr/>
            </a:pPr>
            <a:r>
              <a:rPr lang="zh-CN" altLang="en-US" b="1">
                <a:solidFill>
                  <a:schemeClr val="accent2"/>
                </a:solidFill>
                <a:ea typeface="宋体" pitchFamily="2" charset="-122"/>
              </a:rPr>
              <a:t>集电结反偏      </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C</a:t>
            </a:r>
            <a:r>
              <a:rPr lang="en-US" altLang="zh-CN" b="1">
                <a:solidFill>
                  <a:schemeClr val="accent2"/>
                </a:solidFill>
                <a:ea typeface="宋体" pitchFamily="2" charset="-122"/>
              </a:rPr>
              <a:t>&lt;</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B</a:t>
            </a:r>
          </a:p>
          <a:p>
            <a:pPr>
              <a:spcBef>
                <a:spcPct val="5000"/>
              </a:spcBef>
              <a:defRPr/>
            </a:pPr>
            <a:r>
              <a:rPr lang="zh-CN" altLang="en-US" b="1">
                <a:solidFill>
                  <a:schemeClr val="accent2"/>
                </a:solidFill>
                <a:ea typeface="宋体" pitchFamily="2" charset="-122"/>
              </a:rPr>
              <a:t>即</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C</a:t>
            </a:r>
            <a:r>
              <a:rPr lang="en-US" altLang="zh-CN" b="1">
                <a:solidFill>
                  <a:schemeClr val="accent2"/>
                </a:solidFill>
                <a:ea typeface="宋体" pitchFamily="2" charset="-122"/>
              </a:rPr>
              <a:t>&lt;</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B</a:t>
            </a:r>
            <a:r>
              <a:rPr lang="en-US" altLang="zh-CN" b="1">
                <a:solidFill>
                  <a:schemeClr val="accent2"/>
                </a:solidFill>
                <a:ea typeface="宋体" pitchFamily="2" charset="-122"/>
              </a:rPr>
              <a:t>&lt;</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E</a:t>
            </a:r>
          </a:p>
        </p:txBody>
      </p:sp>
      <p:sp>
        <p:nvSpPr>
          <p:cNvPr id="63" name="Rectangle 62">
            <a:extLst>
              <a:ext uri="{FF2B5EF4-FFF2-40B4-BE49-F238E27FC236}">
                <a16:creationId xmlns:a16="http://schemas.microsoft.com/office/drawing/2014/main" id="{E92857B3-299A-43D4-8316-922895C57285}"/>
              </a:ext>
            </a:extLst>
          </p:cNvPr>
          <p:cNvSpPr>
            <a:spLocks noChangeArrowheads="1"/>
          </p:cNvSpPr>
          <p:nvPr/>
        </p:nvSpPr>
        <p:spPr bwMode="auto">
          <a:xfrm>
            <a:off x="827088" y="693341"/>
            <a:ext cx="4589462" cy="519112"/>
          </a:xfrm>
          <a:prstGeom prst="rect">
            <a:avLst/>
          </a:prstGeom>
          <a:noFill/>
          <a:ln w="9525">
            <a:noFill/>
            <a:miter lim="800000"/>
            <a:headEnd/>
            <a:tailEnd/>
          </a:ln>
          <a:effectLst/>
        </p:spPr>
        <p:txBody>
          <a:bodyPr>
            <a:spAutoFit/>
          </a:bodyPr>
          <a:lstStyle/>
          <a:p>
            <a:pPr algn="l">
              <a:spcBef>
                <a:spcPct val="20000"/>
              </a:spcBef>
              <a:defRPr/>
            </a:pPr>
            <a:r>
              <a:rPr lang="en-US" altLang="zh-CN" sz="2800" b="1">
                <a:solidFill>
                  <a:srgbClr val="006600"/>
                </a:solidFill>
                <a:effectLst>
                  <a:outerShdw blurRad="38100" dist="38100" dir="2700000" algn="tl">
                    <a:srgbClr val="000000"/>
                  </a:outerShdw>
                </a:effectLst>
                <a:ea typeface="宋体" pitchFamily="2" charset="-122"/>
              </a:rPr>
              <a:t>1.  </a:t>
            </a:r>
            <a:r>
              <a:rPr lang="zh-CN" altLang="en-US" sz="2800" b="1">
                <a:solidFill>
                  <a:srgbClr val="006600"/>
                </a:solidFill>
                <a:effectLst>
                  <a:outerShdw blurRad="38100" dist="38100" dir="2700000" algn="tl">
                    <a:srgbClr val="000000"/>
                  </a:outerShdw>
                </a:effectLst>
                <a:ea typeface="宋体" pitchFamily="2" charset="-122"/>
              </a:rPr>
              <a:t>三极管放大的条件</a:t>
            </a:r>
          </a:p>
        </p:txBody>
      </p:sp>
      <p:sp>
        <p:nvSpPr>
          <p:cNvPr id="64" name="Rectangle 63">
            <a:extLst>
              <a:ext uri="{FF2B5EF4-FFF2-40B4-BE49-F238E27FC236}">
                <a16:creationId xmlns:a16="http://schemas.microsoft.com/office/drawing/2014/main" id="{193F374B-B0D6-4AA9-BE2B-8406A8FFA10F}"/>
              </a:ext>
            </a:extLst>
          </p:cNvPr>
          <p:cNvSpPr>
            <a:spLocks noChangeArrowheads="1"/>
          </p:cNvSpPr>
          <p:nvPr/>
        </p:nvSpPr>
        <p:spPr bwMode="auto">
          <a:xfrm>
            <a:off x="611188" y="2341166"/>
            <a:ext cx="4897437" cy="2465387"/>
          </a:xfrm>
          <a:prstGeom prst="rect">
            <a:avLst/>
          </a:prstGeom>
          <a:solidFill>
            <a:schemeClr val="bg1"/>
          </a:solidFill>
          <a:ln w="9525">
            <a:noFill/>
            <a:miter lim="800000"/>
            <a:headEnd/>
            <a:tailEnd/>
          </a:ln>
          <a:effectLst/>
        </p:spPr>
        <p:txBody>
          <a:bodyPr>
            <a:spAutoFit/>
          </a:bodyPr>
          <a:lstStyle/>
          <a:p>
            <a:pPr algn="l" eaLnBrk="0" hangingPunct="0">
              <a:lnSpc>
                <a:spcPct val="130000"/>
              </a:lnSpc>
              <a:defRPr/>
            </a:pPr>
            <a:r>
              <a:rPr lang="zh-CN" altLang="en-US" b="1">
                <a:solidFill>
                  <a:schemeClr val="accent2"/>
                </a:solidFill>
                <a:ea typeface="宋体" pitchFamily="2" charset="-122"/>
              </a:rPr>
              <a:t>从外部的电位看：</a:t>
            </a:r>
          </a:p>
          <a:p>
            <a:pPr algn="l" eaLnBrk="0" hangingPunct="0">
              <a:lnSpc>
                <a:spcPct val="130000"/>
              </a:lnSpc>
              <a:defRPr/>
            </a:pPr>
            <a:r>
              <a:rPr lang="zh-CN" altLang="en-US" b="1">
                <a:solidFill>
                  <a:schemeClr val="accent2"/>
                </a:solidFill>
                <a:ea typeface="宋体" pitchFamily="2" charset="-122"/>
              </a:rPr>
              <a:t>                   </a:t>
            </a:r>
            <a:r>
              <a:rPr lang="en-US" altLang="zh-CN" b="1">
                <a:solidFill>
                  <a:schemeClr val="tx2"/>
                </a:solidFill>
                <a:ea typeface="宋体" pitchFamily="2" charset="-122"/>
              </a:rPr>
              <a:t>NPN </a:t>
            </a:r>
            <a:r>
              <a:rPr lang="zh-CN" altLang="en-US" b="1">
                <a:solidFill>
                  <a:schemeClr val="tx2"/>
                </a:solidFill>
                <a:ea typeface="宋体" pitchFamily="2" charset="-122"/>
              </a:rPr>
              <a:t>管</a:t>
            </a:r>
            <a:r>
              <a:rPr lang="zh-CN" altLang="en-US" b="1">
                <a:solidFill>
                  <a:srgbClr val="FF3300"/>
                </a:solidFill>
                <a:effectLst>
                  <a:outerShdw blurRad="38100" dist="38100" dir="2700000" algn="tl">
                    <a:srgbClr val="000000"/>
                  </a:outerShdw>
                </a:effectLst>
                <a:ea typeface="宋体" pitchFamily="2" charset="-122"/>
              </a:rPr>
              <a:t>      </a:t>
            </a:r>
          </a:p>
          <a:p>
            <a:pPr algn="l" eaLnBrk="0" hangingPunct="0">
              <a:lnSpc>
                <a:spcPct val="130000"/>
              </a:lnSpc>
              <a:defRPr/>
            </a:pPr>
            <a:r>
              <a:rPr lang="zh-CN" altLang="en-US" b="1">
                <a:solidFill>
                  <a:schemeClr val="accent2"/>
                </a:solidFill>
                <a:ea typeface="宋体" pitchFamily="2" charset="-122"/>
              </a:rPr>
              <a:t>发射结正偏 ：</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B</a:t>
            </a:r>
            <a:r>
              <a:rPr lang="en-US" altLang="zh-CN" b="1">
                <a:solidFill>
                  <a:schemeClr val="accent2"/>
                </a:solidFill>
                <a:ea typeface="宋体" pitchFamily="2" charset="-122"/>
              </a:rPr>
              <a:t>&gt;</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E</a:t>
            </a:r>
            <a:r>
              <a:rPr lang="zh-CN" altLang="en-US" b="1">
                <a:solidFill>
                  <a:schemeClr val="accent2"/>
                </a:solidFill>
                <a:effectLst>
                  <a:outerShdw blurRad="38100" dist="38100" dir="2700000" algn="tl">
                    <a:srgbClr val="000000"/>
                  </a:outerShdw>
                </a:effectLst>
                <a:ea typeface="宋体" pitchFamily="2" charset="-122"/>
              </a:rPr>
              <a:t>（</a:t>
            </a:r>
            <a:r>
              <a:rPr lang="en-US" altLang="zh-CN" b="1">
                <a:solidFill>
                  <a:schemeClr val="accent2"/>
                </a:solidFill>
                <a:ea typeface="宋体" pitchFamily="2" charset="-122"/>
              </a:rPr>
              <a:t>E</a:t>
            </a:r>
            <a:r>
              <a:rPr lang="en-US" altLang="zh-CN" b="1" baseline="-25000">
                <a:solidFill>
                  <a:schemeClr val="accent2"/>
                </a:solidFill>
                <a:ea typeface="宋体" pitchFamily="2" charset="-122"/>
              </a:rPr>
              <a:t>B</a:t>
            </a:r>
            <a:r>
              <a:rPr lang="zh-CN" altLang="en-US" b="1">
                <a:solidFill>
                  <a:schemeClr val="accent2"/>
                </a:solidFill>
                <a:ea typeface="宋体" pitchFamily="2" charset="-122"/>
              </a:rPr>
              <a:t>来实现</a:t>
            </a:r>
            <a:r>
              <a:rPr lang="zh-CN" altLang="en-US" b="1">
                <a:solidFill>
                  <a:schemeClr val="accent2"/>
                </a:solidFill>
                <a:effectLst>
                  <a:outerShdw blurRad="38100" dist="38100" dir="2700000" algn="tl">
                    <a:srgbClr val="000000"/>
                  </a:outerShdw>
                </a:effectLst>
                <a:ea typeface="宋体" pitchFamily="2" charset="-122"/>
              </a:rPr>
              <a:t>）</a:t>
            </a:r>
          </a:p>
          <a:p>
            <a:pPr algn="l" eaLnBrk="0" hangingPunct="0">
              <a:lnSpc>
                <a:spcPct val="130000"/>
              </a:lnSpc>
              <a:defRPr/>
            </a:pPr>
            <a:r>
              <a:rPr lang="zh-CN" altLang="en-US">
                <a:solidFill>
                  <a:srgbClr val="000099"/>
                </a:solidFill>
                <a:effectLst>
                  <a:outerShdw blurRad="38100" dist="38100" dir="2700000" algn="tl">
                    <a:srgbClr val="000000"/>
                  </a:outerShdw>
                </a:effectLst>
                <a:ea typeface="宋体" pitchFamily="2" charset="-122"/>
              </a:rPr>
              <a:t>集电结反偏</a:t>
            </a:r>
            <a:r>
              <a:rPr lang="zh-CN" altLang="en-US">
                <a:solidFill>
                  <a:srgbClr val="000099"/>
                </a:solidFill>
                <a:ea typeface="宋体" pitchFamily="2" charset="-122"/>
              </a:rPr>
              <a:t>：</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C</a:t>
            </a:r>
            <a:r>
              <a:rPr lang="en-US" altLang="zh-CN" b="1">
                <a:solidFill>
                  <a:schemeClr val="accent2"/>
                </a:solidFill>
                <a:ea typeface="宋体" pitchFamily="2" charset="-122"/>
              </a:rPr>
              <a:t>&gt;</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B</a:t>
            </a:r>
            <a:r>
              <a:rPr lang="en-US" altLang="zh-CN" b="1">
                <a:effectLst>
                  <a:outerShdw blurRad="38100" dist="38100" dir="2700000" algn="tl">
                    <a:srgbClr val="FFFFFF"/>
                  </a:outerShdw>
                </a:effectLst>
                <a:ea typeface="宋体" pitchFamily="2" charset="-122"/>
              </a:rPr>
              <a:t> </a:t>
            </a:r>
            <a:r>
              <a:rPr lang="zh-CN" altLang="en-US" b="1">
                <a:solidFill>
                  <a:schemeClr val="accent2"/>
                </a:solidFill>
                <a:effectLst>
                  <a:outerShdw blurRad="38100" dist="38100" dir="2700000" algn="tl">
                    <a:srgbClr val="000000"/>
                  </a:outerShdw>
                </a:effectLst>
                <a:ea typeface="宋体" pitchFamily="2" charset="-122"/>
              </a:rPr>
              <a:t>（</a:t>
            </a:r>
            <a:r>
              <a:rPr lang="en-US" altLang="zh-CN" b="1">
                <a:solidFill>
                  <a:schemeClr val="accent2"/>
                </a:solidFill>
                <a:ea typeface="宋体" pitchFamily="2" charset="-122"/>
              </a:rPr>
              <a:t>E</a:t>
            </a:r>
            <a:r>
              <a:rPr lang="en-US" altLang="zh-CN" b="1" baseline="-25000">
                <a:solidFill>
                  <a:schemeClr val="accent2"/>
                </a:solidFill>
                <a:ea typeface="宋体" pitchFamily="2" charset="-122"/>
              </a:rPr>
              <a:t>C</a:t>
            </a:r>
            <a:r>
              <a:rPr lang="zh-CN" altLang="en-US" b="1">
                <a:solidFill>
                  <a:schemeClr val="accent2"/>
                </a:solidFill>
                <a:ea typeface="宋体" pitchFamily="2" charset="-122"/>
              </a:rPr>
              <a:t>来实现</a:t>
            </a:r>
            <a:r>
              <a:rPr lang="zh-CN" altLang="en-US" b="1">
                <a:solidFill>
                  <a:schemeClr val="accent2"/>
                </a:solidFill>
                <a:effectLst>
                  <a:outerShdw blurRad="38100" dist="38100" dir="2700000" algn="tl">
                    <a:srgbClr val="000000"/>
                  </a:outerShdw>
                </a:effectLst>
                <a:ea typeface="宋体" pitchFamily="2" charset="-122"/>
              </a:rPr>
              <a:t>）</a:t>
            </a:r>
          </a:p>
          <a:p>
            <a:pPr algn="l" eaLnBrk="0" hangingPunct="0">
              <a:lnSpc>
                <a:spcPct val="130000"/>
              </a:lnSpc>
              <a:defRPr/>
            </a:pPr>
            <a:r>
              <a:rPr lang="zh-CN" altLang="en-US" b="1">
                <a:solidFill>
                  <a:schemeClr val="accent2"/>
                </a:solidFill>
                <a:effectLst>
                  <a:outerShdw blurRad="38100" dist="38100" dir="2700000" algn="tl">
                    <a:srgbClr val="000000"/>
                  </a:outerShdw>
                </a:effectLst>
                <a:ea typeface="宋体" pitchFamily="2" charset="-122"/>
              </a:rPr>
              <a:t>                  </a:t>
            </a:r>
            <a:r>
              <a:rPr lang="zh-CN" altLang="en-US" b="1">
                <a:solidFill>
                  <a:schemeClr val="accent2"/>
                </a:solidFill>
                <a:ea typeface="宋体" pitchFamily="2" charset="-122"/>
              </a:rPr>
              <a:t>即</a:t>
            </a:r>
            <a:r>
              <a:rPr lang="zh-CN" altLang="en-US" b="1">
                <a:solidFill>
                  <a:schemeClr val="accent2"/>
                </a:solidFill>
                <a:effectLst>
                  <a:outerShdw blurRad="38100" dist="38100" dir="2700000" algn="tl">
                    <a:srgbClr val="000000"/>
                  </a:outerShdw>
                </a:effectLst>
                <a:ea typeface="宋体" pitchFamily="2" charset="-122"/>
              </a:rPr>
              <a:t> </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C</a:t>
            </a:r>
            <a:r>
              <a:rPr lang="en-US" altLang="zh-CN" b="1">
                <a:solidFill>
                  <a:schemeClr val="accent2"/>
                </a:solidFill>
                <a:ea typeface="宋体" pitchFamily="2" charset="-122"/>
              </a:rPr>
              <a:t>&gt;</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B</a:t>
            </a:r>
            <a:r>
              <a:rPr lang="en-US" altLang="zh-CN" b="1">
                <a:solidFill>
                  <a:schemeClr val="accent2"/>
                </a:solidFill>
                <a:ea typeface="宋体" pitchFamily="2" charset="-122"/>
              </a:rPr>
              <a:t>&gt;</a:t>
            </a:r>
            <a:r>
              <a:rPr lang="en-US" altLang="zh-CN" b="1" i="1">
                <a:solidFill>
                  <a:schemeClr val="accent2"/>
                </a:solidFill>
                <a:ea typeface="宋体" pitchFamily="2" charset="-122"/>
              </a:rPr>
              <a:t>V</a:t>
            </a:r>
            <a:r>
              <a:rPr lang="en-US" altLang="zh-CN" b="1" baseline="-25000">
                <a:solidFill>
                  <a:schemeClr val="accent2"/>
                </a:solidFill>
                <a:ea typeface="宋体" pitchFamily="2" charset="-122"/>
              </a:rPr>
              <a:t>E</a:t>
            </a:r>
          </a:p>
        </p:txBody>
      </p:sp>
      <p:sp>
        <p:nvSpPr>
          <p:cNvPr id="65" name="Text Box 64">
            <a:extLst>
              <a:ext uri="{FF2B5EF4-FFF2-40B4-BE49-F238E27FC236}">
                <a16:creationId xmlns:a16="http://schemas.microsoft.com/office/drawing/2014/main" id="{3D227623-EFBF-4CD4-B1D2-CC9827F80B32}"/>
              </a:ext>
            </a:extLst>
          </p:cNvPr>
          <p:cNvSpPr txBox="1">
            <a:spLocks noChangeArrowheads="1"/>
          </p:cNvSpPr>
          <p:nvPr/>
        </p:nvSpPr>
        <p:spPr bwMode="auto">
          <a:xfrm>
            <a:off x="5786438" y="4455716"/>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b="1">
                <a:solidFill>
                  <a:schemeClr val="tx2"/>
                </a:solidFill>
                <a:ea typeface="宋体" panose="02010600030101010101" pitchFamily="2" charset="-122"/>
              </a:rPr>
              <a:t>共射放大电路组成</a:t>
            </a:r>
          </a:p>
        </p:txBody>
      </p:sp>
    </p:spTree>
    <p:extLst>
      <p:ext uri="{BB962C8B-B14F-4D97-AF65-F5344CB8AC3E}">
        <p14:creationId xmlns:p14="http://schemas.microsoft.com/office/powerpoint/2010/main" val="23660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2000" fill="hold"/>
                                        <p:tgtEl>
                                          <p:spTgt spid="65"/>
                                        </p:tgtEl>
                                        <p:attrNameLst>
                                          <p:attrName>ppt_w</p:attrName>
                                        </p:attrNameLst>
                                      </p:cBhvr>
                                      <p:tavLst>
                                        <p:tav tm="0">
                                          <p:val>
                                            <p:fltVal val="0"/>
                                          </p:val>
                                        </p:tav>
                                        <p:tav tm="100000">
                                          <p:val>
                                            <p:strVal val="#ppt_w"/>
                                          </p:val>
                                        </p:tav>
                                      </p:tavLst>
                                    </p:anim>
                                    <p:anim calcmode="lin" valueType="num">
                                      <p:cBhvr>
                                        <p:cTn id="13" dur="2000" fill="hold"/>
                                        <p:tgtEl>
                                          <p:spTgt spid="65"/>
                                        </p:tgtEl>
                                        <p:attrNameLst>
                                          <p:attrName>ppt_h</p:attrName>
                                        </p:attrNameLst>
                                      </p:cBhvr>
                                      <p:tavLst>
                                        <p:tav tm="0">
                                          <p:val>
                                            <p:fltVal val="0"/>
                                          </p:val>
                                        </p:tav>
                                        <p:tav tm="100000">
                                          <p:val>
                                            <p:strVal val="#ppt_h"/>
                                          </p:val>
                                        </p:tav>
                                      </p:tavLst>
                                    </p:anim>
                                    <p:animEffect transition="in" filter="fade">
                                      <p:cBhvr>
                                        <p:cTn id="14" dur="2000"/>
                                        <p:tgtEl>
                                          <p:spTgt spid="65"/>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up)">
                                      <p:cBhvr>
                                        <p:cTn id="19" dur="30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3000"/>
                                        <p:tgtEl>
                                          <p:spTgt spid="61"/>
                                        </p:tgtEl>
                                      </p:cBhvr>
                                    </p:animEffect>
                                  </p:childTnLst>
                                  <p:subTnLst>
                                    <p:audio>
                                      <p:cMediaNode>
                                        <p:cTn display="0" masterRel="sameClick">
                                          <p:stCondLst>
                                            <p:cond evt="begin" delay="0">
                                              <p:tn val="22"/>
                                            </p:cond>
                                          </p:stCondLst>
                                          <p:endCondLst>
                                            <p:cond evt="onStopAudio" delay="0">
                                              <p:tgtEl>
                                                <p:sldTgt/>
                                              </p:tgtEl>
                                            </p:cond>
                                          </p:endCondLst>
                                        </p:cTn>
                                        <p:tgtEl>
                                          <p:sndTgt r:embed="rId3" name="CAMERA.WAV"/>
                                        </p:tgtEl>
                                      </p:cMediaNode>
                                    </p:audio>
                                  </p:sub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up)">
                                      <p:cBhvr>
                                        <p:cTn id="29" dur="20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up)">
                                      <p:cBhvr>
                                        <p:cTn id="34"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autoUpdateAnimBg="0"/>
      <p:bldP spid="62" grpId="0" animBg="1" autoUpdateAnimBg="0"/>
      <p:bldP spid="63" grpId="0"/>
      <p:bldP spid="64" grpId="0" animBg="1"/>
      <p:bldP spid="6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8E7BD-7E2B-44E9-9862-52D3A3642B39}"/>
              </a:ext>
            </a:extLst>
          </p:cNvPr>
          <p:cNvSpPr>
            <a:spLocks noGrp="1"/>
          </p:cNvSpPr>
          <p:nvPr>
            <p:ph type="title"/>
          </p:nvPr>
        </p:nvSpPr>
        <p:spPr/>
        <p:txBody>
          <a:bodyPr/>
          <a:lstStyle/>
          <a:p>
            <a:endParaRPr lang="zh-CN" altLang="en-US"/>
          </a:p>
        </p:txBody>
      </p:sp>
      <p:pic>
        <p:nvPicPr>
          <p:cNvPr id="3" name="Picture 2">
            <a:extLst>
              <a:ext uri="{FF2B5EF4-FFF2-40B4-BE49-F238E27FC236}">
                <a16:creationId xmlns:a16="http://schemas.microsoft.com/office/drawing/2014/main" id="{C05F668C-62E1-4199-B916-3D8002A02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1001" b="16077"/>
          <a:stretch>
            <a:fillRect/>
          </a:stretch>
        </p:blipFill>
        <p:spPr bwMode="auto">
          <a:xfrm>
            <a:off x="4527550" y="927845"/>
            <a:ext cx="365601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3">
            <a:extLst>
              <a:ext uri="{FF2B5EF4-FFF2-40B4-BE49-F238E27FC236}">
                <a16:creationId xmlns:a16="http://schemas.microsoft.com/office/drawing/2014/main" id="{27DDC07C-9C0D-4FA4-BF0E-D51D1433A594}"/>
              </a:ext>
            </a:extLst>
          </p:cNvPr>
          <p:cNvGraphicFramePr>
            <a:graphicFrameLocks noChangeAspect="1"/>
          </p:cNvGraphicFramePr>
          <p:nvPr>
            <p:extLst>
              <p:ext uri="{D42A27DB-BD31-4B8C-83A1-F6EECF244321}">
                <p14:modId xmlns:p14="http://schemas.microsoft.com/office/powerpoint/2010/main" val="1188273033"/>
              </p:ext>
            </p:extLst>
          </p:nvPr>
        </p:nvGraphicFramePr>
        <p:xfrm>
          <a:off x="1062038" y="3626595"/>
          <a:ext cx="4184650" cy="965200"/>
        </p:xfrm>
        <a:graphic>
          <a:graphicData uri="http://schemas.openxmlformats.org/presentationml/2006/ole">
            <mc:AlternateContent xmlns:mc="http://schemas.openxmlformats.org/markup-compatibility/2006">
              <mc:Choice xmlns:v="urn:schemas-microsoft-com:vml" Requires="v">
                <p:oleObj spid="_x0000_s61565" name="公式" r:id="rId6" imgW="57912000" imgH="11582400" progId="Equation.3">
                  <p:embed/>
                </p:oleObj>
              </mc:Choice>
              <mc:Fallback>
                <p:oleObj name="公式" r:id="rId6" imgW="57912000" imgH="11582400" progId="Equation.3">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038" y="3626595"/>
                        <a:ext cx="4184650" cy="965200"/>
                      </a:xfrm>
                      <a:prstGeom prst="rect">
                        <a:avLst/>
                      </a:prstGeom>
                      <a:solidFill>
                        <a:schemeClr val="bg1"/>
                      </a:solidFill>
                      <a:ln>
                        <a:noFill/>
                      </a:ln>
                      <a:extLs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5" name="Text Box 4">
            <a:extLst>
              <a:ext uri="{FF2B5EF4-FFF2-40B4-BE49-F238E27FC236}">
                <a16:creationId xmlns:a16="http://schemas.microsoft.com/office/drawing/2014/main" id="{19B0C609-04AE-4538-9683-C3C21B2D742D}"/>
              </a:ext>
            </a:extLst>
          </p:cNvPr>
          <p:cNvSpPr txBox="1">
            <a:spLocks noChangeArrowheads="1"/>
          </p:cNvSpPr>
          <p:nvPr/>
        </p:nvSpPr>
        <p:spPr bwMode="auto">
          <a:xfrm>
            <a:off x="827088" y="1377107"/>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根据定义</a:t>
            </a:r>
          </a:p>
        </p:txBody>
      </p:sp>
      <p:sp>
        <p:nvSpPr>
          <p:cNvPr id="6" name="Text Box 5">
            <a:extLst>
              <a:ext uri="{FF2B5EF4-FFF2-40B4-BE49-F238E27FC236}">
                <a16:creationId xmlns:a16="http://schemas.microsoft.com/office/drawing/2014/main" id="{61F5921A-D249-499F-A0C3-8D87F0D64848}"/>
              </a:ext>
            </a:extLst>
          </p:cNvPr>
          <p:cNvSpPr txBox="1">
            <a:spLocks noChangeArrowheads="1"/>
          </p:cNvSpPr>
          <p:nvPr/>
        </p:nvSpPr>
        <p:spPr bwMode="auto">
          <a:xfrm>
            <a:off x="900113" y="2529632"/>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latin typeface="宋体" panose="02010600030101010101" pitchFamily="2" charset="-122"/>
                <a:ea typeface="宋体" panose="02010600030101010101" pitchFamily="2" charset="-122"/>
              </a:rPr>
              <a:t>则输入电阻</a:t>
            </a:r>
          </a:p>
        </p:txBody>
      </p:sp>
      <p:sp>
        <p:nvSpPr>
          <p:cNvPr id="7" name="Text Box 6">
            <a:extLst>
              <a:ext uri="{FF2B5EF4-FFF2-40B4-BE49-F238E27FC236}">
                <a16:creationId xmlns:a16="http://schemas.microsoft.com/office/drawing/2014/main" id="{4ACD2229-EB68-422D-9163-FB6A214DFD51}"/>
              </a:ext>
            </a:extLst>
          </p:cNvPr>
          <p:cNvSpPr txBox="1">
            <a:spLocks noChangeArrowheads="1"/>
          </p:cNvSpPr>
          <p:nvPr/>
        </p:nvSpPr>
        <p:spPr bwMode="auto">
          <a:xfrm>
            <a:off x="1150938" y="4933107"/>
            <a:ext cx="6119812" cy="476250"/>
          </a:xfrm>
          <a:prstGeom prst="rect">
            <a:avLst/>
          </a:prstGeom>
          <a:solidFill>
            <a:schemeClr val="bg1"/>
          </a:solidFill>
          <a:ln w="19050" cap="sq">
            <a:solidFill>
              <a:srgbClr val="0033CC"/>
            </a:solidFill>
            <a:miter lim="800000"/>
            <a:headEnd type="none" w="sm" len="sm"/>
            <a:tailEnd type="none" w="sm" len="sm"/>
          </a:ln>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FF0000"/>
                </a:solidFill>
                <a:latin typeface="宋体" panose="02010600030101010101" pitchFamily="2" charset="-122"/>
                <a:ea typeface="宋体" panose="02010600030101010101" pitchFamily="2" charset="-122"/>
              </a:rPr>
              <a:t>放大电路的输入电阻不包含信号源的内阻</a:t>
            </a:r>
            <a:r>
              <a:rPr lang="en-US" altLang="zh-CN" b="1">
                <a:solidFill>
                  <a:srgbClr val="FF0000"/>
                </a:solidFill>
                <a:ea typeface="宋体" panose="02010600030101010101" pitchFamily="2" charset="-122"/>
              </a:rPr>
              <a:t>R</a:t>
            </a:r>
            <a:r>
              <a:rPr lang="en-US" altLang="zh-CN" b="1" baseline="-25000">
                <a:solidFill>
                  <a:srgbClr val="FF0000"/>
                </a:solidFill>
                <a:ea typeface="宋体" panose="02010600030101010101" pitchFamily="2" charset="-122"/>
              </a:rPr>
              <a:t>S</a:t>
            </a:r>
          </a:p>
        </p:txBody>
      </p:sp>
      <p:graphicFrame>
        <p:nvGraphicFramePr>
          <p:cNvPr id="8" name="Object 7">
            <a:extLst>
              <a:ext uri="{FF2B5EF4-FFF2-40B4-BE49-F238E27FC236}">
                <a16:creationId xmlns:a16="http://schemas.microsoft.com/office/drawing/2014/main" id="{C90FE92E-7654-43D0-90BB-C665FAF77A65}"/>
              </a:ext>
            </a:extLst>
          </p:cNvPr>
          <p:cNvGraphicFramePr>
            <a:graphicFrameLocks noChangeAspect="1"/>
          </p:cNvGraphicFramePr>
          <p:nvPr>
            <p:extLst>
              <p:ext uri="{D42A27DB-BD31-4B8C-83A1-F6EECF244321}">
                <p14:modId xmlns:p14="http://schemas.microsoft.com/office/powerpoint/2010/main" val="990709283"/>
              </p:ext>
            </p:extLst>
          </p:nvPr>
        </p:nvGraphicFramePr>
        <p:xfrm>
          <a:off x="2411413" y="1232645"/>
          <a:ext cx="1112837" cy="798512"/>
        </p:xfrm>
        <a:graphic>
          <a:graphicData uri="http://schemas.openxmlformats.org/presentationml/2006/ole">
            <mc:AlternateContent xmlns:mc="http://schemas.openxmlformats.org/markup-compatibility/2006">
              <mc:Choice xmlns:v="urn:schemas-microsoft-com:vml" Requires="v">
                <p:oleObj spid="_x0000_s61566" name="公式" r:id="rId8" imgW="12192000" imgH="11582400" progId="Equation.3">
                  <p:embed/>
                </p:oleObj>
              </mc:Choice>
              <mc:Fallback>
                <p:oleObj name="公式" r:id="rId8" imgW="12192000" imgH="11582400" progId="Equation.3">
                  <p:embed/>
                  <p:pic>
                    <p:nvPicPr>
                      <p:cNvPr id="0" name="Picture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413" y="1232645"/>
                        <a:ext cx="1112837" cy="798512"/>
                      </a:xfrm>
                      <a:prstGeom prst="rect">
                        <a:avLst/>
                      </a:prstGeom>
                      <a:solidFill>
                        <a:schemeClr val="bg1"/>
                      </a:solidFill>
                    </p:spPr>
                  </p:pic>
                </p:oleObj>
              </mc:Fallback>
            </mc:AlternateContent>
          </a:graphicData>
        </a:graphic>
      </p:graphicFrame>
      <p:sp>
        <p:nvSpPr>
          <p:cNvPr id="9" name="Rectangle 8">
            <a:extLst>
              <a:ext uri="{FF2B5EF4-FFF2-40B4-BE49-F238E27FC236}">
                <a16:creationId xmlns:a16="http://schemas.microsoft.com/office/drawing/2014/main" id="{A03B70F2-D94F-4505-B3B5-4AE57E88EB66}"/>
              </a:ext>
            </a:extLst>
          </p:cNvPr>
          <p:cNvSpPr txBox="1">
            <a:spLocks noChangeArrowheads="1"/>
          </p:cNvSpPr>
          <p:nvPr/>
        </p:nvSpPr>
        <p:spPr bwMode="auto">
          <a:xfrm>
            <a:off x="1196975" y="116632"/>
            <a:ext cx="3276600" cy="609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3200" b="1">
                <a:solidFill>
                  <a:srgbClr val="FF0000"/>
                </a:solidFill>
                <a:latin typeface="黑体" panose="02010609060101010101" pitchFamily="49" charset="-122"/>
                <a:ea typeface="黑体" panose="02010609060101010101" pitchFamily="49" charset="-122"/>
              </a:rPr>
              <a:t>③</a:t>
            </a:r>
            <a:r>
              <a:rPr lang="zh-CN" altLang="en-US" sz="3200" b="1">
                <a:solidFill>
                  <a:srgbClr val="FF0000"/>
                </a:solidFill>
                <a:latin typeface="黑体" panose="02010609060101010101" pitchFamily="49" charset="-122"/>
                <a:ea typeface="黑体" panose="02010609060101010101" pitchFamily="49" charset="-122"/>
              </a:rPr>
              <a:t>输入电阻</a:t>
            </a:r>
            <a:endParaRPr lang="zh-CN" altLang="en-US" sz="3200">
              <a:solidFill>
                <a:srgbClr val="FF0000"/>
              </a:solidFill>
              <a:latin typeface="黑体" panose="02010609060101010101" pitchFamily="49" charset="-122"/>
              <a:ea typeface="黑体" panose="02010609060101010101" pitchFamily="49" charset="-122"/>
            </a:endParaRPr>
          </a:p>
        </p:txBody>
      </p:sp>
      <p:sp>
        <p:nvSpPr>
          <p:cNvPr id="10" name="Line 9">
            <a:extLst>
              <a:ext uri="{FF2B5EF4-FFF2-40B4-BE49-F238E27FC236}">
                <a16:creationId xmlns:a16="http://schemas.microsoft.com/office/drawing/2014/main" id="{F17A088A-3703-41C1-B064-72F9149496E7}"/>
              </a:ext>
            </a:extLst>
          </p:cNvPr>
          <p:cNvSpPr>
            <a:spLocks noChangeShapeType="1"/>
          </p:cNvSpPr>
          <p:nvPr/>
        </p:nvSpPr>
        <p:spPr bwMode="auto">
          <a:xfrm>
            <a:off x="5021263" y="1512045"/>
            <a:ext cx="42227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 name="Object 10">
            <a:extLst>
              <a:ext uri="{FF2B5EF4-FFF2-40B4-BE49-F238E27FC236}">
                <a16:creationId xmlns:a16="http://schemas.microsoft.com/office/drawing/2014/main" id="{756CE968-0B1F-453A-9D4E-B6EACF820FE6}"/>
              </a:ext>
            </a:extLst>
          </p:cNvPr>
          <p:cNvGraphicFramePr>
            <a:graphicFrameLocks noChangeAspect="1"/>
          </p:cNvGraphicFramePr>
          <p:nvPr>
            <p:extLst>
              <p:ext uri="{D42A27DB-BD31-4B8C-83A1-F6EECF244321}">
                <p14:modId xmlns:p14="http://schemas.microsoft.com/office/powerpoint/2010/main" val="929629464"/>
              </p:ext>
            </p:extLst>
          </p:nvPr>
        </p:nvGraphicFramePr>
        <p:xfrm>
          <a:off x="4706938" y="837357"/>
          <a:ext cx="422275" cy="584200"/>
        </p:xfrm>
        <a:graphic>
          <a:graphicData uri="http://schemas.openxmlformats.org/presentationml/2006/ole">
            <mc:AlternateContent xmlns:mc="http://schemas.openxmlformats.org/markup-compatibility/2006">
              <mc:Choice xmlns:v="urn:schemas-microsoft-com:vml" Requires="v">
                <p:oleObj spid="_x0000_s61567" name="公式" r:id="rId10" imgW="156600" imgH="282600" progId="Equation.3">
                  <p:embed/>
                </p:oleObj>
              </mc:Choice>
              <mc:Fallback>
                <p:oleObj name="公式" r:id="rId10" imgW="156600" imgH="282600" progId="Equation.3">
                  <p:embed/>
                  <p:pic>
                    <p:nvPicPr>
                      <p:cNvPr id="0" name="Picture 4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6938" y="837357"/>
                        <a:ext cx="422275" cy="5842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72212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3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3000"/>
                                        <p:tgtEl>
                                          <p:spTgt spid="8"/>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strips(downRight)">
                                      <p:cBhvr>
                                        <p:cTn id="26" dur="500"/>
                                        <p:tgtEl>
                                          <p:spTgt spid="6"/>
                                        </p:tgtEl>
                                      </p:cBhvr>
                                    </p:animEffect>
                                  </p:childTnLst>
                                  <p:subTnLst>
                                    <p:audio>
                                      <p:cMediaNode>
                                        <p:cTn display="0" masterRel="sameClick">
                                          <p:stCondLst>
                                            <p:cond evt="begin" delay="0">
                                              <p:tn val="24"/>
                                            </p:cond>
                                          </p:stCondLst>
                                          <p:endCondLst>
                                            <p:cond evt="onStopAudio" delay="0">
                                              <p:tgtEl>
                                                <p:sldTgt/>
                                              </p:tgtEl>
                                            </p:cond>
                                          </p:endCondLst>
                                        </p:cTn>
                                        <p:tgtEl>
                                          <p:sndTgt r:embed="rId3" name="CHIMES.WAV"/>
                                        </p:tgtEl>
                                      </p:cMediaNode>
                                    </p:audio>
                                  </p:sub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strips(downRight)">
                                      <p:cBhvr>
                                        <p:cTn id="31" dur="5000"/>
                                        <p:tgtEl>
                                          <p:spTgt spid="4"/>
                                        </p:tgtEl>
                                      </p:cBhvr>
                                    </p:animEffect>
                                  </p:childTnLst>
                                  <p:subTnLst>
                                    <p:audio>
                                      <p:cMediaNode>
                                        <p:cTn display="0" masterRel="sameClick">
                                          <p:stCondLst>
                                            <p:cond evt="begin" delay="0">
                                              <p:tn val="29"/>
                                            </p:cond>
                                          </p:stCondLst>
                                          <p:endCondLst>
                                            <p:cond evt="onStopAudio" delay="0">
                                              <p:tgtEl>
                                                <p:sldTgt/>
                                              </p:tgtEl>
                                            </p:cond>
                                          </p:endCondLst>
                                        </p:cTn>
                                        <p:tgtEl>
                                          <p:sndTgt r:embed="rId4" name="type.wav"/>
                                        </p:tgtEl>
                                      </p:cMediaNode>
                                    </p:audio>
                                  </p:sub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strips(downRight)">
                                      <p:cBhvr>
                                        <p:cTn id="36" dur="5000"/>
                                        <p:tgtEl>
                                          <p:spTgt spid="7"/>
                                        </p:tgtEl>
                                      </p:cBhvr>
                                    </p:animEffect>
                                  </p:childTnLst>
                                  <p:subTnLst>
                                    <p:audio>
                                      <p:cMediaNode>
                                        <p:cTn display="0" masterRel="sameClick">
                                          <p:stCondLst>
                                            <p:cond evt="begin" delay="0">
                                              <p:tn val="34"/>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F668C-725B-432C-8F56-7ADBC0886968}"/>
              </a:ext>
            </a:extLst>
          </p:cNvPr>
          <p:cNvSpPr>
            <a:spLocks noGrp="1"/>
          </p:cNvSpPr>
          <p:nvPr>
            <p:ph type="title"/>
          </p:nvPr>
        </p:nvSpPr>
        <p:spPr/>
        <p:txBody>
          <a:bodyPr/>
          <a:lstStyle/>
          <a:p>
            <a:endParaRPr lang="zh-CN" altLang="en-US"/>
          </a:p>
        </p:txBody>
      </p:sp>
      <p:sp>
        <p:nvSpPr>
          <p:cNvPr id="3" name="AutoShape 2" descr="羊皮纸">
            <a:extLst>
              <a:ext uri="{FF2B5EF4-FFF2-40B4-BE49-F238E27FC236}">
                <a16:creationId xmlns:a16="http://schemas.microsoft.com/office/drawing/2014/main" id="{55C0679B-BB23-41BD-B619-E0DF0C4E3683}"/>
              </a:ext>
            </a:extLst>
          </p:cNvPr>
          <p:cNvSpPr>
            <a:spLocks noChangeArrowheads="1"/>
          </p:cNvSpPr>
          <p:nvPr/>
        </p:nvSpPr>
        <p:spPr bwMode="auto">
          <a:xfrm>
            <a:off x="990600" y="4860925"/>
            <a:ext cx="4038600" cy="914400"/>
          </a:xfrm>
          <a:prstGeom prst="roundRect">
            <a:avLst>
              <a:gd name="adj" fmla="val 16667"/>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 name="Text Box 3">
            <a:extLst>
              <a:ext uri="{FF2B5EF4-FFF2-40B4-BE49-F238E27FC236}">
                <a16:creationId xmlns:a16="http://schemas.microsoft.com/office/drawing/2014/main" id="{9D481150-E751-4E70-B95F-234B4A56132E}"/>
              </a:ext>
            </a:extLst>
          </p:cNvPr>
          <p:cNvSpPr txBox="1">
            <a:spLocks noChangeArrowheads="1"/>
          </p:cNvSpPr>
          <p:nvPr/>
        </p:nvSpPr>
        <p:spPr bwMode="auto">
          <a:xfrm>
            <a:off x="611188" y="188913"/>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800" b="1">
                <a:solidFill>
                  <a:srgbClr val="CC0000"/>
                </a:solidFill>
                <a:ea typeface="黑体" panose="02010609060101010101" pitchFamily="49" charset="-122"/>
              </a:rPr>
              <a:t>2.  </a:t>
            </a:r>
            <a:r>
              <a:rPr lang="zh-CN" altLang="en-US" sz="2800" b="1">
                <a:solidFill>
                  <a:srgbClr val="CC0000"/>
                </a:solidFill>
                <a:ea typeface="黑体" panose="02010609060101010101" pitchFamily="49" charset="-122"/>
              </a:rPr>
              <a:t>放大电路指标分析</a:t>
            </a:r>
          </a:p>
        </p:txBody>
      </p:sp>
      <p:sp>
        <p:nvSpPr>
          <p:cNvPr id="5" name="Rectangle 4">
            <a:extLst>
              <a:ext uri="{FF2B5EF4-FFF2-40B4-BE49-F238E27FC236}">
                <a16:creationId xmlns:a16="http://schemas.microsoft.com/office/drawing/2014/main" id="{B20EE0FD-8C5B-4660-B4C8-1BECC88CE9DD}"/>
              </a:ext>
            </a:extLst>
          </p:cNvPr>
          <p:cNvSpPr>
            <a:spLocks noChangeArrowheads="1"/>
          </p:cNvSpPr>
          <p:nvPr/>
        </p:nvSpPr>
        <p:spPr bwMode="auto">
          <a:xfrm>
            <a:off x="609600" y="762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sz="2800" b="1">
                <a:solidFill>
                  <a:srgbClr val="0000FF"/>
                </a:solidFill>
                <a:latin typeface="楷体_GB2312" pitchFamily="49" charset="-122"/>
              </a:rPr>
              <a:t>④</a:t>
            </a:r>
            <a:r>
              <a:rPr lang="zh-CN" altLang="en-US" sz="2800" b="1">
                <a:solidFill>
                  <a:srgbClr val="0000FF"/>
                </a:solidFill>
                <a:latin typeface="楷体_GB2312" pitchFamily="49" charset="-122"/>
              </a:rPr>
              <a:t>输出电阻</a:t>
            </a:r>
          </a:p>
        </p:txBody>
      </p:sp>
      <p:sp>
        <p:nvSpPr>
          <p:cNvPr id="6" name="Text Box 5">
            <a:extLst>
              <a:ext uri="{FF2B5EF4-FFF2-40B4-BE49-F238E27FC236}">
                <a16:creationId xmlns:a16="http://schemas.microsoft.com/office/drawing/2014/main" id="{DE32888C-E463-4D88-9EDD-C6E7C053B1BF}"/>
              </a:ext>
            </a:extLst>
          </p:cNvPr>
          <p:cNvSpPr txBox="1">
            <a:spLocks noChangeArrowheads="1"/>
          </p:cNvSpPr>
          <p:nvPr/>
        </p:nvSpPr>
        <p:spPr bwMode="auto">
          <a:xfrm>
            <a:off x="5446713" y="51054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输出电阻</a:t>
            </a:r>
          </a:p>
        </p:txBody>
      </p:sp>
      <p:graphicFrame>
        <p:nvGraphicFramePr>
          <p:cNvPr id="7" name="Object 6">
            <a:extLst>
              <a:ext uri="{FF2B5EF4-FFF2-40B4-BE49-F238E27FC236}">
                <a16:creationId xmlns:a16="http://schemas.microsoft.com/office/drawing/2014/main" id="{6786ECC5-22F9-499F-803B-C0CD27FFD04B}"/>
              </a:ext>
            </a:extLst>
          </p:cNvPr>
          <p:cNvGraphicFramePr>
            <a:graphicFrameLocks noChangeAspect="1"/>
          </p:cNvGraphicFramePr>
          <p:nvPr/>
        </p:nvGraphicFramePr>
        <p:xfrm>
          <a:off x="6781800" y="5105400"/>
          <a:ext cx="1600200" cy="457200"/>
        </p:xfrm>
        <a:graphic>
          <a:graphicData uri="http://schemas.openxmlformats.org/presentationml/2006/ole">
            <mc:AlternateContent xmlns:mc="http://schemas.openxmlformats.org/markup-compatibility/2006">
              <mc:Choice xmlns:v="urn:schemas-microsoft-com:vml" Requires="v">
                <p:oleObj spid="_x0000_s62835" name="公式" r:id="rId7" imgW="19202400" imgH="5486400" progId="Equation.3">
                  <p:embed/>
                </p:oleObj>
              </mc:Choice>
              <mc:Fallback>
                <p:oleObj name="公式" r:id="rId7" imgW="19202400" imgH="5486400" progId="Equation.3">
                  <p:embed/>
                  <p:pic>
                    <p:nvPicPr>
                      <p:cNvPr id="0" name="Picture 1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5105400"/>
                        <a:ext cx="160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7">
            <a:extLst>
              <a:ext uri="{FF2B5EF4-FFF2-40B4-BE49-F238E27FC236}">
                <a16:creationId xmlns:a16="http://schemas.microsoft.com/office/drawing/2014/main" id="{C1AF996D-CC03-4F20-B873-03CDA9BF8C46}"/>
              </a:ext>
            </a:extLst>
          </p:cNvPr>
          <p:cNvSpPr txBox="1">
            <a:spLocks noChangeArrowheads="1"/>
          </p:cNvSpPr>
          <p:nvPr/>
        </p:nvSpPr>
        <p:spPr bwMode="auto">
          <a:xfrm>
            <a:off x="685800" y="1295400"/>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求输出电阻的等效电路</a:t>
            </a:r>
          </a:p>
        </p:txBody>
      </p:sp>
      <p:sp>
        <p:nvSpPr>
          <p:cNvPr id="9" name="Text Box 8">
            <a:extLst>
              <a:ext uri="{FF2B5EF4-FFF2-40B4-BE49-F238E27FC236}">
                <a16:creationId xmlns:a16="http://schemas.microsoft.com/office/drawing/2014/main" id="{FD228D25-6E88-42FF-9154-7D5F5E5FC6B3}"/>
              </a:ext>
            </a:extLst>
          </p:cNvPr>
          <p:cNvSpPr txBox="1">
            <a:spLocks noChangeArrowheads="1"/>
          </p:cNvSpPr>
          <p:nvPr/>
        </p:nvSpPr>
        <p:spPr bwMode="auto">
          <a:xfrm>
            <a:off x="1066800" y="17526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buFontTx/>
              <a:buChar char="•"/>
            </a:pPr>
            <a:r>
              <a:rPr lang="zh-CN" altLang="en-US" sz="2000" b="1">
                <a:latin typeface="宋体" panose="02010600030101010101" pitchFamily="2" charset="-122"/>
                <a:ea typeface="宋体" panose="02010600030101010101" pitchFamily="2" charset="-122"/>
              </a:rPr>
              <a:t>网络内独立源置零</a:t>
            </a:r>
          </a:p>
        </p:txBody>
      </p:sp>
      <p:sp>
        <p:nvSpPr>
          <p:cNvPr id="10" name="Text Box 9">
            <a:extLst>
              <a:ext uri="{FF2B5EF4-FFF2-40B4-BE49-F238E27FC236}">
                <a16:creationId xmlns:a16="http://schemas.microsoft.com/office/drawing/2014/main" id="{BCE3972E-0142-4867-9FBA-04AC399432DE}"/>
              </a:ext>
            </a:extLst>
          </p:cNvPr>
          <p:cNvSpPr txBox="1">
            <a:spLocks noChangeArrowheads="1"/>
          </p:cNvSpPr>
          <p:nvPr/>
        </p:nvSpPr>
        <p:spPr bwMode="auto">
          <a:xfrm>
            <a:off x="1066800" y="21336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buFontTx/>
              <a:buChar char="•"/>
            </a:pPr>
            <a:r>
              <a:rPr lang="zh-CN" altLang="en-US" sz="2000" b="1">
                <a:latin typeface="宋体" panose="02010600030101010101" pitchFamily="2" charset="-122"/>
                <a:ea typeface="宋体" panose="02010600030101010101" pitchFamily="2" charset="-122"/>
              </a:rPr>
              <a:t>负载开路</a:t>
            </a:r>
          </a:p>
        </p:txBody>
      </p:sp>
      <p:sp>
        <p:nvSpPr>
          <p:cNvPr id="11" name="Text Box 10">
            <a:extLst>
              <a:ext uri="{FF2B5EF4-FFF2-40B4-BE49-F238E27FC236}">
                <a16:creationId xmlns:a16="http://schemas.microsoft.com/office/drawing/2014/main" id="{359CDB63-E787-47EE-872B-7CA5BF54C8BA}"/>
              </a:ext>
            </a:extLst>
          </p:cNvPr>
          <p:cNvSpPr txBox="1">
            <a:spLocks noChangeArrowheads="1"/>
          </p:cNvSpPr>
          <p:nvPr/>
        </p:nvSpPr>
        <p:spPr bwMode="auto">
          <a:xfrm>
            <a:off x="1066800" y="2498725"/>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buFontTx/>
              <a:buChar char="•"/>
            </a:pPr>
            <a:r>
              <a:rPr lang="zh-CN" altLang="en-US" sz="2000" b="1">
                <a:latin typeface="宋体" panose="02010600030101010101" pitchFamily="2" charset="-122"/>
                <a:ea typeface="宋体" panose="02010600030101010101" pitchFamily="2" charset="-122"/>
              </a:rPr>
              <a:t>输出端口加测试电压</a:t>
            </a:r>
          </a:p>
        </p:txBody>
      </p:sp>
      <p:sp>
        <p:nvSpPr>
          <p:cNvPr id="12" name="Text Box 11">
            <a:extLst>
              <a:ext uri="{FF2B5EF4-FFF2-40B4-BE49-F238E27FC236}">
                <a16:creationId xmlns:a16="http://schemas.microsoft.com/office/drawing/2014/main" id="{0224B1F2-1C10-4488-9832-5FFD94751AD6}"/>
              </a:ext>
            </a:extLst>
          </p:cNvPr>
          <p:cNvSpPr txBox="1">
            <a:spLocks noChangeArrowheads="1"/>
          </p:cNvSpPr>
          <p:nvPr/>
        </p:nvSpPr>
        <p:spPr bwMode="auto">
          <a:xfrm>
            <a:off x="381000" y="3429000"/>
            <a:ext cx="3657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ea typeface="宋体" panose="02010600030101010101" pitchFamily="2" charset="-122"/>
              </a:rPr>
              <a:t>对回路</a:t>
            </a:r>
            <a:r>
              <a:rPr lang="en-US" altLang="zh-CN" sz="2000" b="1">
                <a:ea typeface="宋体" panose="02010600030101010101" pitchFamily="2" charset="-122"/>
              </a:rPr>
              <a:t>1</a:t>
            </a:r>
            <a:r>
              <a:rPr lang="zh-CN" altLang="en-US" sz="2000" b="1">
                <a:ea typeface="宋体" panose="02010600030101010101" pitchFamily="2" charset="-122"/>
              </a:rPr>
              <a:t>和</a:t>
            </a:r>
            <a:r>
              <a:rPr lang="en-US" altLang="zh-CN" sz="2000" b="1">
                <a:ea typeface="宋体" panose="02010600030101010101" pitchFamily="2" charset="-122"/>
              </a:rPr>
              <a:t>2</a:t>
            </a:r>
            <a:r>
              <a:rPr lang="zh-CN" altLang="en-US" sz="2000" b="1">
                <a:ea typeface="宋体" panose="02010600030101010101" pitchFamily="2" charset="-122"/>
              </a:rPr>
              <a:t>列</a:t>
            </a:r>
            <a:r>
              <a:rPr lang="en-US" altLang="zh-CN" sz="2000" b="1">
                <a:ea typeface="宋体" panose="02010600030101010101" pitchFamily="2" charset="-122"/>
              </a:rPr>
              <a:t>KVL</a:t>
            </a:r>
            <a:r>
              <a:rPr lang="zh-CN" altLang="en-US" sz="2000" b="1">
                <a:ea typeface="宋体" panose="02010600030101010101" pitchFamily="2" charset="-122"/>
              </a:rPr>
              <a:t>方程</a:t>
            </a:r>
          </a:p>
        </p:txBody>
      </p:sp>
      <p:sp>
        <p:nvSpPr>
          <p:cNvPr id="13" name="Text Box 12">
            <a:extLst>
              <a:ext uri="{FF2B5EF4-FFF2-40B4-BE49-F238E27FC236}">
                <a16:creationId xmlns:a16="http://schemas.microsoft.com/office/drawing/2014/main" id="{C8BBA6DD-9EA0-4A26-A1DE-31640515C094}"/>
              </a:ext>
            </a:extLst>
          </p:cNvPr>
          <p:cNvSpPr txBox="1">
            <a:spLocks noChangeArrowheads="1"/>
          </p:cNvSpPr>
          <p:nvPr/>
        </p:nvSpPr>
        <p:spPr bwMode="auto">
          <a:xfrm>
            <a:off x="76200" y="2955925"/>
            <a:ext cx="487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b="1" i="1">
                <a:latin typeface="宋体" panose="02010600030101010101" pitchFamily="2" charset="-122"/>
                <a:ea typeface="宋体" panose="02010600030101010101" pitchFamily="2" charset="-122"/>
              </a:rPr>
              <a:t>r</a:t>
            </a:r>
            <a:r>
              <a:rPr lang="en-US" altLang="zh-CN" sz="2000" b="1" baseline="-25000">
                <a:latin typeface="宋体" panose="02010600030101010101" pitchFamily="2" charset="-122"/>
                <a:ea typeface="宋体" panose="02010600030101010101" pitchFamily="2" charset="-122"/>
              </a:rPr>
              <a:t>ce</a:t>
            </a:r>
            <a:r>
              <a:rPr lang="zh-CN" altLang="en-US" sz="2000" b="1">
                <a:latin typeface="宋体" panose="02010600030101010101" pitchFamily="2" charset="-122"/>
                <a:ea typeface="宋体" panose="02010600030101010101" pitchFamily="2" charset="-122"/>
              </a:rPr>
              <a:t>对分析过程影响很大，此处不能忽略</a:t>
            </a:r>
          </a:p>
        </p:txBody>
      </p:sp>
      <p:graphicFrame>
        <p:nvGraphicFramePr>
          <p:cNvPr id="14" name="Object 13">
            <a:extLst>
              <a:ext uri="{FF2B5EF4-FFF2-40B4-BE49-F238E27FC236}">
                <a16:creationId xmlns:a16="http://schemas.microsoft.com/office/drawing/2014/main" id="{7D24EF65-3A33-42A3-8FA5-EE1F7E5EF33B}"/>
              </a:ext>
            </a:extLst>
          </p:cNvPr>
          <p:cNvGraphicFramePr>
            <a:graphicFrameLocks noChangeAspect="1"/>
          </p:cNvGraphicFramePr>
          <p:nvPr/>
        </p:nvGraphicFramePr>
        <p:xfrm>
          <a:off x="876300" y="3879850"/>
          <a:ext cx="3606800" cy="479425"/>
        </p:xfrm>
        <a:graphic>
          <a:graphicData uri="http://schemas.openxmlformats.org/presentationml/2006/ole">
            <mc:AlternateContent xmlns:mc="http://schemas.openxmlformats.org/markup-compatibility/2006">
              <mc:Choice xmlns:v="urn:schemas-microsoft-com:vml" Requires="v">
                <p:oleObj spid="_x0000_s62836" name="公式" r:id="rId9" imgW="43281600" imgH="5791200" progId="Equation.3">
                  <p:embed/>
                </p:oleObj>
              </mc:Choice>
              <mc:Fallback>
                <p:oleObj name="公式" r:id="rId9" imgW="43281600" imgH="5791200" progId="Equation.3">
                  <p:embed/>
                  <p:pic>
                    <p:nvPicPr>
                      <p:cNvPr id="0" name="Picture 1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300" y="3879850"/>
                        <a:ext cx="3606800"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71080CE9-A1C4-400C-BD76-45EED8D197AC}"/>
              </a:ext>
            </a:extLst>
          </p:cNvPr>
          <p:cNvGraphicFramePr>
            <a:graphicFrameLocks noChangeAspect="1"/>
          </p:cNvGraphicFramePr>
          <p:nvPr/>
        </p:nvGraphicFramePr>
        <p:xfrm>
          <a:off x="965200" y="4359275"/>
          <a:ext cx="4521200" cy="479425"/>
        </p:xfrm>
        <a:graphic>
          <a:graphicData uri="http://schemas.openxmlformats.org/presentationml/2006/ole">
            <mc:AlternateContent xmlns:mc="http://schemas.openxmlformats.org/markup-compatibility/2006">
              <mc:Choice xmlns:v="urn:schemas-microsoft-com:vml" Requires="v">
                <p:oleObj spid="_x0000_s62837" name="公式" r:id="rId11" imgW="54254400" imgH="5791200" progId="Equation.3">
                  <p:embed/>
                </p:oleObj>
              </mc:Choice>
              <mc:Fallback>
                <p:oleObj name="公式" r:id="rId11" imgW="54254400" imgH="5791200" progId="Equation.3">
                  <p:embed/>
                  <p:pic>
                    <p:nvPicPr>
                      <p:cNvPr id="0" name="Picture 1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200" y="4359275"/>
                        <a:ext cx="4521200"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AutoShape 15">
            <a:extLst>
              <a:ext uri="{FF2B5EF4-FFF2-40B4-BE49-F238E27FC236}">
                <a16:creationId xmlns:a16="http://schemas.microsoft.com/office/drawing/2014/main" id="{EFAEFA23-8364-4ECE-B9C2-D91172C7F92C}"/>
              </a:ext>
            </a:extLst>
          </p:cNvPr>
          <p:cNvSpPr>
            <a:spLocks/>
          </p:cNvSpPr>
          <p:nvPr/>
        </p:nvSpPr>
        <p:spPr bwMode="auto">
          <a:xfrm>
            <a:off x="609600" y="4032250"/>
            <a:ext cx="152400" cy="631825"/>
          </a:xfrm>
          <a:prstGeom prst="leftBrace">
            <a:avLst>
              <a:gd name="adj1" fmla="val 3454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7" name="Text Box 16">
            <a:extLst>
              <a:ext uri="{FF2B5EF4-FFF2-40B4-BE49-F238E27FC236}">
                <a16:creationId xmlns:a16="http://schemas.microsoft.com/office/drawing/2014/main" id="{E4B09665-7A92-4456-A89C-9D8BB52F482D}"/>
              </a:ext>
            </a:extLst>
          </p:cNvPr>
          <p:cNvSpPr txBox="1">
            <a:spLocks noChangeArrowheads="1"/>
          </p:cNvSpPr>
          <p:nvPr/>
        </p:nvSpPr>
        <p:spPr bwMode="auto">
          <a:xfrm>
            <a:off x="5562600" y="39624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ea typeface="宋体" panose="02010600030101010101" pitchFamily="2" charset="-122"/>
              </a:rPr>
              <a:t>其中</a:t>
            </a:r>
          </a:p>
        </p:txBody>
      </p:sp>
      <p:graphicFrame>
        <p:nvGraphicFramePr>
          <p:cNvPr id="18" name="Object 17">
            <a:extLst>
              <a:ext uri="{FF2B5EF4-FFF2-40B4-BE49-F238E27FC236}">
                <a16:creationId xmlns:a16="http://schemas.microsoft.com/office/drawing/2014/main" id="{298A6C02-97B0-46BD-96DA-251E90898F5C}"/>
              </a:ext>
            </a:extLst>
          </p:cNvPr>
          <p:cNvGraphicFramePr>
            <a:graphicFrameLocks noChangeAspect="1"/>
          </p:cNvGraphicFramePr>
          <p:nvPr/>
        </p:nvGraphicFramePr>
        <p:xfrm>
          <a:off x="6350000" y="3962400"/>
          <a:ext cx="2336800" cy="457200"/>
        </p:xfrm>
        <a:graphic>
          <a:graphicData uri="http://schemas.openxmlformats.org/presentationml/2006/ole">
            <mc:AlternateContent xmlns:mc="http://schemas.openxmlformats.org/markup-compatibility/2006">
              <mc:Choice xmlns:v="urn:schemas-microsoft-com:vml" Requires="v">
                <p:oleObj spid="_x0000_s62838" name="公式" r:id="rId13" imgW="28041600" imgH="5486400" progId="Equation.3">
                  <p:embed/>
                </p:oleObj>
              </mc:Choice>
              <mc:Fallback>
                <p:oleObj name="公式" r:id="rId13" imgW="28041600" imgH="5486400" progId="Equation.3">
                  <p:embed/>
                  <p:pic>
                    <p:nvPicPr>
                      <p:cNvPr id="0" name="Picture 1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0000" y="3962400"/>
                        <a:ext cx="2336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Box 18">
            <a:extLst>
              <a:ext uri="{FF2B5EF4-FFF2-40B4-BE49-F238E27FC236}">
                <a16:creationId xmlns:a16="http://schemas.microsoft.com/office/drawing/2014/main" id="{2E5EFE4F-6765-4542-9099-F4A05284470C}"/>
              </a:ext>
            </a:extLst>
          </p:cNvPr>
          <p:cNvSpPr txBox="1">
            <a:spLocks noChangeArrowheads="1"/>
          </p:cNvSpPr>
          <p:nvPr/>
        </p:nvSpPr>
        <p:spPr bwMode="auto">
          <a:xfrm>
            <a:off x="533400" y="51054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则</a:t>
            </a:r>
          </a:p>
        </p:txBody>
      </p:sp>
      <p:graphicFrame>
        <p:nvGraphicFramePr>
          <p:cNvPr id="20" name="Object 19">
            <a:extLst>
              <a:ext uri="{FF2B5EF4-FFF2-40B4-BE49-F238E27FC236}">
                <a16:creationId xmlns:a16="http://schemas.microsoft.com/office/drawing/2014/main" id="{3D90EEF4-C3D5-4366-9B34-BB088DE36E0F}"/>
              </a:ext>
            </a:extLst>
          </p:cNvPr>
          <p:cNvGraphicFramePr>
            <a:graphicFrameLocks noChangeAspect="1"/>
          </p:cNvGraphicFramePr>
          <p:nvPr/>
        </p:nvGraphicFramePr>
        <p:xfrm>
          <a:off x="1066800" y="4876800"/>
          <a:ext cx="3835400" cy="914400"/>
        </p:xfrm>
        <a:graphic>
          <a:graphicData uri="http://schemas.openxmlformats.org/presentationml/2006/ole">
            <mc:AlternateContent xmlns:mc="http://schemas.openxmlformats.org/markup-compatibility/2006">
              <mc:Choice xmlns:v="urn:schemas-microsoft-com:vml" Requires="v">
                <p:oleObj spid="_x0000_s62839" name="公式" r:id="rId15" imgW="46024800" imgH="10972800" progId="Equation.3">
                  <p:embed/>
                </p:oleObj>
              </mc:Choice>
              <mc:Fallback>
                <p:oleObj name="公式" r:id="rId15" imgW="46024800" imgH="10972800" progId="Equation.3">
                  <p:embed/>
                  <p:pic>
                    <p:nvPicPr>
                      <p:cNvPr id="0" name="Picture 1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6800" y="4876800"/>
                        <a:ext cx="3835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 Box 20">
            <a:extLst>
              <a:ext uri="{FF2B5EF4-FFF2-40B4-BE49-F238E27FC236}">
                <a16:creationId xmlns:a16="http://schemas.microsoft.com/office/drawing/2014/main" id="{BACBC014-FBBF-4FA2-9608-9967BB3D3B2A}"/>
              </a:ext>
            </a:extLst>
          </p:cNvPr>
          <p:cNvSpPr txBox="1">
            <a:spLocks noChangeArrowheads="1"/>
          </p:cNvSpPr>
          <p:nvPr/>
        </p:nvSpPr>
        <p:spPr bwMode="auto">
          <a:xfrm>
            <a:off x="685800" y="5867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当</a:t>
            </a:r>
          </a:p>
        </p:txBody>
      </p:sp>
      <p:graphicFrame>
        <p:nvGraphicFramePr>
          <p:cNvPr id="22" name="Object 21">
            <a:extLst>
              <a:ext uri="{FF2B5EF4-FFF2-40B4-BE49-F238E27FC236}">
                <a16:creationId xmlns:a16="http://schemas.microsoft.com/office/drawing/2014/main" id="{380EE83A-66A8-47BD-B7BA-4C61A08C8B94}"/>
              </a:ext>
            </a:extLst>
          </p:cNvPr>
          <p:cNvGraphicFramePr>
            <a:graphicFrameLocks noChangeAspect="1"/>
          </p:cNvGraphicFramePr>
          <p:nvPr/>
        </p:nvGraphicFramePr>
        <p:xfrm>
          <a:off x="1143000" y="5867400"/>
          <a:ext cx="1193800" cy="457200"/>
        </p:xfrm>
        <a:graphic>
          <a:graphicData uri="http://schemas.openxmlformats.org/presentationml/2006/ole">
            <mc:AlternateContent xmlns:mc="http://schemas.openxmlformats.org/markup-compatibility/2006">
              <mc:Choice xmlns:v="urn:schemas-microsoft-com:vml" Requires="v">
                <p:oleObj spid="_x0000_s62840" name="公式" r:id="rId17" imgW="14325600" imgH="5486400" progId="Equation.3">
                  <p:embed/>
                </p:oleObj>
              </mc:Choice>
              <mc:Fallback>
                <p:oleObj name="公式" r:id="rId17" imgW="14325600" imgH="5486400" progId="Equation.3">
                  <p:embed/>
                  <p:pic>
                    <p:nvPicPr>
                      <p:cNvPr id="0" name="Picture 1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43000" y="5867400"/>
                        <a:ext cx="1193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 Box 22">
            <a:extLst>
              <a:ext uri="{FF2B5EF4-FFF2-40B4-BE49-F238E27FC236}">
                <a16:creationId xmlns:a16="http://schemas.microsoft.com/office/drawing/2014/main" id="{518B3217-6811-4A20-BB75-930FC0DB52AA}"/>
              </a:ext>
            </a:extLst>
          </p:cNvPr>
          <p:cNvSpPr txBox="1">
            <a:spLocks noChangeArrowheads="1"/>
          </p:cNvSpPr>
          <p:nvPr/>
        </p:nvSpPr>
        <p:spPr bwMode="auto">
          <a:xfrm>
            <a:off x="2362200" y="58674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时，</a:t>
            </a:r>
          </a:p>
        </p:txBody>
      </p:sp>
      <p:graphicFrame>
        <p:nvGraphicFramePr>
          <p:cNvPr id="24" name="Object 23">
            <a:extLst>
              <a:ext uri="{FF2B5EF4-FFF2-40B4-BE49-F238E27FC236}">
                <a16:creationId xmlns:a16="http://schemas.microsoft.com/office/drawing/2014/main" id="{46F74614-CD67-4967-9794-25185BFDDEE9}"/>
              </a:ext>
            </a:extLst>
          </p:cNvPr>
          <p:cNvGraphicFramePr>
            <a:graphicFrameLocks noChangeAspect="1"/>
          </p:cNvGraphicFramePr>
          <p:nvPr>
            <p:extLst>
              <p:ext uri="{D42A27DB-BD31-4B8C-83A1-F6EECF244321}">
                <p14:modId xmlns:p14="http://schemas.microsoft.com/office/powerpoint/2010/main" val="2166946006"/>
              </p:ext>
            </p:extLst>
          </p:nvPr>
        </p:nvGraphicFramePr>
        <p:xfrm>
          <a:off x="2987675" y="5876925"/>
          <a:ext cx="1231900" cy="504825"/>
        </p:xfrm>
        <a:graphic>
          <a:graphicData uri="http://schemas.openxmlformats.org/presentationml/2006/ole">
            <mc:AlternateContent xmlns:mc="http://schemas.openxmlformats.org/markup-compatibility/2006">
              <mc:Choice xmlns:v="urn:schemas-microsoft-com:vml" Requires="v">
                <p:oleObj spid="_x0000_s62841" name="公式" r:id="rId19" imgW="12192000" imgH="5486400" progId="Equation.3">
                  <p:embed/>
                </p:oleObj>
              </mc:Choice>
              <mc:Fallback>
                <p:oleObj name="公式" r:id="rId19" imgW="12192000" imgH="5486400" progId="Equation.3">
                  <p:embed/>
                  <p:pic>
                    <p:nvPicPr>
                      <p:cNvPr id="0" name="Picture 1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87675" y="5876925"/>
                        <a:ext cx="1231900" cy="504825"/>
                      </a:xfrm>
                      <a:prstGeom prst="rect">
                        <a:avLst/>
                      </a:prstGeom>
                      <a:solidFill>
                        <a:srgbClr val="FF9999"/>
                      </a:solidFill>
                      <a:ln w="19050">
                        <a:solidFill>
                          <a:srgbClr val="FF0000"/>
                        </a:solidFill>
                        <a:miter lim="800000"/>
                        <a:headEnd/>
                        <a:tailEnd/>
                      </a:ln>
                    </p:spPr>
                  </p:pic>
                </p:oleObj>
              </mc:Fallback>
            </mc:AlternateContent>
          </a:graphicData>
        </a:graphic>
      </p:graphicFrame>
      <p:grpSp>
        <p:nvGrpSpPr>
          <p:cNvPr id="25" name="Group 24">
            <a:extLst>
              <a:ext uri="{FF2B5EF4-FFF2-40B4-BE49-F238E27FC236}">
                <a16:creationId xmlns:a16="http://schemas.microsoft.com/office/drawing/2014/main" id="{520349C1-93D0-4A36-8165-4574CBE0E59A}"/>
              </a:ext>
            </a:extLst>
          </p:cNvPr>
          <p:cNvGrpSpPr>
            <a:grpSpLocks/>
          </p:cNvGrpSpPr>
          <p:nvPr/>
        </p:nvGrpSpPr>
        <p:grpSpPr bwMode="auto">
          <a:xfrm>
            <a:off x="4572000" y="5867400"/>
            <a:ext cx="3276600" cy="457200"/>
            <a:chOff x="2640" y="3696"/>
            <a:chExt cx="2064" cy="288"/>
          </a:xfrm>
        </p:grpSpPr>
        <p:sp>
          <p:nvSpPr>
            <p:cNvPr id="26" name="Text Box 25">
              <a:extLst>
                <a:ext uri="{FF2B5EF4-FFF2-40B4-BE49-F238E27FC236}">
                  <a16:creationId xmlns:a16="http://schemas.microsoft.com/office/drawing/2014/main" id="{F0066FAA-AE2A-46BF-8BD9-D384CE15D382}"/>
                </a:ext>
              </a:extLst>
            </p:cNvPr>
            <p:cNvSpPr txBox="1">
              <a:spLocks noChangeArrowheads="1"/>
            </p:cNvSpPr>
            <p:nvPr/>
          </p:nvSpPr>
          <p:spPr bwMode="auto">
            <a:xfrm>
              <a:off x="2832" y="369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一般</a:t>
              </a:r>
            </a:p>
          </p:txBody>
        </p:sp>
        <p:graphicFrame>
          <p:nvGraphicFramePr>
            <p:cNvPr id="27" name="Object 26">
              <a:extLst>
                <a:ext uri="{FF2B5EF4-FFF2-40B4-BE49-F238E27FC236}">
                  <a16:creationId xmlns:a16="http://schemas.microsoft.com/office/drawing/2014/main" id="{8596E6F8-8E5E-45F3-8184-E53A6738AA2B}"/>
                </a:ext>
              </a:extLst>
            </p:cNvPr>
            <p:cNvGraphicFramePr>
              <a:graphicFrameLocks noChangeAspect="1"/>
            </p:cNvGraphicFramePr>
            <p:nvPr/>
          </p:nvGraphicFramePr>
          <p:xfrm>
            <a:off x="3264" y="3696"/>
            <a:ext cx="1120" cy="288"/>
          </p:xfrm>
          <a:graphic>
            <a:graphicData uri="http://schemas.openxmlformats.org/presentationml/2006/ole">
              <mc:AlternateContent xmlns:mc="http://schemas.openxmlformats.org/markup-compatibility/2006">
                <mc:Choice xmlns:v="urn:schemas-microsoft-com:vml" Requires="v">
                  <p:oleObj spid="_x0000_s62842" name="公式" r:id="rId21" imgW="21336000" imgH="5486400" progId="Equation.3">
                    <p:embed/>
                  </p:oleObj>
                </mc:Choice>
                <mc:Fallback>
                  <p:oleObj name="公式" r:id="rId21" imgW="21336000" imgH="5486400" progId="Equation.3">
                    <p:embed/>
                    <p:pic>
                      <p:nvPicPr>
                        <p:cNvPr id="0" name="Picture 14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64" y="3696"/>
                          <a:ext cx="112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27">
              <a:extLst>
                <a:ext uri="{FF2B5EF4-FFF2-40B4-BE49-F238E27FC236}">
                  <a16:creationId xmlns:a16="http://schemas.microsoft.com/office/drawing/2014/main" id="{A6E7C973-B2F0-42A4-9E32-B8AE2010ED3D}"/>
                </a:ext>
              </a:extLst>
            </p:cNvPr>
            <p:cNvSpPr txBox="1">
              <a:spLocks noChangeArrowheads="1"/>
            </p:cNvSpPr>
            <p:nvPr/>
          </p:nvSpPr>
          <p:spPr bwMode="auto">
            <a:xfrm>
              <a:off x="2640" y="369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a:t>
              </a:r>
            </a:p>
          </p:txBody>
        </p:sp>
        <p:sp>
          <p:nvSpPr>
            <p:cNvPr id="29" name="Text Box 28">
              <a:extLst>
                <a:ext uri="{FF2B5EF4-FFF2-40B4-BE49-F238E27FC236}">
                  <a16:creationId xmlns:a16="http://schemas.microsoft.com/office/drawing/2014/main" id="{EAE101D8-1851-472A-B782-E5C6ADA50853}"/>
                </a:ext>
              </a:extLst>
            </p:cNvPr>
            <p:cNvSpPr txBox="1">
              <a:spLocks noChangeArrowheads="1"/>
            </p:cNvSpPr>
            <p:nvPr/>
          </p:nvSpPr>
          <p:spPr bwMode="auto">
            <a:xfrm>
              <a:off x="4368" y="369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latin typeface="宋体" panose="02010600030101010101" pitchFamily="2" charset="-122"/>
                  <a:ea typeface="宋体" panose="02010600030101010101" pitchFamily="2" charset="-122"/>
                </a:rPr>
                <a:t>）</a:t>
              </a:r>
            </a:p>
          </p:txBody>
        </p:sp>
      </p:grpSp>
      <p:pic>
        <p:nvPicPr>
          <p:cNvPr id="30" name="A03504.avi">
            <a:hlinkClick r:id="" action="ppaction://media"/>
            <a:extLst>
              <a:ext uri="{FF2B5EF4-FFF2-40B4-BE49-F238E27FC236}">
                <a16:creationId xmlns:a16="http://schemas.microsoft.com/office/drawing/2014/main" id="{B53D4F87-2020-4DEE-A283-3DC981098811}"/>
              </a:ext>
            </a:extLst>
          </p:cNvPr>
          <p:cNvPicPr>
            <a:picLocks noRot="1" noChangeAspect="1" noChangeArrowheads="1"/>
          </p:cNvPicPr>
          <p:nvPr>
            <a:videoFile r:link="rId2"/>
          </p:nvPr>
        </p:nvPicPr>
        <p:blipFill>
          <a:blip r:embed="rId23">
            <a:extLst>
              <a:ext uri="{28A0092B-C50C-407E-A947-70E740481C1C}">
                <a14:useLocalDpi xmlns:a14="http://schemas.microsoft.com/office/drawing/2010/main" val="0"/>
              </a:ext>
            </a:extLst>
          </a:blip>
          <a:srcRect l="5705" t="6886" r="5464" b="17062"/>
          <a:stretch>
            <a:fillRect/>
          </a:stretch>
        </p:blipFill>
        <p:spPr bwMode="auto">
          <a:xfrm>
            <a:off x="4797425" y="773113"/>
            <a:ext cx="368935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Object 30">
            <a:extLst>
              <a:ext uri="{FF2B5EF4-FFF2-40B4-BE49-F238E27FC236}">
                <a16:creationId xmlns:a16="http://schemas.microsoft.com/office/drawing/2014/main" id="{B31C7999-6084-498E-879C-9678E8B1BA38}"/>
              </a:ext>
            </a:extLst>
          </p:cNvPr>
          <p:cNvGraphicFramePr>
            <a:graphicFrameLocks noChangeAspect="1"/>
          </p:cNvGraphicFramePr>
          <p:nvPr/>
        </p:nvGraphicFramePr>
        <p:xfrm>
          <a:off x="431800" y="773113"/>
          <a:ext cx="3997325" cy="2251075"/>
        </p:xfrm>
        <a:graphic>
          <a:graphicData uri="http://schemas.openxmlformats.org/presentationml/2006/ole">
            <mc:AlternateContent xmlns:mc="http://schemas.openxmlformats.org/markup-compatibility/2006">
              <mc:Choice xmlns:v="urn:schemas-microsoft-com:vml" Requires="v">
                <p:oleObj spid="_x0000_s62843" name="位图图像" r:id="rId24" imgW="3753374" imgH="2429214" progId="PBrush">
                  <p:embed/>
                </p:oleObj>
              </mc:Choice>
              <mc:Fallback>
                <p:oleObj name="位图图像" r:id="rId24" imgW="3753374" imgH="2429214" progId="PBrush">
                  <p:embed/>
                  <p:pic>
                    <p:nvPicPr>
                      <p:cNvPr id="0" name="Picture 145"/>
                      <p:cNvPicPr>
                        <a:picLocks noChangeAspect="1" noChangeArrowheads="1"/>
                      </p:cNvPicPr>
                      <p:nvPr/>
                    </p:nvPicPr>
                    <p:blipFill>
                      <a:blip r:embed="rId25">
                        <a:extLst>
                          <a:ext uri="{28A0092B-C50C-407E-A947-70E740481C1C}">
                            <a14:useLocalDpi xmlns:a14="http://schemas.microsoft.com/office/drawing/2010/main" val="0"/>
                          </a:ext>
                        </a:extLst>
                      </a:blip>
                      <a:srcRect t="3880" b="13168"/>
                      <a:stretch>
                        <a:fillRect/>
                      </a:stretch>
                    </p:blipFill>
                    <p:spPr bwMode="auto">
                      <a:xfrm>
                        <a:off x="431800" y="773113"/>
                        <a:ext cx="3997325" cy="225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2553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Right)">
                                      <p:cBhvr>
                                        <p:cTn id="13" dur="500"/>
                                        <p:tgtEl>
                                          <p:spTgt spid="8"/>
                                        </p:tgtEl>
                                      </p:cBhvr>
                                    </p:animEffect>
                                  </p:childTnLst>
                                  <p:subTnLst>
                                    <p:audio>
                                      <p:cMediaNode>
                                        <p:cTn display="0" masterRel="sameClick">
                                          <p:stCondLst>
                                            <p:cond evt="begin" delay="0">
                                              <p:tn val="11"/>
                                            </p:cond>
                                          </p:stCondLst>
                                          <p:endCondLst>
                                            <p:cond evt="onStopAudio" delay="0">
                                              <p:tgtEl>
                                                <p:sldTgt/>
                                              </p:tgtEl>
                                            </p:cond>
                                          </p:endCondLst>
                                        </p:cTn>
                                        <p:tgtEl>
                                          <p:sndTgt r:embed="rId4" name="CHIMES.WAV"/>
                                        </p:tgtEl>
                                      </p:cMediaNode>
                                    </p:audio>
                                  </p:sub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trips(downRight)">
                                      <p:cBhvr>
                                        <p:cTn id="18" dur="500"/>
                                        <p:tgtEl>
                                          <p:spTgt spid="9"/>
                                        </p:tgtEl>
                                      </p:cBhvr>
                                    </p:animEffect>
                                  </p:childTnLst>
                                  <p:subTnLst>
                                    <p:audio>
                                      <p:cMediaNode>
                                        <p:cTn display="0" masterRel="sameClick">
                                          <p:stCondLst>
                                            <p:cond evt="begin" delay="0">
                                              <p:tn val="16"/>
                                            </p:cond>
                                          </p:stCondLst>
                                          <p:endCondLst>
                                            <p:cond evt="onStopAudio" delay="0">
                                              <p:tgtEl>
                                                <p:sldTgt/>
                                              </p:tgtEl>
                                            </p:cond>
                                          </p:endCondLst>
                                        </p:cTn>
                                        <p:tgtEl>
                                          <p:sndTgt r:embed="rId4" name="CHIMES.WAV"/>
                                        </p:tgtEl>
                                      </p:cMediaNode>
                                    </p:audio>
                                  </p:sub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strips(downRight)">
                                      <p:cBhvr>
                                        <p:cTn id="23" dur="500"/>
                                        <p:tgtEl>
                                          <p:spTgt spid="10"/>
                                        </p:tgtEl>
                                      </p:cBhvr>
                                    </p:animEffect>
                                  </p:childTnLst>
                                  <p:subTnLst>
                                    <p:audio>
                                      <p:cMediaNode>
                                        <p:cTn display="0" masterRel="sameClick">
                                          <p:stCondLst>
                                            <p:cond evt="begin" delay="0">
                                              <p:tn val="21"/>
                                            </p:cond>
                                          </p:stCondLst>
                                          <p:endCondLst>
                                            <p:cond evt="onStopAudio" delay="0">
                                              <p:tgtEl>
                                                <p:sldTgt/>
                                              </p:tgtEl>
                                            </p:cond>
                                          </p:endCondLst>
                                        </p:cTn>
                                        <p:tgtEl>
                                          <p:sndTgt r:embed="rId4" name="CHIMES.WAV"/>
                                        </p:tgtEl>
                                      </p:cMediaNode>
                                    </p:audio>
                                  </p:sub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strips(downRight)">
                                      <p:cBhvr>
                                        <p:cTn id="28" dur="500"/>
                                        <p:tgtEl>
                                          <p:spTgt spid="11"/>
                                        </p:tgtEl>
                                      </p:cBhvr>
                                    </p:animEffect>
                                  </p:childTnLst>
                                  <p:subTnLst>
                                    <p:audio>
                                      <p:cMediaNode>
                                        <p:cTn display="0" masterRel="sameClick">
                                          <p:stCondLst>
                                            <p:cond evt="begin" delay="0">
                                              <p:tn val="26"/>
                                            </p:cond>
                                          </p:stCondLst>
                                          <p:endCondLst>
                                            <p:cond evt="onStopAudio" delay="0">
                                              <p:tgtEl>
                                                <p:sldTgt/>
                                              </p:tgtEl>
                                            </p:cond>
                                          </p:endCondLst>
                                        </p:cTn>
                                        <p:tgtEl>
                                          <p:sndTgt r:embed="rId4" name="CHIMES.WAV"/>
                                        </p:tgtEl>
                                      </p:cMediaNode>
                                    </p:audio>
                                  </p:sub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strips(downRight)">
                                      <p:cBhvr>
                                        <p:cTn id="33" dur="500"/>
                                        <p:tgtEl>
                                          <p:spTgt spid="13"/>
                                        </p:tgtEl>
                                      </p:cBhvr>
                                    </p:animEffect>
                                  </p:childTnLst>
                                  <p:subTnLst>
                                    <p:audio>
                                      <p:cMediaNode>
                                        <p:cTn display="0" masterRel="sameClick">
                                          <p:stCondLst>
                                            <p:cond evt="begin" delay="0">
                                              <p:tn val="31"/>
                                            </p:cond>
                                          </p:stCondLst>
                                          <p:endCondLst>
                                            <p:cond evt="onStopAudio" delay="0">
                                              <p:tgtEl>
                                                <p:sldTgt/>
                                              </p:tgtEl>
                                            </p:cond>
                                          </p:endCondLst>
                                        </p:cTn>
                                        <p:tgtEl>
                                          <p:sndTgt r:embed="rId4" name="CHIMES.WAV"/>
                                        </p:tgtEl>
                                      </p:cMediaNode>
                                    </p:audio>
                                  </p:sub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ox(out)">
                                      <p:cBhvr>
                                        <p:cTn id="38" dur="500"/>
                                        <p:tgtEl>
                                          <p:spTgt spid="31"/>
                                        </p:tgtEl>
                                      </p:cBhvr>
                                    </p:animEffect>
                                  </p:childTnLst>
                                  <p:subTnLst>
                                    <p:audio>
                                      <p:cMediaNode>
                                        <p:cTn display="0" masterRel="sameClick">
                                          <p:stCondLst>
                                            <p:cond evt="begin" delay="0">
                                              <p:tn val="36"/>
                                            </p:cond>
                                          </p:stCondLst>
                                          <p:endCondLst>
                                            <p:cond evt="onStopAudio" delay="0">
                                              <p:tgtEl>
                                                <p:sldTgt/>
                                              </p:tgtEl>
                                            </p:cond>
                                          </p:endCondLst>
                                        </p:cTn>
                                        <p:tgtEl>
                                          <p:sndTgt r:embed="rId5" name="CAMERA.WAV"/>
                                        </p:tgtEl>
                                      </p:cMediaNode>
                                    </p:audio>
                                  </p:sub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strips(downRight)">
                                      <p:cBhvr>
                                        <p:cTn id="43" dur="500"/>
                                        <p:tgtEl>
                                          <p:spTgt spid="12"/>
                                        </p:tgtEl>
                                      </p:cBhvr>
                                    </p:animEffect>
                                  </p:childTnLst>
                                  <p:subTnLst>
                                    <p:audio>
                                      <p:cMediaNode>
                                        <p:cTn display="0" masterRel="sameClick">
                                          <p:stCondLst>
                                            <p:cond evt="begin" delay="0">
                                              <p:tn val="41"/>
                                            </p:cond>
                                          </p:stCondLst>
                                          <p:endCondLst>
                                            <p:cond evt="onStopAudio" delay="0">
                                              <p:tgtEl>
                                                <p:sldTgt/>
                                              </p:tgtEl>
                                            </p:cond>
                                          </p:endCondLst>
                                        </p:cTn>
                                        <p:tgtEl>
                                          <p:sndTgt r:embed="rId4" name="CHIMES.WAV"/>
                                        </p:tgtEl>
                                      </p:cMediaNode>
                                    </p:audio>
                                  </p:sub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0-#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4" name="CHIMES.WAV"/>
                                        </p:tgtEl>
                                      </p:cMediaNode>
                                    </p:audio>
                                  </p:subTnLst>
                                </p:cTn>
                              </p:par>
                            </p:childTnLst>
                          </p:cTn>
                        </p:par>
                      </p:childTnLst>
                    </p:cTn>
                  </p:par>
                  <p:par>
                    <p:cTn id="50" fill="hold">
                      <p:stCondLst>
                        <p:cond delay="indefinite"/>
                      </p:stCondLst>
                      <p:childTnLst>
                        <p:par>
                          <p:cTn id="51" fill="hold">
                            <p:stCondLst>
                              <p:cond delay="0"/>
                            </p:stCondLst>
                            <p:childTnLst>
                              <p:par>
                                <p:cTn id="52" presetID="18" presetClass="entr" presetSubtype="6"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strips(downRight)">
                                      <p:cBhvr>
                                        <p:cTn id="54" dur="500"/>
                                        <p:tgtEl>
                                          <p:spTgt spid="14"/>
                                        </p:tgtEl>
                                      </p:cBhvr>
                                    </p:animEffect>
                                  </p:childTnLst>
                                  <p:subTnLst>
                                    <p:audio>
                                      <p:cMediaNode>
                                        <p:cTn display="0" masterRel="sameClick">
                                          <p:stCondLst>
                                            <p:cond evt="begin" delay="0">
                                              <p:tn val="52"/>
                                            </p:cond>
                                          </p:stCondLst>
                                          <p:endCondLst>
                                            <p:cond evt="onStopAudio" delay="0">
                                              <p:tgtEl>
                                                <p:sldTgt/>
                                              </p:tgtEl>
                                            </p:cond>
                                          </p:endCondLst>
                                        </p:cTn>
                                        <p:tgtEl>
                                          <p:sndTgt r:embed="rId4" name="CHIMES.WAV"/>
                                        </p:tgtEl>
                                      </p:cMediaNode>
                                    </p:audio>
                                  </p:sub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strips(downRight)">
                                      <p:cBhvr>
                                        <p:cTn id="59" dur="500"/>
                                        <p:tgtEl>
                                          <p:spTgt spid="15"/>
                                        </p:tgtEl>
                                      </p:cBhvr>
                                    </p:animEffect>
                                  </p:childTnLst>
                                  <p:subTnLst>
                                    <p:audio>
                                      <p:cMediaNode>
                                        <p:cTn display="0" masterRel="sameClick">
                                          <p:stCondLst>
                                            <p:cond evt="begin" delay="0">
                                              <p:tn val="57"/>
                                            </p:cond>
                                          </p:stCondLst>
                                          <p:endCondLst>
                                            <p:cond evt="onStopAudio" delay="0">
                                              <p:tgtEl>
                                                <p:sldTgt/>
                                              </p:tgtEl>
                                            </p:cond>
                                          </p:endCondLst>
                                        </p:cTn>
                                        <p:tgtEl>
                                          <p:sndTgt r:embed="rId4" name="CHIMES.WAV"/>
                                        </p:tgtEl>
                                      </p:cMediaNode>
                                    </p:audio>
                                  </p:sub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strips(downRight)">
                                      <p:cBhvr>
                                        <p:cTn id="64" dur="500"/>
                                        <p:tgtEl>
                                          <p:spTgt spid="17"/>
                                        </p:tgtEl>
                                      </p:cBhvr>
                                    </p:animEffect>
                                  </p:childTnLst>
                                  <p:subTnLst>
                                    <p:audio>
                                      <p:cMediaNode>
                                        <p:cTn display="0" masterRel="sameClick">
                                          <p:stCondLst>
                                            <p:cond evt="begin" delay="0">
                                              <p:tn val="62"/>
                                            </p:cond>
                                          </p:stCondLst>
                                          <p:endCondLst>
                                            <p:cond evt="onStopAudio" delay="0">
                                              <p:tgtEl>
                                                <p:sldTgt/>
                                              </p:tgtEl>
                                            </p:cond>
                                          </p:endCondLst>
                                        </p:cTn>
                                        <p:tgtEl>
                                          <p:sndTgt r:embed="rId4" name="CHIMES.WAV"/>
                                        </p:tgtEl>
                                      </p:cMediaNode>
                                    </p:audio>
                                  </p:sub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strips(downRight)">
                                      <p:cBhvr>
                                        <p:cTn id="69" dur="500"/>
                                        <p:tgtEl>
                                          <p:spTgt spid="18"/>
                                        </p:tgtEl>
                                      </p:cBhvr>
                                    </p:animEffect>
                                  </p:childTnLst>
                                  <p:subTnLst>
                                    <p:audio>
                                      <p:cMediaNode>
                                        <p:cTn display="0" masterRel="sameClick">
                                          <p:stCondLst>
                                            <p:cond evt="begin" delay="0">
                                              <p:tn val="67"/>
                                            </p:cond>
                                          </p:stCondLst>
                                          <p:endCondLst>
                                            <p:cond evt="onStopAudio" delay="0">
                                              <p:tgtEl>
                                                <p:sldTgt/>
                                              </p:tgtEl>
                                            </p:cond>
                                          </p:endCondLst>
                                        </p:cTn>
                                        <p:tgtEl>
                                          <p:sndTgt r:embed="rId4" name="CHIMES.WAV"/>
                                        </p:tgtEl>
                                      </p:cMediaNode>
                                    </p:audio>
                                  </p:subTnLst>
                                </p:cTn>
                              </p:par>
                            </p:childTnLst>
                          </p:cTn>
                        </p:par>
                      </p:childTnLst>
                    </p:cTn>
                  </p:par>
                  <p:par>
                    <p:cTn id="70" fill="hold">
                      <p:stCondLst>
                        <p:cond delay="indefinite"/>
                      </p:stCondLst>
                      <p:childTnLst>
                        <p:par>
                          <p:cTn id="71" fill="hold">
                            <p:stCondLst>
                              <p:cond delay="0"/>
                            </p:stCondLst>
                            <p:childTnLst>
                              <p:par>
                                <p:cTn id="72" presetID="18" presetClass="entr" presetSubtype="6"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strips(downRight)">
                                      <p:cBhvr>
                                        <p:cTn id="74" dur="500"/>
                                        <p:tgtEl>
                                          <p:spTgt spid="19"/>
                                        </p:tgtEl>
                                      </p:cBhvr>
                                    </p:animEffect>
                                  </p:childTnLst>
                                  <p:subTnLst>
                                    <p:audio>
                                      <p:cMediaNode>
                                        <p:cTn display="0" masterRel="sameClick">
                                          <p:stCondLst>
                                            <p:cond evt="begin" delay="0">
                                              <p:tn val="72"/>
                                            </p:cond>
                                          </p:stCondLst>
                                          <p:endCondLst>
                                            <p:cond evt="onStopAudio" delay="0">
                                              <p:tgtEl>
                                                <p:sldTgt/>
                                              </p:tgtEl>
                                            </p:cond>
                                          </p:endCondLst>
                                        </p:cTn>
                                        <p:tgtEl>
                                          <p:sndTgt r:embed="rId4" name="CHIMES.WAV"/>
                                        </p:tgtEl>
                                      </p:cMediaNode>
                                    </p:audio>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8" presetClass="entr" presetSubtype="6"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strips(downRight)">
                                      <p:cBhvr>
                                        <p:cTn id="83" dur="500"/>
                                        <p:tgtEl>
                                          <p:spTgt spid="20"/>
                                        </p:tgtEl>
                                      </p:cBhvr>
                                    </p:animEffect>
                                  </p:childTnLst>
                                  <p:subTnLst>
                                    <p:audio>
                                      <p:cMediaNode>
                                        <p:cTn display="0" masterRel="sameClick">
                                          <p:stCondLst>
                                            <p:cond evt="begin" delay="0">
                                              <p:tn val="81"/>
                                            </p:cond>
                                          </p:stCondLst>
                                          <p:endCondLst>
                                            <p:cond evt="onStopAudio" delay="0">
                                              <p:tgtEl>
                                                <p:sldTgt/>
                                              </p:tgtEl>
                                            </p:cond>
                                          </p:endCondLst>
                                        </p:cTn>
                                        <p:tgtEl>
                                          <p:sndTgt r:embed="rId4" name="CHIMES.WAV"/>
                                        </p:tgtEl>
                                      </p:cMediaNode>
                                    </p:audio>
                                  </p:subTnLst>
                                </p:cTn>
                              </p:par>
                            </p:childTnLst>
                          </p:cTn>
                        </p:par>
                      </p:childTnLst>
                    </p:cTn>
                  </p:par>
                  <p:par>
                    <p:cTn id="84" fill="hold">
                      <p:stCondLst>
                        <p:cond delay="indefinite"/>
                      </p:stCondLst>
                      <p:childTnLst>
                        <p:par>
                          <p:cTn id="85" fill="hold">
                            <p:stCondLst>
                              <p:cond delay="0"/>
                            </p:stCondLst>
                            <p:childTnLst>
                              <p:par>
                                <p:cTn id="86" presetID="18" presetClass="entr" presetSubtype="6" fill="hold" grpId="0" nodeType="click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strips(downRight)">
                                      <p:cBhvr>
                                        <p:cTn id="88" dur="500"/>
                                        <p:tgtEl>
                                          <p:spTgt spid="6"/>
                                        </p:tgtEl>
                                      </p:cBhvr>
                                    </p:animEffect>
                                  </p:childTnLst>
                                  <p:subTnLst>
                                    <p:audio>
                                      <p:cMediaNode>
                                        <p:cTn display="0" masterRel="sameClick">
                                          <p:stCondLst>
                                            <p:cond evt="begin" delay="0">
                                              <p:tn val="86"/>
                                            </p:cond>
                                          </p:stCondLst>
                                          <p:endCondLst>
                                            <p:cond evt="onStopAudio" delay="0">
                                              <p:tgtEl>
                                                <p:sldTgt/>
                                              </p:tgtEl>
                                            </p:cond>
                                          </p:endCondLst>
                                        </p:cTn>
                                        <p:tgtEl>
                                          <p:sndTgt r:embed="rId4" name="CHIMES.WAV"/>
                                        </p:tgtEl>
                                      </p:cMediaNode>
                                    </p:audio>
                                  </p:subTnLst>
                                </p:cTn>
                              </p:par>
                            </p:childTnLst>
                          </p:cTn>
                        </p:par>
                      </p:childTnLst>
                    </p:cTn>
                  </p:par>
                  <p:par>
                    <p:cTn id="89" fill="hold">
                      <p:stCondLst>
                        <p:cond delay="indefinite"/>
                      </p:stCondLst>
                      <p:childTnLst>
                        <p:par>
                          <p:cTn id="90" fill="hold">
                            <p:stCondLst>
                              <p:cond delay="0"/>
                            </p:stCondLst>
                            <p:childTnLst>
                              <p:par>
                                <p:cTn id="91" presetID="18" presetClass="entr" presetSubtype="6"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strips(downRight)">
                                      <p:cBhvr>
                                        <p:cTn id="93" dur="500"/>
                                        <p:tgtEl>
                                          <p:spTgt spid="7"/>
                                        </p:tgtEl>
                                      </p:cBhvr>
                                    </p:animEffect>
                                  </p:childTnLst>
                                  <p:subTnLst>
                                    <p:audio>
                                      <p:cMediaNode>
                                        <p:cTn display="0" masterRel="sameClick">
                                          <p:stCondLst>
                                            <p:cond evt="begin" delay="0">
                                              <p:tn val="91"/>
                                            </p:cond>
                                          </p:stCondLst>
                                          <p:endCondLst>
                                            <p:cond evt="onStopAudio" delay="0">
                                              <p:tgtEl>
                                                <p:sldTgt/>
                                              </p:tgtEl>
                                            </p:cond>
                                          </p:endCondLst>
                                        </p:cTn>
                                        <p:tgtEl>
                                          <p:sndTgt r:embed="rId4" name="CHIMES.WAV"/>
                                        </p:tgtEl>
                                      </p:cMediaNode>
                                    </p:audio>
                                  </p:subTnLst>
                                </p:cTn>
                              </p:par>
                            </p:childTnLst>
                          </p:cTn>
                        </p:par>
                      </p:childTnLst>
                    </p:cTn>
                  </p:par>
                  <p:par>
                    <p:cTn id="94" fill="hold">
                      <p:stCondLst>
                        <p:cond delay="indefinite"/>
                      </p:stCondLst>
                      <p:childTnLst>
                        <p:par>
                          <p:cTn id="95" fill="hold">
                            <p:stCondLst>
                              <p:cond delay="0"/>
                            </p:stCondLst>
                            <p:childTnLst>
                              <p:par>
                                <p:cTn id="96" presetID="18" presetClass="entr" presetSubtype="6" fill="hold" grpId="0" nodeType="click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strips(downRight)">
                                      <p:cBhvr>
                                        <p:cTn id="98" dur="500"/>
                                        <p:tgtEl>
                                          <p:spTgt spid="21"/>
                                        </p:tgtEl>
                                      </p:cBhvr>
                                    </p:animEffect>
                                  </p:childTnLst>
                                  <p:subTnLst>
                                    <p:audio>
                                      <p:cMediaNode>
                                        <p:cTn display="0" masterRel="sameClick">
                                          <p:stCondLst>
                                            <p:cond evt="begin" delay="0">
                                              <p:tn val="96"/>
                                            </p:cond>
                                          </p:stCondLst>
                                          <p:endCondLst>
                                            <p:cond evt="onStopAudio" delay="0">
                                              <p:tgtEl>
                                                <p:sldTgt/>
                                              </p:tgtEl>
                                            </p:cond>
                                          </p:endCondLst>
                                        </p:cTn>
                                        <p:tgtEl>
                                          <p:sndTgt r:embed="rId4" name="CHIMES.WAV"/>
                                        </p:tgtEl>
                                      </p:cMediaNode>
                                    </p:audio>
                                  </p:subTnLst>
                                </p:cTn>
                              </p:par>
                            </p:childTnLst>
                          </p:cTn>
                        </p:par>
                      </p:childTnLst>
                    </p:cTn>
                  </p:par>
                  <p:par>
                    <p:cTn id="99" fill="hold">
                      <p:stCondLst>
                        <p:cond delay="indefinite"/>
                      </p:stCondLst>
                      <p:childTnLst>
                        <p:par>
                          <p:cTn id="100" fill="hold">
                            <p:stCondLst>
                              <p:cond delay="0"/>
                            </p:stCondLst>
                            <p:childTnLst>
                              <p:par>
                                <p:cTn id="101" presetID="18" presetClass="entr" presetSubtype="6" fill="hold"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strips(downRight)">
                                      <p:cBhvr>
                                        <p:cTn id="103" dur="500"/>
                                        <p:tgtEl>
                                          <p:spTgt spid="22"/>
                                        </p:tgtEl>
                                      </p:cBhvr>
                                    </p:animEffect>
                                  </p:childTnLst>
                                  <p:subTnLst>
                                    <p:audio>
                                      <p:cMediaNode>
                                        <p:cTn display="0" masterRel="sameClick">
                                          <p:stCondLst>
                                            <p:cond evt="begin" delay="0">
                                              <p:tn val="101"/>
                                            </p:cond>
                                          </p:stCondLst>
                                          <p:endCondLst>
                                            <p:cond evt="onStopAudio" delay="0">
                                              <p:tgtEl>
                                                <p:sldTgt/>
                                              </p:tgtEl>
                                            </p:cond>
                                          </p:endCondLst>
                                        </p:cTn>
                                        <p:tgtEl>
                                          <p:sndTgt r:embed="rId4" name="CHIMES.WAV"/>
                                        </p:tgtEl>
                                      </p:cMediaNode>
                                    </p:audio>
                                  </p:subTnLst>
                                </p:cTn>
                              </p:par>
                            </p:childTnLst>
                          </p:cTn>
                        </p:par>
                      </p:childTnLst>
                    </p:cTn>
                  </p:par>
                  <p:par>
                    <p:cTn id="104" fill="hold">
                      <p:stCondLst>
                        <p:cond delay="indefinite"/>
                      </p:stCondLst>
                      <p:childTnLst>
                        <p:par>
                          <p:cTn id="105" fill="hold">
                            <p:stCondLst>
                              <p:cond delay="0"/>
                            </p:stCondLst>
                            <p:childTnLst>
                              <p:par>
                                <p:cTn id="106" presetID="18" presetClass="entr" presetSubtype="6"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strips(downRight)">
                                      <p:cBhvr>
                                        <p:cTn id="108" dur="500"/>
                                        <p:tgtEl>
                                          <p:spTgt spid="23"/>
                                        </p:tgtEl>
                                      </p:cBhvr>
                                    </p:animEffect>
                                  </p:childTnLst>
                                  <p:subTnLst>
                                    <p:audio>
                                      <p:cMediaNode>
                                        <p:cTn display="0" masterRel="sameClick">
                                          <p:stCondLst>
                                            <p:cond evt="begin" delay="0">
                                              <p:tn val="106"/>
                                            </p:cond>
                                          </p:stCondLst>
                                          <p:endCondLst>
                                            <p:cond evt="onStopAudio" delay="0">
                                              <p:tgtEl>
                                                <p:sldTgt/>
                                              </p:tgtEl>
                                            </p:cond>
                                          </p:endCondLst>
                                        </p:cTn>
                                        <p:tgtEl>
                                          <p:sndTgt r:embed="rId4" name="CHIMES.WAV"/>
                                        </p:tgtEl>
                                      </p:cMediaNode>
                                    </p:audio>
                                  </p:subTnLst>
                                </p:cTn>
                              </p:par>
                            </p:childTnLst>
                          </p:cTn>
                        </p:par>
                      </p:childTnLst>
                    </p:cTn>
                  </p:par>
                  <p:par>
                    <p:cTn id="109" fill="hold">
                      <p:stCondLst>
                        <p:cond delay="indefinite"/>
                      </p:stCondLst>
                      <p:childTnLst>
                        <p:par>
                          <p:cTn id="110" fill="hold">
                            <p:stCondLst>
                              <p:cond delay="0"/>
                            </p:stCondLst>
                            <p:childTnLst>
                              <p:par>
                                <p:cTn id="111" presetID="18" presetClass="entr" presetSubtype="6" fill="hold"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strips(downRight)">
                                      <p:cBhvr>
                                        <p:cTn id="113" dur="500"/>
                                        <p:tgtEl>
                                          <p:spTgt spid="24"/>
                                        </p:tgtEl>
                                      </p:cBhvr>
                                    </p:animEffect>
                                  </p:childTnLst>
                                  <p:subTnLst>
                                    <p:audio>
                                      <p:cMediaNode>
                                        <p:cTn display="0" masterRel="sameClick">
                                          <p:stCondLst>
                                            <p:cond evt="begin" delay="0">
                                              <p:tn val="111"/>
                                            </p:cond>
                                          </p:stCondLst>
                                          <p:endCondLst>
                                            <p:cond evt="onStopAudio" delay="0">
                                              <p:tgtEl>
                                                <p:sldTgt/>
                                              </p:tgtEl>
                                            </p:cond>
                                          </p:endCondLst>
                                        </p:cTn>
                                        <p:tgtEl>
                                          <p:sndTgt r:embed="rId4" name="CHIMES.WAV"/>
                                        </p:tgtEl>
                                      </p:cMediaNode>
                                    </p:audio>
                                  </p:subTnLst>
                                </p:cTn>
                              </p:par>
                            </p:childTnLst>
                          </p:cTn>
                        </p:par>
                      </p:childTnLst>
                    </p:cTn>
                  </p:par>
                  <p:par>
                    <p:cTn id="114" fill="hold">
                      <p:stCondLst>
                        <p:cond delay="indefinite"/>
                      </p:stCondLst>
                      <p:childTnLst>
                        <p:par>
                          <p:cTn id="115" fill="hold">
                            <p:stCondLst>
                              <p:cond delay="0"/>
                            </p:stCondLst>
                            <p:childTnLst>
                              <p:par>
                                <p:cTn id="116" presetID="18" presetClass="entr" presetSubtype="6" fill="hold" nodeType="click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strips(downRight)">
                                      <p:cBhvr>
                                        <p:cTn id="118" dur="500"/>
                                        <p:tgtEl>
                                          <p:spTgt spid="25"/>
                                        </p:tgtEl>
                                      </p:cBhvr>
                                    </p:animEffect>
                                  </p:childTnLst>
                                  <p:subTnLst>
                                    <p:audio>
                                      <p:cMediaNode>
                                        <p:cTn display="0" masterRel="sameClick">
                                          <p:stCondLst>
                                            <p:cond evt="begin" delay="0">
                                              <p:tn val="116"/>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19" restart="whenNotActive" fill="hold" evtFilter="cancelBubble" nodeType="interactiveSeq">
                <p:stCondLst>
                  <p:cond evt="onClick" delay="0">
                    <p:tgtEl>
                      <p:spTgt spid="30"/>
                    </p:tgtEl>
                  </p:cond>
                </p:stCondLst>
                <p:endSync evt="end" delay="0">
                  <p:rtn val="all"/>
                </p:endSync>
                <p:childTnLst>
                  <p:par>
                    <p:cTn id="120" fill="hold">
                      <p:stCondLst>
                        <p:cond delay="0"/>
                      </p:stCondLst>
                      <p:childTnLst>
                        <p:par>
                          <p:cTn id="121" fill="hold">
                            <p:stCondLst>
                              <p:cond delay="0"/>
                            </p:stCondLst>
                            <p:childTnLst>
                              <p:par>
                                <p:cTn id="122" presetID="2" presetClass="mediacall" presetSubtype="0" fill="hold" nodeType="clickEffect">
                                  <p:stCondLst>
                                    <p:cond delay="0"/>
                                  </p:stCondLst>
                                  <p:childTnLst>
                                    <p:cmd type="call" cmd="togglePause">
                                      <p:cBhvr>
                                        <p:cTn id="123" dur="1" fill="hold"/>
                                        <p:tgtEl>
                                          <p:spTgt spid="30"/>
                                        </p:tgtEl>
                                      </p:cBhvr>
                                    </p:cmd>
                                  </p:childTnLst>
                                </p:cTn>
                              </p:par>
                            </p:childTnLst>
                          </p:cTn>
                        </p:par>
                      </p:childTnLst>
                    </p:cTn>
                  </p:par>
                </p:childTnLst>
              </p:cTn>
              <p:nextCondLst>
                <p:cond evt="onClick" delay="0">
                  <p:tgtEl>
                    <p:spTgt spid="30"/>
                  </p:tgtEl>
                </p:cond>
              </p:nextCondLst>
            </p:seq>
            <p:video>
              <p:cMediaNode>
                <p:cTn id="124" fill="hold" display="0">
                  <p:stCondLst>
                    <p:cond delay="indefinite"/>
                  </p:stCondLst>
                  <p:endCondLst>
                    <p:cond evt="onNext" delay="0">
                      <p:tgtEl>
                        <p:sldTgt/>
                      </p:tgtEl>
                    </p:cond>
                    <p:cond evt="onPrev" delay="0">
                      <p:tgtEl>
                        <p:sldTgt/>
                      </p:tgtEl>
                    </p:cond>
                  </p:endCondLst>
                </p:cTn>
                <p:tgtEl>
                  <p:spTgt spid="30"/>
                </p:tgtEl>
              </p:cMediaNode>
            </p:video>
          </p:childTnLst>
        </p:cTn>
      </p:par>
    </p:tnLst>
    <p:bldLst>
      <p:bldP spid="3" grpId="0" animBg="1"/>
      <p:bldP spid="5" grpId="0" autoUpdateAnimBg="0"/>
      <p:bldP spid="6" grpId="0" autoUpdateAnimBg="0"/>
      <p:bldP spid="8" grpId="0" autoUpdateAnimBg="0"/>
      <p:bldP spid="9" grpId="0" autoUpdateAnimBg="0"/>
      <p:bldP spid="10" grpId="0" autoUpdateAnimBg="0"/>
      <p:bldP spid="11" grpId="0" autoUpdateAnimBg="0"/>
      <p:bldP spid="12" grpId="0" autoUpdateAnimBg="0"/>
      <p:bldP spid="13" grpId="0" autoUpdateAnimBg="0"/>
      <p:bldP spid="16" grpId="0" animBg="1"/>
      <p:bldP spid="17" grpId="0" autoUpdateAnimBg="0"/>
      <p:bldP spid="19" grpId="0" autoUpdateAnimBg="0"/>
      <p:bldP spid="21" grpId="0" autoUpdateAnimBg="0"/>
      <p:bldP spid="23"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73C7C-B6C2-42BC-BA13-8DF7533493E1}"/>
              </a:ext>
            </a:extLst>
          </p:cNvPr>
          <p:cNvSpPr>
            <a:spLocks noGrp="1"/>
          </p:cNvSpPr>
          <p:nvPr>
            <p:ph type="title"/>
          </p:nvPr>
        </p:nvSpPr>
        <p:spPr/>
        <p:txBody>
          <a:bodyPr/>
          <a:lstStyle/>
          <a:p>
            <a:endParaRPr lang="zh-CN" altLang="en-US"/>
          </a:p>
        </p:txBody>
      </p:sp>
      <p:pic>
        <p:nvPicPr>
          <p:cNvPr id="3" name="Picture 2" descr="351">
            <a:extLst>
              <a:ext uri="{FF2B5EF4-FFF2-40B4-BE49-F238E27FC236}">
                <a16:creationId xmlns:a16="http://schemas.microsoft.com/office/drawing/2014/main" id="{4414BFE5-13E4-4825-8582-745912A99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2851"/>
          <a:stretch>
            <a:fillRect/>
          </a:stretch>
        </p:blipFill>
        <p:spPr bwMode="auto">
          <a:xfrm>
            <a:off x="4751388" y="838200"/>
            <a:ext cx="343376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D659A89F-91B0-4CC7-94E7-5E80BD904DE4}"/>
              </a:ext>
            </a:extLst>
          </p:cNvPr>
          <p:cNvGrpSpPr>
            <a:grpSpLocks/>
          </p:cNvGrpSpPr>
          <p:nvPr/>
        </p:nvGrpSpPr>
        <p:grpSpPr bwMode="auto">
          <a:xfrm>
            <a:off x="161925" y="4014788"/>
            <a:ext cx="1066800" cy="458787"/>
            <a:chOff x="288" y="2592"/>
            <a:chExt cx="2736" cy="289"/>
          </a:xfrm>
        </p:grpSpPr>
        <p:sp>
          <p:nvSpPr>
            <p:cNvPr id="5" name="Text Box 4">
              <a:extLst>
                <a:ext uri="{FF2B5EF4-FFF2-40B4-BE49-F238E27FC236}">
                  <a16:creationId xmlns:a16="http://schemas.microsoft.com/office/drawing/2014/main" id="{595FDEEE-F54F-4C68-986A-9F12422985BC}"/>
                </a:ext>
              </a:extLst>
            </p:cNvPr>
            <p:cNvSpPr txBox="1">
              <a:spLocks noChangeArrowheads="1"/>
            </p:cNvSpPr>
            <p:nvPr/>
          </p:nvSpPr>
          <p:spPr bwMode="auto">
            <a:xfrm>
              <a:off x="288" y="2592"/>
              <a:ext cx="27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b="1">
                  <a:solidFill>
                    <a:srgbClr val="FF0000"/>
                  </a:solidFill>
                  <a:ea typeface="黑体" panose="02010609060101010101" pitchFamily="49" charset="-122"/>
                </a:rPr>
                <a:t>静态：</a:t>
              </a:r>
            </a:p>
          </p:txBody>
        </p:sp>
        <p:sp>
          <p:nvSpPr>
            <p:cNvPr id="6" name="Line 5">
              <a:extLst>
                <a:ext uri="{FF2B5EF4-FFF2-40B4-BE49-F238E27FC236}">
                  <a16:creationId xmlns:a16="http://schemas.microsoft.com/office/drawing/2014/main" id="{97F4AF5F-CC2C-4200-95FF-DA0ED153D10F}"/>
                </a:ext>
              </a:extLst>
            </p:cNvPr>
            <p:cNvSpPr>
              <a:spLocks noChangeShapeType="1"/>
            </p:cNvSpPr>
            <p:nvPr/>
          </p:nvSpPr>
          <p:spPr bwMode="auto">
            <a:xfrm>
              <a:off x="288" y="2880"/>
              <a:ext cx="2280" cy="1"/>
            </a:xfrm>
            <a:prstGeom prst="line">
              <a:avLst/>
            </a:prstGeom>
            <a:noFill/>
            <a:ln w="76200" cmpd="tri">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7" name="Object 6">
            <a:extLst>
              <a:ext uri="{FF2B5EF4-FFF2-40B4-BE49-F238E27FC236}">
                <a16:creationId xmlns:a16="http://schemas.microsoft.com/office/drawing/2014/main" id="{B3A7CD1E-C875-43E8-BB31-3DEC0F0C940A}"/>
              </a:ext>
            </a:extLst>
          </p:cNvPr>
          <p:cNvGraphicFramePr>
            <a:graphicFrameLocks noChangeAspect="1"/>
          </p:cNvGraphicFramePr>
          <p:nvPr/>
        </p:nvGraphicFramePr>
        <p:xfrm>
          <a:off x="1295400" y="4038600"/>
          <a:ext cx="1752600" cy="811213"/>
        </p:xfrm>
        <a:graphic>
          <a:graphicData uri="http://schemas.openxmlformats.org/presentationml/2006/ole">
            <mc:AlternateContent xmlns:mc="http://schemas.openxmlformats.org/markup-compatibility/2006">
              <mc:Choice xmlns:v="urn:schemas-microsoft-com:vml" Requires="v">
                <p:oleObj spid="_x0000_s63818" name="公式" r:id="rId6" imgW="21031200" imgH="9753600" progId="Equation.3">
                  <p:embed/>
                </p:oleObj>
              </mc:Choice>
              <mc:Fallback>
                <p:oleObj name="公式" r:id="rId6" imgW="21031200" imgH="9753600" progId="Equation.3">
                  <p:embed/>
                  <p:pic>
                    <p:nvPicPr>
                      <p:cNvPr id="0" name="Picture 1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038600"/>
                        <a:ext cx="1752600"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0CB986BE-FC81-4981-B429-536BDBD409FC}"/>
              </a:ext>
            </a:extLst>
          </p:cNvPr>
          <p:cNvGraphicFramePr>
            <a:graphicFrameLocks noChangeAspect="1"/>
          </p:cNvGraphicFramePr>
          <p:nvPr/>
        </p:nvGraphicFramePr>
        <p:xfrm>
          <a:off x="1295400" y="4876800"/>
          <a:ext cx="1243013" cy="406400"/>
        </p:xfrm>
        <a:graphic>
          <a:graphicData uri="http://schemas.openxmlformats.org/presentationml/2006/ole">
            <mc:AlternateContent xmlns:mc="http://schemas.openxmlformats.org/markup-compatibility/2006">
              <mc:Choice xmlns:v="urn:schemas-microsoft-com:vml" Requires="v">
                <p:oleObj spid="_x0000_s63819" name="公式" r:id="rId8" imgW="14935200" imgH="4876800" progId="Equation.3">
                  <p:embed/>
                </p:oleObj>
              </mc:Choice>
              <mc:Fallback>
                <p:oleObj name="公式" r:id="rId8" imgW="14935200" imgH="4876800" progId="Equation.3">
                  <p:embed/>
                  <p:pic>
                    <p:nvPicPr>
                      <p:cNvPr id="0" name="Picture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4876800"/>
                        <a:ext cx="12430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a:extLst>
              <a:ext uri="{FF2B5EF4-FFF2-40B4-BE49-F238E27FC236}">
                <a16:creationId xmlns:a16="http://schemas.microsoft.com/office/drawing/2014/main" id="{1861CB18-A373-4FD6-A0A6-9E2F9DF227C7}"/>
              </a:ext>
            </a:extLst>
          </p:cNvPr>
          <p:cNvGraphicFramePr>
            <a:graphicFrameLocks noChangeAspect="1"/>
          </p:cNvGraphicFramePr>
          <p:nvPr/>
        </p:nvGraphicFramePr>
        <p:xfrm>
          <a:off x="1322388" y="5461000"/>
          <a:ext cx="1954212" cy="406400"/>
        </p:xfrm>
        <a:graphic>
          <a:graphicData uri="http://schemas.openxmlformats.org/presentationml/2006/ole">
            <mc:AlternateContent xmlns:mc="http://schemas.openxmlformats.org/markup-compatibility/2006">
              <mc:Choice xmlns:v="urn:schemas-microsoft-com:vml" Requires="v">
                <p:oleObj spid="_x0000_s63820" name="公式" r:id="rId10" imgW="23469600" imgH="4876800" progId="Equation.3">
                  <p:embed/>
                </p:oleObj>
              </mc:Choice>
              <mc:Fallback>
                <p:oleObj name="公式" r:id="rId10" imgW="23469600" imgH="4876800" progId="Equation.3">
                  <p:embed/>
                  <p:pic>
                    <p:nvPicPr>
                      <p:cNvPr id="0" name="Picture 1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2388" y="5461000"/>
                        <a:ext cx="19542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a:extLst>
              <a:ext uri="{FF2B5EF4-FFF2-40B4-BE49-F238E27FC236}">
                <a16:creationId xmlns:a16="http://schemas.microsoft.com/office/drawing/2014/main" id="{30716A53-7E5B-4E96-8A02-5E3BEEF09AF1}"/>
              </a:ext>
            </a:extLst>
          </p:cNvPr>
          <p:cNvGraphicFramePr>
            <a:graphicFrameLocks noChangeAspect="1"/>
          </p:cNvGraphicFramePr>
          <p:nvPr/>
        </p:nvGraphicFramePr>
        <p:xfrm>
          <a:off x="5141913" y="3671888"/>
          <a:ext cx="2233612" cy="811212"/>
        </p:xfrm>
        <a:graphic>
          <a:graphicData uri="http://schemas.openxmlformats.org/presentationml/2006/ole">
            <mc:AlternateContent xmlns:mc="http://schemas.openxmlformats.org/markup-compatibility/2006">
              <mc:Choice xmlns:v="urn:schemas-microsoft-com:vml" Requires="v">
                <p:oleObj spid="_x0000_s63821" name="公式" r:id="rId12" imgW="26822400" imgH="9753600" progId="Equation.3">
                  <p:embed/>
                </p:oleObj>
              </mc:Choice>
              <mc:Fallback>
                <p:oleObj name="公式" r:id="rId12" imgW="26822400" imgH="9753600" progId="Equation.3">
                  <p:embed/>
                  <p:pic>
                    <p:nvPicPr>
                      <p:cNvPr id="0" name="Picture 1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41913" y="3671888"/>
                        <a:ext cx="2233612" cy="811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a:extLst>
              <a:ext uri="{FF2B5EF4-FFF2-40B4-BE49-F238E27FC236}">
                <a16:creationId xmlns:a16="http://schemas.microsoft.com/office/drawing/2014/main" id="{C497C560-ED76-4402-887B-ABA921900C32}"/>
              </a:ext>
            </a:extLst>
          </p:cNvPr>
          <p:cNvGraphicFramePr>
            <a:graphicFrameLocks noChangeAspect="1"/>
          </p:cNvGraphicFramePr>
          <p:nvPr/>
        </p:nvGraphicFramePr>
        <p:xfrm>
          <a:off x="5141913" y="4533900"/>
          <a:ext cx="2411412" cy="863600"/>
        </p:xfrm>
        <a:graphic>
          <a:graphicData uri="http://schemas.openxmlformats.org/presentationml/2006/ole">
            <mc:AlternateContent xmlns:mc="http://schemas.openxmlformats.org/markup-compatibility/2006">
              <mc:Choice xmlns:v="urn:schemas-microsoft-com:vml" Requires="v">
                <p:oleObj spid="_x0000_s63822" name="公式" r:id="rId14" imgW="28956000" imgH="10363200" progId="Equation.3">
                  <p:embed/>
                </p:oleObj>
              </mc:Choice>
              <mc:Fallback>
                <p:oleObj name="公式" r:id="rId14" imgW="28956000" imgH="10363200" progId="Equation.3">
                  <p:embed/>
                  <p:pic>
                    <p:nvPicPr>
                      <p:cNvPr id="0" name="Picture 1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1913" y="4533900"/>
                        <a:ext cx="2411412"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E64A9228-4487-425D-AFEB-7550556F3808}"/>
              </a:ext>
            </a:extLst>
          </p:cNvPr>
          <p:cNvGraphicFramePr>
            <a:graphicFrameLocks noChangeAspect="1"/>
          </p:cNvGraphicFramePr>
          <p:nvPr/>
        </p:nvGraphicFramePr>
        <p:xfrm>
          <a:off x="5141913" y="5410200"/>
          <a:ext cx="3021012" cy="457200"/>
        </p:xfrm>
        <a:graphic>
          <a:graphicData uri="http://schemas.openxmlformats.org/presentationml/2006/ole">
            <mc:AlternateContent xmlns:mc="http://schemas.openxmlformats.org/markup-compatibility/2006">
              <mc:Choice xmlns:v="urn:schemas-microsoft-com:vml" Requires="v">
                <p:oleObj spid="_x0000_s63823" name="公式" r:id="rId16" imgW="36271200" imgH="5486400" progId="Equation.3">
                  <p:embed/>
                </p:oleObj>
              </mc:Choice>
              <mc:Fallback>
                <p:oleObj name="公式" r:id="rId16" imgW="36271200" imgH="5486400" progId="Equation.3">
                  <p:embed/>
                  <p:pic>
                    <p:nvPicPr>
                      <p:cNvPr id="0" name="Picture 1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1913" y="5410200"/>
                        <a:ext cx="30210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40838CEA-C89D-460F-98D0-103FCC3A1F7D}"/>
              </a:ext>
            </a:extLst>
          </p:cNvPr>
          <p:cNvGraphicFramePr>
            <a:graphicFrameLocks noChangeAspect="1"/>
          </p:cNvGraphicFramePr>
          <p:nvPr/>
        </p:nvGraphicFramePr>
        <p:xfrm>
          <a:off x="5141913" y="5867400"/>
          <a:ext cx="1065212" cy="838200"/>
        </p:xfrm>
        <a:graphic>
          <a:graphicData uri="http://schemas.openxmlformats.org/presentationml/2006/ole">
            <mc:AlternateContent xmlns:mc="http://schemas.openxmlformats.org/markup-compatibility/2006">
              <mc:Choice xmlns:v="urn:schemas-microsoft-com:vml" Requires="v">
                <p:oleObj spid="_x0000_s63824" name="公式" r:id="rId18" imgW="12801600" imgH="10058400" progId="Equation.3">
                  <p:embed/>
                </p:oleObj>
              </mc:Choice>
              <mc:Fallback>
                <p:oleObj name="公式" r:id="rId18" imgW="12801600" imgH="10058400" progId="Equation.3">
                  <p:embed/>
                  <p:pic>
                    <p:nvPicPr>
                      <p:cNvPr id="0" name="Picture 1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1913" y="5867400"/>
                        <a:ext cx="1065212"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a:extLst>
              <a:ext uri="{FF2B5EF4-FFF2-40B4-BE49-F238E27FC236}">
                <a16:creationId xmlns:a16="http://schemas.microsoft.com/office/drawing/2014/main" id="{A765C9B4-FEAC-494C-87B2-7CC0EBBD92FF}"/>
              </a:ext>
            </a:extLst>
          </p:cNvPr>
          <p:cNvSpPr txBox="1">
            <a:spLocks noChangeArrowheads="1"/>
          </p:cNvSpPr>
          <p:nvPr/>
        </p:nvSpPr>
        <p:spPr bwMode="auto">
          <a:xfrm>
            <a:off x="701675" y="188913"/>
            <a:ext cx="7391400" cy="533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a:lstStyle>
          <a:p>
            <a:pPr eaLnBrk="1" hangingPunct="1"/>
            <a:r>
              <a:rPr lang="en-US" altLang="zh-CN" sz="2800" b="1">
                <a:solidFill>
                  <a:srgbClr val="FF0000"/>
                </a:solidFill>
                <a:ea typeface="黑体" panose="02010609060101010101" pitchFamily="49" charset="-122"/>
              </a:rPr>
              <a:t>3.  </a:t>
            </a:r>
            <a:r>
              <a:rPr lang="zh-CN" altLang="en-US" sz="2800" b="1">
                <a:solidFill>
                  <a:srgbClr val="FF0000"/>
                </a:solidFill>
                <a:ea typeface="黑体" panose="02010609060101010101" pitchFamily="49" charset="-122"/>
              </a:rPr>
              <a:t>固定偏流电路与射极偏置电路的比较</a:t>
            </a:r>
            <a:endParaRPr lang="zh-CN" altLang="en-US" sz="2800">
              <a:solidFill>
                <a:srgbClr val="FF0000"/>
              </a:solidFill>
            </a:endParaRPr>
          </a:p>
        </p:txBody>
      </p:sp>
      <p:graphicFrame>
        <p:nvGraphicFramePr>
          <p:cNvPr id="15" name="Object 14">
            <a:extLst>
              <a:ext uri="{FF2B5EF4-FFF2-40B4-BE49-F238E27FC236}">
                <a16:creationId xmlns:a16="http://schemas.microsoft.com/office/drawing/2014/main" id="{FD9F461A-7E9F-424E-8622-E08E45D752FB}"/>
              </a:ext>
            </a:extLst>
          </p:cNvPr>
          <p:cNvGraphicFramePr>
            <a:graphicFrameLocks noChangeAspect="1"/>
          </p:cNvGraphicFramePr>
          <p:nvPr/>
        </p:nvGraphicFramePr>
        <p:xfrm>
          <a:off x="1066800" y="838200"/>
          <a:ext cx="3200400" cy="2667000"/>
        </p:xfrm>
        <a:graphic>
          <a:graphicData uri="http://schemas.openxmlformats.org/presentationml/2006/ole">
            <mc:AlternateContent xmlns:mc="http://schemas.openxmlformats.org/markup-compatibility/2006">
              <mc:Choice xmlns:v="urn:schemas-microsoft-com:vml" Requires="v">
                <p:oleObj spid="_x0000_s63825" name="位图图像" r:id="rId20" imgW="2734057" imgH="3905795" progId="PBrush">
                  <p:embed/>
                </p:oleObj>
              </mc:Choice>
              <mc:Fallback>
                <p:oleObj name="位图图像" r:id="rId20" imgW="2734057" imgH="3905795" progId="PBrush">
                  <p:embed/>
                  <p:pic>
                    <p:nvPicPr>
                      <p:cNvPr id="0" name="Picture 129"/>
                      <p:cNvPicPr>
                        <a:picLocks noChangeAspect="1" noChangeArrowheads="1"/>
                      </p:cNvPicPr>
                      <p:nvPr/>
                    </p:nvPicPr>
                    <p:blipFill>
                      <a:blip r:embed="rId21">
                        <a:extLst>
                          <a:ext uri="{28A0092B-C50C-407E-A947-70E740481C1C}">
                            <a14:useLocalDpi xmlns:a14="http://schemas.microsoft.com/office/drawing/2010/main" val="0"/>
                          </a:ext>
                        </a:extLst>
                      </a:blip>
                      <a:srcRect b="46808"/>
                      <a:stretch>
                        <a:fillRect/>
                      </a:stretch>
                    </p:blipFill>
                    <p:spPr bwMode="auto">
                      <a:xfrm>
                        <a:off x="1066800" y="838200"/>
                        <a:ext cx="3200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3358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30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Right)">
                                      <p:cBhvr>
                                        <p:cTn id="12" dur="30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3000" fill="hold"/>
                                        <p:tgtEl>
                                          <p:spTgt spid="7"/>
                                        </p:tgtEl>
                                        <p:attrNameLst>
                                          <p:attrName>ppt_w</p:attrName>
                                        </p:attrNameLst>
                                      </p:cBhvr>
                                      <p:tavLst>
                                        <p:tav tm="0">
                                          <p:val>
                                            <p:fltVal val="0"/>
                                          </p:val>
                                        </p:tav>
                                        <p:tav tm="100000">
                                          <p:val>
                                            <p:strVal val="#ppt_w"/>
                                          </p:val>
                                        </p:tav>
                                      </p:tavLst>
                                    </p:anim>
                                    <p:anim calcmode="lin" valueType="num">
                                      <p:cBhvr>
                                        <p:cTn id="18" dur="3000" fill="hold"/>
                                        <p:tgtEl>
                                          <p:spTgt spid="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4" name="type.wav"/>
                                        </p:tgtEl>
                                      </p:cMediaNode>
                                    </p:audio>
                                  </p:sub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3000" fill="hold"/>
                                        <p:tgtEl>
                                          <p:spTgt spid="8"/>
                                        </p:tgtEl>
                                        <p:attrNameLst>
                                          <p:attrName>ppt_w</p:attrName>
                                        </p:attrNameLst>
                                      </p:cBhvr>
                                      <p:tavLst>
                                        <p:tav tm="0">
                                          <p:val>
                                            <p:fltVal val="0"/>
                                          </p:val>
                                        </p:tav>
                                        <p:tav tm="100000">
                                          <p:val>
                                            <p:strVal val="#ppt_w"/>
                                          </p:val>
                                        </p:tav>
                                      </p:tavLst>
                                    </p:anim>
                                    <p:anim calcmode="lin" valueType="num">
                                      <p:cBhvr>
                                        <p:cTn id="24" dur="3000" fill="hold"/>
                                        <p:tgtEl>
                                          <p:spTgt spid="8"/>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1"/>
                                            </p:cond>
                                          </p:stCondLst>
                                          <p:endCondLst>
                                            <p:cond evt="onStopAudio" delay="0">
                                              <p:tgtEl>
                                                <p:sldTgt/>
                                              </p:tgtEl>
                                            </p:cond>
                                          </p:endCondLst>
                                        </p:cTn>
                                        <p:tgtEl>
                                          <p:sndTgt r:embed="rId4" name="type.wav"/>
                                        </p:tgtEl>
                                      </p:cMediaNode>
                                    </p:audio>
                                  </p:sub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0" fill="hold"/>
                                        <p:tgtEl>
                                          <p:spTgt spid="9"/>
                                        </p:tgtEl>
                                        <p:attrNameLst>
                                          <p:attrName>ppt_w</p:attrName>
                                        </p:attrNameLst>
                                      </p:cBhvr>
                                      <p:tavLst>
                                        <p:tav tm="0">
                                          <p:val>
                                            <p:fltVal val="0"/>
                                          </p:val>
                                        </p:tav>
                                        <p:tav tm="100000">
                                          <p:val>
                                            <p:strVal val="#ppt_w"/>
                                          </p:val>
                                        </p:tav>
                                      </p:tavLst>
                                    </p:anim>
                                    <p:anim calcmode="lin" valueType="num">
                                      <p:cBhvr>
                                        <p:cTn id="30" dur="3000" fill="hold"/>
                                        <p:tgtEl>
                                          <p:spTgt spid="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7"/>
                                            </p:cond>
                                          </p:stCondLst>
                                          <p:endCondLst>
                                            <p:cond evt="onStopAudio" delay="0">
                                              <p:tgtEl>
                                                <p:sldTgt/>
                                              </p:tgtEl>
                                            </p:cond>
                                          </p:endCondLst>
                                        </p:cTn>
                                        <p:tgtEl>
                                          <p:sndTgt r:embed="rId4" name="type.wav"/>
                                        </p:tgtEl>
                                      </p:cMediaNode>
                                    </p:audio>
                                  </p:sub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ox(out)">
                                      <p:cBhvr>
                                        <p:cTn id="35" dur="500"/>
                                        <p:tgtEl>
                                          <p:spTgt spid="3"/>
                                        </p:tgtEl>
                                      </p:cBhvr>
                                    </p:animEffect>
                                  </p:childTnLst>
                                  <p:subTnLst>
                                    <p:audio>
                                      <p:cMediaNode>
                                        <p:cTn display="0" masterRel="sameClick">
                                          <p:stCondLst>
                                            <p:cond evt="begin" delay="0">
                                              <p:tn val="33"/>
                                            </p:cond>
                                          </p:stCondLst>
                                          <p:endCondLst>
                                            <p:cond evt="onStopAudio" delay="0">
                                              <p:tgtEl>
                                                <p:sldTgt/>
                                              </p:tgtEl>
                                            </p:cond>
                                          </p:endCondLst>
                                        </p:cTn>
                                        <p:tgtEl>
                                          <p:sndTgt r:embed="rId3" name="CAMERA.WAV"/>
                                        </p:tgtEl>
                                      </p:cMediaNode>
                                    </p:audio>
                                  </p:sub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strips(downRight)">
                                      <p:cBhvr>
                                        <p:cTn id="40" dur="3000"/>
                                        <p:tgtEl>
                                          <p:spTgt spid="10"/>
                                        </p:tgtEl>
                                      </p:cBhvr>
                                    </p:animEffect>
                                  </p:childTnLst>
                                  <p:subTnLst>
                                    <p:audio>
                                      <p:cMediaNode>
                                        <p:cTn display="0" masterRel="sameClick">
                                          <p:stCondLst>
                                            <p:cond evt="begin" delay="0">
                                              <p:tn val="38"/>
                                            </p:cond>
                                          </p:stCondLst>
                                          <p:endCondLst>
                                            <p:cond evt="onStopAudio" delay="0">
                                              <p:tgtEl>
                                                <p:sldTgt/>
                                              </p:tgtEl>
                                            </p:cond>
                                          </p:endCondLst>
                                        </p:cTn>
                                        <p:tgtEl>
                                          <p:sndTgt r:embed="rId4" name="type.wav"/>
                                        </p:tgtEl>
                                      </p:cMediaNode>
                                    </p:audio>
                                  </p:sub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strips(downRight)">
                                      <p:cBhvr>
                                        <p:cTn id="45" dur="3000"/>
                                        <p:tgtEl>
                                          <p:spTgt spid="11"/>
                                        </p:tgtEl>
                                      </p:cBhvr>
                                    </p:animEffect>
                                  </p:childTnLst>
                                  <p:subTnLst>
                                    <p:audio>
                                      <p:cMediaNode>
                                        <p:cTn display="0" masterRel="sameClick">
                                          <p:stCondLst>
                                            <p:cond evt="begin" delay="0">
                                              <p:tn val="43"/>
                                            </p:cond>
                                          </p:stCondLst>
                                          <p:endCondLst>
                                            <p:cond evt="onStopAudio" delay="0">
                                              <p:tgtEl>
                                                <p:sldTgt/>
                                              </p:tgtEl>
                                            </p:cond>
                                          </p:endCondLst>
                                        </p:cTn>
                                        <p:tgtEl>
                                          <p:sndTgt r:embed="rId4" name="type.wav"/>
                                        </p:tgtEl>
                                      </p:cMediaNode>
                                    </p:audio>
                                  </p:sub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strips(downRight)">
                                      <p:cBhvr>
                                        <p:cTn id="50" dur="3000"/>
                                        <p:tgtEl>
                                          <p:spTgt spid="12"/>
                                        </p:tgtEl>
                                      </p:cBhvr>
                                    </p:animEffect>
                                  </p:childTnLst>
                                  <p:subTnLst>
                                    <p:audio>
                                      <p:cMediaNode>
                                        <p:cTn display="0" masterRel="sameClick">
                                          <p:stCondLst>
                                            <p:cond evt="begin" delay="0">
                                              <p:tn val="48"/>
                                            </p:cond>
                                          </p:stCondLst>
                                          <p:endCondLst>
                                            <p:cond evt="onStopAudio" delay="0">
                                              <p:tgtEl>
                                                <p:sldTgt/>
                                              </p:tgtEl>
                                            </p:cond>
                                          </p:endCondLst>
                                        </p:cTn>
                                        <p:tgtEl>
                                          <p:sndTgt r:embed="rId4" name="type.wav"/>
                                        </p:tgtEl>
                                      </p:cMediaNode>
                                    </p:audio>
                                  </p:sub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trips(downRight)">
                                      <p:cBhvr>
                                        <p:cTn id="55" dur="3000"/>
                                        <p:tgtEl>
                                          <p:spTgt spid="13"/>
                                        </p:tgtEl>
                                      </p:cBhvr>
                                    </p:animEffect>
                                  </p:childTnLst>
                                  <p:subTnLst>
                                    <p:audio>
                                      <p:cMediaNode>
                                        <p:cTn display="0" masterRel="sameClick">
                                          <p:stCondLst>
                                            <p:cond evt="begin" delay="0">
                                              <p:tn val="53"/>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8F571-D40A-4A7A-AA77-E1AC74113C46}"/>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9710BFA3-B608-47BD-A02E-1E5C847C41C8}"/>
              </a:ext>
            </a:extLst>
          </p:cNvPr>
          <p:cNvSpPr txBox="1">
            <a:spLocks noChangeArrowheads="1"/>
          </p:cNvSpPr>
          <p:nvPr/>
        </p:nvSpPr>
        <p:spPr bwMode="auto">
          <a:xfrm>
            <a:off x="657225" y="142875"/>
            <a:ext cx="728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3200" b="1">
                <a:solidFill>
                  <a:srgbClr val="CC0000"/>
                </a:solidFill>
                <a:ea typeface="黑体" panose="02010609060101010101" pitchFamily="49" charset="-122"/>
              </a:rPr>
              <a:t>3.  </a:t>
            </a:r>
            <a:r>
              <a:rPr lang="zh-CN" altLang="en-US" sz="3200" b="1">
                <a:solidFill>
                  <a:srgbClr val="CC0000"/>
                </a:solidFill>
                <a:ea typeface="黑体" panose="02010609060101010101" pitchFamily="49" charset="-122"/>
              </a:rPr>
              <a:t>固定偏流电路与射极偏置电路的比较</a:t>
            </a:r>
          </a:p>
        </p:txBody>
      </p:sp>
      <p:grpSp>
        <p:nvGrpSpPr>
          <p:cNvPr id="4" name="Group 3">
            <a:extLst>
              <a:ext uri="{FF2B5EF4-FFF2-40B4-BE49-F238E27FC236}">
                <a16:creationId xmlns:a16="http://schemas.microsoft.com/office/drawing/2014/main" id="{A6208F36-CABB-420F-AB70-48A1360E1426}"/>
              </a:ext>
            </a:extLst>
          </p:cNvPr>
          <p:cNvGrpSpPr>
            <a:grpSpLocks/>
          </p:cNvGrpSpPr>
          <p:nvPr/>
        </p:nvGrpSpPr>
        <p:grpSpPr bwMode="auto">
          <a:xfrm>
            <a:off x="1066800" y="914400"/>
            <a:ext cx="3629025" cy="2851150"/>
            <a:chOff x="672" y="576"/>
            <a:chExt cx="2286" cy="1796"/>
          </a:xfrm>
        </p:grpSpPr>
        <p:graphicFrame>
          <p:nvGraphicFramePr>
            <p:cNvPr id="5" name="Object 4">
              <a:extLst>
                <a:ext uri="{FF2B5EF4-FFF2-40B4-BE49-F238E27FC236}">
                  <a16:creationId xmlns:a16="http://schemas.microsoft.com/office/drawing/2014/main" id="{6FF33EC7-60D8-4B9A-88B2-DB50849378FD}"/>
                </a:ext>
              </a:extLst>
            </p:cNvPr>
            <p:cNvGraphicFramePr>
              <a:graphicFrameLocks noChangeAspect="1"/>
            </p:cNvGraphicFramePr>
            <p:nvPr/>
          </p:nvGraphicFramePr>
          <p:xfrm>
            <a:off x="672" y="576"/>
            <a:ext cx="2286" cy="1620"/>
          </p:xfrm>
          <a:graphic>
            <a:graphicData uri="http://schemas.openxmlformats.org/presentationml/2006/ole">
              <mc:AlternateContent xmlns:mc="http://schemas.openxmlformats.org/markup-compatibility/2006">
                <mc:Choice xmlns:v="urn:schemas-microsoft-com:vml" Requires="v">
                  <p:oleObj spid="_x0000_s65047" name="BMP 图象" r:id="rId6" imgW="3629111" imgH="2572127" progId="PBrush">
                    <p:embed/>
                  </p:oleObj>
                </mc:Choice>
                <mc:Fallback>
                  <p:oleObj name="BMP 图象" r:id="rId6" imgW="3629111" imgH="2572127" progId="PBrush">
                    <p:embed/>
                    <p:pic>
                      <p:nvPicPr>
                        <p:cNvPr id="0" name="Picture 1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 y="576"/>
                          <a:ext cx="2286" cy="1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5">
              <a:extLst>
                <a:ext uri="{FF2B5EF4-FFF2-40B4-BE49-F238E27FC236}">
                  <a16:creationId xmlns:a16="http://schemas.microsoft.com/office/drawing/2014/main" id="{BE93BDDE-E431-4E01-B4CC-40E74C25AE0C}"/>
                </a:ext>
              </a:extLst>
            </p:cNvPr>
            <p:cNvSpPr txBox="1">
              <a:spLocks noChangeArrowheads="1"/>
            </p:cNvSpPr>
            <p:nvPr/>
          </p:nvSpPr>
          <p:spPr bwMode="auto">
            <a:xfrm>
              <a:off x="672" y="2160"/>
              <a:ext cx="2256" cy="212"/>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en-US" altLang="zh-CN" sz="1600" b="1">
                  <a:solidFill>
                    <a:schemeClr val="accent2"/>
                  </a:solidFill>
                  <a:ea typeface="宋体" panose="02010600030101010101" pitchFamily="2" charset="-122"/>
                </a:rPr>
                <a:t>  </a:t>
              </a:r>
              <a:r>
                <a:rPr lang="zh-CN" altLang="en-US" sz="1600" b="1">
                  <a:solidFill>
                    <a:schemeClr val="accent2"/>
                  </a:solidFill>
                  <a:ea typeface="宋体" panose="02010600030101010101" pitchFamily="2" charset="-122"/>
                </a:rPr>
                <a:t>固定偏流共射极放大电路</a:t>
              </a:r>
              <a:endParaRPr lang="zh-CN" altLang="en-US" sz="1600">
                <a:solidFill>
                  <a:srgbClr val="FF0066"/>
                </a:solidFill>
                <a:ea typeface="宋体" panose="02010600030101010101" pitchFamily="2" charset="-122"/>
              </a:endParaRPr>
            </a:p>
          </p:txBody>
        </p:sp>
      </p:grpSp>
      <p:pic>
        <p:nvPicPr>
          <p:cNvPr id="7" name="Picture 6" descr="351">
            <a:extLst>
              <a:ext uri="{FF2B5EF4-FFF2-40B4-BE49-F238E27FC236}">
                <a16:creationId xmlns:a16="http://schemas.microsoft.com/office/drawing/2014/main" id="{1866A4C1-2A17-4310-B466-CFB576FBB3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838200"/>
            <a:ext cx="2698750"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03ADB864-74DD-49DE-B4F3-786EE16FFA00}"/>
              </a:ext>
            </a:extLst>
          </p:cNvPr>
          <p:cNvGrpSpPr>
            <a:grpSpLocks/>
          </p:cNvGrpSpPr>
          <p:nvPr/>
        </p:nvGrpSpPr>
        <p:grpSpPr bwMode="auto">
          <a:xfrm>
            <a:off x="76200" y="4037013"/>
            <a:ext cx="1524000" cy="458787"/>
            <a:chOff x="288" y="2592"/>
            <a:chExt cx="2736" cy="289"/>
          </a:xfrm>
        </p:grpSpPr>
        <p:sp>
          <p:nvSpPr>
            <p:cNvPr id="9" name="Text Box 8">
              <a:extLst>
                <a:ext uri="{FF2B5EF4-FFF2-40B4-BE49-F238E27FC236}">
                  <a16:creationId xmlns:a16="http://schemas.microsoft.com/office/drawing/2014/main" id="{61126BAD-965C-4EB9-B966-EF90B7BF5354}"/>
                </a:ext>
              </a:extLst>
            </p:cNvPr>
            <p:cNvSpPr txBox="1">
              <a:spLocks noChangeArrowheads="1"/>
            </p:cNvSpPr>
            <p:nvPr/>
          </p:nvSpPr>
          <p:spPr bwMode="auto">
            <a:xfrm>
              <a:off x="288" y="2592"/>
              <a:ext cx="27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solidFill>
                    <a:srgbClr val="FF0000"/>
                  </a:solidFill>
                  <a:ea typeface="黑体" panose="02010609060101010101" pitchFamily="49" charset="-122"/>
                </a:rPr>
                <a:t>电压增益：</a:t>
              </a:r>
            </a:p>
          </p:txBody>
        </p:sp>
        <p:sp>
          <p:nvSpPr>
            <p:cNvPr id="10" name="Line 9">
              <a:extLst>
                <a:ext uri="{FF2B5EF4-FFF2-40B4-BE49-F238E27FC236}">
                  <a16:creationId xmlns:a16="http://schemas.microsoft.com/office/drawing/2014/main" id="{057F2C6A-1D01-4130-996C-B1A546D9DA25}"/>
                </a:ext>
              </a:extLst>
            </p:cNvPr>
            <p:cNvSpPr>
              <a:spLocks noChangeShapeType="1"/>
            </p:cNvSpPr>
            <p:nvPr/>
          </p:nvSpPr>
          <p:spPr bwMode="auto">
            <a:xfrm>
              <a:off x="288" y="2880"/>
              <a:ext cx="2280" cy="1"/>
            </a:xfrm>
            <a:prstGeom prst="line">
              <a:avLst/>
            </a:prstGeom>
            <a:noFill/>
            <a:ln w="76200" cmpd="tri">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1" name="Object 10" descr="蓝色砂纸">
            <a:extLst>
              <a:ext uri="{FF2B5EF4-FFF2-40B4-BE49-F238E27FC236}">
                <a16:creationId xmlns:a16="http://schemas.microsoft.com/office/drawing/2014/main" id="{21250349-15FA-4972-B443-5F3DD808A9FE}"/>
              </a:ext>
            </a:extLst>
          </p:cNvPr>
          <p:cNvGraphicFramePr>
            <a:graphicFrameLocks noChangeAspect="1"/>
          </p:cNvGraphicFramePr>
          <p:nvPr/>
        </p:nvGraphicFramePr>
        <p:xfrm>
          <a:off x="1601788" y="3962400"/>
          <a:ext cx="2330450" cy="776288"/>
        </p:xfrm>
        <a:graphic>
          <a:graphicData uri="http://schemas.openxmlformats.org/presentationml/2006/ole">
            <mc:AlternateContent xmlns:mc="http://schemas.openxmlformats.org/markup-compatibility/2006">
              <mc:Choice xmlns:v="urn:schemas-microsoft-com:vml" Requires="v">
                <p:oleObj spid="_x0000_s65048" name="公式" r:id="rId9" imgW="31089600" imgH="10363200" progId="Equation.3">
                  <p:embed/>
                </p:oleObj>
              </mc:Choice>
              <mc:Fallback>
                <p:oleObj name="公式" r:id="rId9" imgW="31089600" imgH="10363200" progId="Equation.3">
                  <p:embed/>
                  <p:pic>
                    <p:nvPicPr>
                      <p:cNvPr id="0" name="Picture 198" descr="蓝色砂纸"/>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1788" y="3962400"/>
                        <a:ext cx="2330450" cy="776288"/>
                      </a:xfrm>
                      <a:prstGeom prst="rect">
                        <a:avLst/>
                      </a:prstGeom>
                      <a:noFill/>
                      <a:extLst>
                        <a:ext uri="{909E8E84-426E-40DD-AFC4-6F175D3DCCD1}">
                          <a14:hiddenFill xmlns:a14="http://schemas.microsoft.com/office/drawing/2010/main">
                            <a:blipFill dpi="0" rotWithShape="0">
                              <a:blip/>
                              <a:srcRect/>
                              <a:tile tx="0" ty="0" sx="100000" sy="100000" flip="none" algn="tl"/>
                            </a:blip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99B33383-3871-4C97-B4C0-13C0427875B5}"/>
              </a:ext>
            </a:extLst>
          </p:cNvPr>
          <p:cNvGraphicFramePr>
            <a:graphicFrameLocks noChangeAspect="1"/>
          </p:cNvGraphicFramePr>
          <p:nvPr/>
        </p:nvGraphicFramePr>
        <p:xfrm>
          <a:off x="5486400" y="3962400"/>
          <a:ext cx="2513013" cy="776288"/>
        </p:xfrm>
        <a:graphic>
          <a:graphicData uri="http://schemas.openxmlformats.org/presentationml/2006/ole">
            <mc:AlternateContent xmlns:mc="http://schemas.openxmlformats.org/markup-compatibility/2006">
              <mc:Choice xmlns:v="urn:schemas-microsoft-com:vml" Requires="v">
                <p:oleObj spid="_x0000_s65049" name="公式" r:id="rId11" imgW="33528000" imgH="10363200" progId="Equation.3">
                  <p:embed/>
                </p:oleObj>
              </mc:Choice>
              <mc:Fallback>
                <p:oleObj name="公式" r:id="rId11" imgW="33528000" imgH="10363200" progId="Equation.3">
                  <p:embed/>
                  <p:pic>
                    <p:nvPicPr>
                      <p:cNvPr id="0" name="Picture 19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6400" y="3962400"/>
                        <a:ext cx="2513013"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47D48914-A51E-4665-9BBD-FFDE0A6D2FC2}"/>
              </a:ext>
            </a:extLst>
          </p:cNvPr>
          <p:cNvGraphicFramePr>
            <a:graphicFrameLocks noChangeAspect="1"/>
          </p:cNvGraphicFramePr>
          <p:nvPr/>
        </p:nvGraphicFramePr>
        <p:xfrm>
          <a:off x="5111750" y="773113"/>
          <a:ext cx="3724275" cy="2835275"/>
        </p:xfrm>
        <a:graphic>
          <a:graphicData uri="http://schemas.openxmlformats.org/presentationml/2006/ole">
            <mc:AlternateContent xmlns:mc="http://schemas.openxmlformats.org/markup-compatibility/2006">
              <mc:Choice xmlns:v="urn:schemas-microsoft-com:vml" Requires="v">
                <p:oleObj spid="_x0000_s65050" name="位图图像" r:id="rId13" imgW="3666667" imgH="2809524" progId="PBrush">
                  <p:embed/>
                </p:oleObj>
              </mc:Choice>
              <mc:Fallback>
                <p:oleObj name="位图图像" r:id="rId13" imgW="3666667" imgH="2809524" progId="PBrush">
                  <p:embed/>
                  <p:pic>
                    <p:nvPicPr>
                      <p:cNvPr id="0" name="Picture 200"/>
                      <p:cNvPicPr>
                        <a:picLocks noChangeAspect="1" noChangeArrowheads="1"/>
                      </p:cNvPicPr>
                      <p:nvPr/>
                    </p:nvPicPr>
                    <p:blipFill>
                      <a:blip r:embed="rId14">
                        <a:extLst>
                          <a:ext uri="{28A0092B-C50C-407E-A947-70E740481C1C}">
                            <a14:useLocalDpi xmlns:a14="http://schemas.microsoft.com/office/drawing/2010/main" val="0"/>
                          </a:ext>
                        </a:extLst>
                      </a:blip>
                      <a:srcRect l="7117" b="15263"/>
                      <a:stretch>
                        <a:fillRect/>
                      </a:stretch>
                    </p:blipFill>
                    <p:spPr bwMode="auto">
                      <a:xfrm>
                        <a:off x="5111750" y="773113"/>
                        <a:ext cx="3724275"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13">
            <a:extLst>
              <a:ext uri="{FF2B5EF4-FFF2-40B4-BE49-F238E27FC236}">
                <a16:creationId xmlns:a16="http://schemas.microsoft.com/office/drawing/2014/main" id="{969E3EDF-EC04-44E1-9E34-4084110AFA12}"/>
              </a:ext>
            </a:extLst>
          </p:cNvPr>
          <p:cNvGrpSpPr>
            <a:grpSpLocks/>
          </p:cNvGrpSpPr>
          <p:nvPr/>
        </p:nvGrpSpPr>
        <p:grpSpPr bwMode="auto">
          <a:xfrm>
            <a:off x="611188" y="1089025"/>
            <a:ext cx="4243387" cy="2147888"/>
            <a:chOff x="240" y="768"/>
            <a:chExt cx="2818" cy="1211"/>
          </a:xfrm>
        </p:grpSpPr>
        <p:grpSp>
          <p:nvGrpSpPr>
            <p:cNvPr id="15" name="Group 14">
              <a:extLst>
                <a:ext uri="{FF2B5EF4-FFF2-40B4-BE49-F238E27FC236}">
                  <a16:creationId xmlns:a16="http://schemas.microsoft.com/office/drawing/2014/main" id="{14F3B228-208B-4018-AC6A-8CA6B38EA832}"/>
                </a:ext>
              </a:extLst>
            </p:cNvPr>
            <p:cNvGrpSpPr>
              <a:grpSpLocks/>
            </p:cNvGrpSpPr>
            <p:nvPr/>
          </p:nvGrpSpPr>
          <p:grpSpPr bwMode="auto">
            <a:xfrm>
              <a:off x="240" y="768"/>
              <a:ext cx="2818" cy="1063"/>
              <a:chOff x="1056" y="2064"/>
              <a:chExt cx="4027" cy="1518"/>
            </a:xfrm>
          </p:grpSpPr>
          <p:grpSp>
            <p:nvGrpSpPr>
              <p:cNvPr id="17" name="Group 15">
                <a:extLst>
                  <a:ext uri="{FF2B5EF4-FFF2-40B4-BE49-F238E27FC236}">
                    <a16:creationId xmlns:a16="http://schemas.microsoft.com/office/drawing/2014/main" id="{192EE0D3-699A-4261-B093-500E317B94D0}"/>
                  </a:ext>
                </a:extLst>
              </p:cNvPr>
              <p:cNvGrpSpPr>
                <a:grpSpLocks/>
              </p:cNvGrpSpPr>
              <p:nvPr/>
            </p:nvGrpSpPr>
            <p:grpSpPr bwMode="auto">
              <a:xfrm>
                <a:off x="1056" y="2064"/>
                <a:ext cx="4027" cy="1518"/>
                <a:chOff x="864" y="2112"/>
                <a:chExt cx="4027" cy="1518"/>
              </a:xfrm>
            </p:grpSpPr>
            <p:graphicFrame>
              <p:nvGraphicFramePr>
                <p:cNvPr id="26" name="Object 16">
                  <a:extLst>
                    <a:ext uri="{FF2B5EF4-FFF2-40B4-BE49-F238E27FC236}">
                      <a16:creationId xmlns:a16="http://schemas.microsoft.com/office/drawing/2014/main" id="{59930894-5D83-4C2B-A274-C51A1CF1184E}"/>
                    </a:ext>
                  </a:extLst>
                </p:cNvPr>
                <p:cNvGraphicFramePr>
                  <a:graphicFrameLocks noChangeAspect="1"/>
                </p:cNvGraphicFramePr>
                <p:nvPr/>
              </p:nvGraphicFramePr>
              <p:xfrm>
                <a:off x="864" y="2112"/>
                <a:ext cx="4027" cy="1518"/>
              </p:xfrm>
              <a:graphic>
                <a:graphicData uri="http://schemas.openxmlformats.org/presentationml/2006/ole">
                  <mc:AlternateContent xmlns:mc="http://schemas.openxmlformats.org/markup-compatibility/2006">
                    <mc:Choice xmlns:v="urn:schemas-microsoft-com:vml" Requires="v">
                      <p:oleObj spid="_x0000_s65051" name="BMP 图象" r:id="rId15" imgW="6391444" imgH="2409796" progId="PBrush">
                        <p:embed/>
                      </p:oleObj>
                    </mc:Choice>
                    <mc:Fallback>
                      <p:oleObj name="BMP 图象" r:id="rId15" imgW="6391444" imgH="2409796" progId="PBrush">
                        <p:embed/>
                        <p:pic>
                          <p:nvPicPr>
                            <p:cNvPr id="0" name="Picture 20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4" y="2112"/>
                              <a:ext cx="4027"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 Box 17">
                  <a:extLst>
                    <a:ext uri="{FF2B5EF4-FFF2-40B4-BE49-F238E27FC236}">
                      <a16:creationId xmlns:a16="http://schemas.microsoft.com/office/drawing/2014/main" id="{00FEF22D-8196-446E-A97F-9A1454C7D0A6}"/>
                    </a:ext>
                  </a:extLst>
                </p:cNvPr>
                <p:cNvSpPr txBox="1">
                  <a:spLocks noChangeArrowheads="1"/>
                </p:cNvSpPr>
                <p:nvPr/>
              </p:nvSpPr>
              <p:spPr bwMode="auto">
                <a:xfrm>
                  <a:off x="1824" y="2831"/>
                  <a:ext cx="28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1800" b="1" i="1">
                      <a:solidFill>
                        <a:srgbClr val="000000"/>
                      </a:solidFill>
                      <a:ea typeface="黑体" panose="02010609060101010101" pitchFamily="49" charset="-122"/>
                    </a:rPr>
                    <a:t>R</a:t>
                  </a:r>
                  <a:r>
                    <a:rPr lang="en-US" altLang="zh-CN" sz="1800" b="1" baseline="-25000">
                      <a:solidFill>
                        <a:srgbClr val="000000"/>
                      </a:solidFill>
                      <a:ea typeface="黑体" panose="02010609060101010101" pitchFamily="49" charset="-122"/>
                    </a:rPr>
                    <a:t>b</a:t>
                  </a:r>
                  <a:endParaRPr lang="en-US" altLang="zh-CN" sz="3200" b="1">
                    <a:solidFill>
                      <a:srgbClr val="CC0000"/>
                    </a:solidFill>
                    <a:ea typeface="黑体" panose="02010609060101010101" pitchFamily="49" charset="-122"/>
                  </a:endParaRPr>
                </a:p>
              </p:txBody>
            </p:sp>
            <p:sp>
              <p:nvSpPr>
                <p:cNvPr id="28" name="Text Box 18">
                  <a:extLst>
                    <a:ext uri="{FF2B5EF4-FFF2-40B4-BE49-F238E27FC236}">
                      <a16:creationId xmlns:a16="http://schemas.microsoft.com/office/drawing/2014/main" id="{7AB88128-2617-42D8-A87C-A51D6B874BA3}"/>
                    </a:ext>
                  </a:extLst>
                </p:cNvPr>
                <p:cNvSpPr txBox="1">
                  <a:spLocks noChangeArrowheads="1"/>
                </p:cNvSpPr>
                <p:nvPr/>
              </p:nvSpPr>
              <p:spPr bwMode="auto">
                <a:xfrm>
                  <a:off x="1248" y="2785"/>
                  <a:ext cx="28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2000" b="1" i="1">
                      <a:solidFill>
                        <a:srgbClr val="000000"/>
                      </a:solidFill>
                      <a:ea typeface="黑体" panose="02010609060101010101" pitchFamily="49" charset="-122"/>
                    </a:rPr>
                    <a:t>v</a:t>
                  </a:r>
                  <a:r>
                    <a:rPr lang="en-US" altLang="zh-CN" sz="2000" b="1" baseline="-25000">
                      <a:solidFill>
                        <a:srgbClr val="000000"/>
                      </a:solidFill>
                      <a:ea typeface="黑体" panose="02010609060101010101" pitchFamily="49" charset="-122"/>
                    </a:rPr>
                    <a:t>i</a:t>
                  </a:r>
                  <a:endParaRPr lang="en-US" altLang="zh-CN" sz="3200" b="1">
                    <a:solidFill>
                      <a:srgbClr val="CC0000"/>
                    </a:solidFill>
                    <a:ea typeface="黑体" panose="02010609060101010101" pitchFamily="49" charset="-122"/>
                  </a:endParaRPr>
                </a:p>
              </p:txBody>
            </p:sp>
            <p:sp>
              <p:nvSpPr>
                <p:cNvPr id="29" name="Text Box 19">
                  <a:extLst>
                    <a:ext uri="{FF2B5EF4-FFF2-40B4-BE49-F238E27FC236}">
                      <a16:creationId xmlns:a16="http://schemas.microsoft.com/office/drawing/2014/main" id="{4C8879D4-BD1B-44C4-8FE3-DEDE6D48AED9}"/>
                    </a:ext>
                  </a:extLst>
                </p:cNvPr>
                <p:cNvSpPr txBox="1">
                  <a:spLocks noChangeArrowheads="1"/>
                </p:cNvSpPr>
                <p:nvPr/>
              </p:nvSpPr>
              <p:spPr bwMode="auto">
                <a:xfrm>
                  <a:off x="3696" y="2831"/>
                  <a:ext cx="28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1800" b="1" i="1">
                      <a:solidFill>
                        <a:srgbClr val="000000"/>
                      </a:solidFill>
                      <a:ea typeface="黑体" panose="02010609060101010101" pitchFamily="49" charset="-122"/>
                    </a:rPr>
                    <a:t>R</a:t>
                  </a:r>
                  <a:r>
                    <a:rPr lang="en-US" altLang="zh-CN" sz="1800" b="1" baseline="-25000">
                      <a:solidFill>
                        <a:srgbClr val="000000"/>
                      </a:solidFill>
                      <a:ea typeface="黑体" panose="02010609060101010101" pitchFamily="49" charset="-122"/>
                    </a:rPr>
                    <a:t>c</a:t>
                  </a:r>
                  <a:endParaRPr lang="en-US" altLang="zh-CN" sz="3200" b="1">
                    <a:solidFill>
                      <a:srgbClr val="CC0000"/>
                    </a:solidFill>
                    <a:ea typeface="黑体" panose="02010609060101010101" pitchFamily="49" charset="-122"/>
                  </a:endParaRPr>
                </a:p>
              </p:txBody>
            </p:sp>
            <p:sp>
              <p:nvSpPr>
                <p:cNvPr id="30" name="Text Box 20">
                  <a:extLst>
                    <a:ext uri="{FF2B5EF4-FFF2-40B4-BE49-F238E27FC236}">
                      <a16:creationId xmlns:a16="http://schemas.microsoft.com/office/drawing/2014/main" id="{A4EDF053-9D83-424D-9775-841481F1FAB2}"/>
                    </a:ext>
                  </a:extLst>
                </p:cNvPr>
                <p:cNvSpPr txBox="1">
                  <a:spLocks noChangeArrowheads="1"/>
                </p:cNvSpPr>
                <p:nvPr/>
              </p:nvSpPr>
              <p:spPr bwMode="auto">
                <a:xfrm>
                  <a:off x="4224" y="2831"/>
                  <a:ext cx="28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en-US" altLang="zh-CN" sz="1800" b="1" i="1">
                      <a:solidFill>
                        <a:srgbClr val="000000"/>
                      </a:solidFill>
                      <a:ea typeface="黑体" panose="02010609060101010101" pitchFamily="49" charset="-122"/>
                    </a:rPr>
                    <a:t>R</a:t>
                  </a:r>
                  <a:r>
                    <a:rPr lang="en-US" altLang="zh-CN" sz="1800" b="1" baseline="-25000">
                      <a:solidFill>
                        <a:srgbClr val="000000"/>
                      </a:solidFill>
                      <a:ea typeface="黑体" panose="02010609060101010101" pitchFamily="49" charset="-122"/>
                    </a:rPr>
                    <a:t>L</a:t>
                  </a:r>
                  <a:endParaRPr lang="en-US" altLang="zh-CN" sz="3200" b="1">
                    <a:solidFill>
                      <a:srgbClr val="CC0000"/>
                    </a:solidFill>
                    <a:ea typeface="黑体" panose="02010609060101010101" pitchFamily="49" charset="-122"/>
                  </a:endParaRPr>
                </a:p>
              </p:txBody>
            </p:sp>
          </p:grpSp>
          <p:grpSp>
            <p:nvGrpSpPr>
              <p:cNvPr id="18" name="Group 21">
                <a:extLst>
                  <a:ext uri="{FF2B5EF4-FFF2-40B4-BE49-F238E27FC236}">
                    <a16:creationId xmlns:a16="http://schemas.microsoft.com/office/drawing/2014/main" id="{B7103743-9C5E-4FAF-80C2-5BF23DC474EA}"/>
                  </a:ext>
                </a:extLst>
              </p:cNvPr>
              <p:cNvGrpSpPr>
                <a:grpSpLocks/>
              </p:cNvGrpSpPr>
              <p:nvPr/>
            </p:nvGrpSpPr>
            <p:grpSpPr bwMode="auto">
              <a:xfrm>
                <a:off x="1392" y="2064"/>
                <a:ext cx="3640" cy="1008"/>
                <a:chOff x="1392" y="2064"/>
                <a:chExt cx="3640" cy="1008"/>
              </a:xfrm>
            </p:grpSpPr>
            <p:graphicFrame>
              <p:nvGraphicFramePr>
                <p:cNvPr id="19" name="Object 22">
                  <a:extLst>
                    <a:ext uri="{FF2B5EF4-FFF2-40B4-BE49-F238E27FC236}">
                      <a16:creationId xmlns:a16="http://schemas.microsoft.com/office/drawing/2014/main" id="{7ED21F19-E1C5-401E-9405-1FED7EA8FB9F}"/>
                    </a:ext>
                  </a:extLst>
                </p:cNvPr>
                <p:cNvGraphicFramePr>
                  <a:graphicFrameLocks noChangeAspect="1"/>
                </p:cNvGraphicFramePr>
                <p:nvPr/>
              </p:nvGraphicFramePr>
              <p:xfrm>
                <a:off x="1392" y="2688"/>
                <a:ext cx="280" cy="336"/>
              </p:xfrm>
              <a:graphic>
                <a:graphicData uri="http://schemas.openxmlformats.org/presentationml/2006/ole">
                  <mc:AlternateContent xmlns:mc="http://schemas.openxmlformats.org/markup-compatibility/2006">
                    <mc:Choice xmlns:v="urn:schemas-microsoft-com:vml" Requires="v">
                      <p:oleObj spid="_x0000_s65052" name="公式" r:id="rId17" imgW="3352800" imgH="5181600" progId="Equation.3">
                        <p:embed/>
                      </p:oleObj>
                    </mc:Choice>
                    <mc:Fallback>
                      <p:oleObj name="公式" r:id="rId17" imgW="3352800" imgH="5181600" progId="Equation.3">
                        <p:embed/>
                        <p:pic>
                          <p:nvPicPr>
                            <p:cNvPr id="0" name="Picture 20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2" y="2688"/>
                              <a:ext cx="280" cy="336"/>
                            </a:xfrm>
                            <a:prstGeom prst="rect">
                              <a:avLst/>
                            </a:prstGeom>
                            <a:solidFill>
                              <a:schemeClr val="bg1"/>
                            </a:solidFill>
                          </p:spPr>
                        </p:pic>
                      </p:oleObj>
                    </mc:Fallback>
                  </mc:AlternateContent>
                </a:graphicData>
              </a:graphic>
            </p:graphicFrame>
            <p:graphicFrame>
              <p:nvGraphicFramePr>
                <p:cNvPr id="20" name="Object 23">
                  <a:extLst>
                    <a:ext uri="{FF2B5EF4-FFF2-40B4-BE49-F238E27FC236}">
                      <a16:creationId xmlns:a16="http://schemas.microsoft.com/office/drawing/2014/main" id="{4C732EDA-A16B-4951-B2E5-17D4826183D6}"/>
                    </a:ext>
                  </a:extLst>
                </p:cNvPr>
                <p:cNvGraphicFramePr>
                  <a:graphicFrameLocks noChangeAspect="1"/>
                </p:cNvGraphicFramePr>
                <p:nvPr/>
              </p:nvGraphicFramePr>
              <p:xfrm>
                <a:off x="3456" y="2688"/>
                <a:ext cx="272" cy="384"/>
              </p:xfrm>
              <a:graphic>
                <a:graphicData uri="http://schemas.openxmlformats.org/presentationml/2006/ole">
                  <mc:AlternateContent xmlns:mc="http://schemas.openxmlformats.org/markup-compatibility/2006">
                    <mc:Choice xmlns:v="urn:schemas-microsoft-com:vml" Requires="v">
                      <p:oleObj spid="_x0000_s65053" name="公式" r:id="rId19" imgW="3352800" imgH="5181600" progId="Equation.3">
                        <p:embed/>
                      </p:oleObj>
                    </mc:Choice>
                    <mc:Fallback>
                      <p:oleObj name="公式" r:id="rId19" imgW="3352800" imgH="5181600" progId="Equation.3">
                        <p:embed/>
                        <p:pic>
                          <p:nvPicPr>
                            <p:cNvPr id="0" name="Picture 20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56" y="2688"/>
                              <a:ext cx="272" cy="384"/>
                            </a:xfrm>
                            <a:prstGeom prst="rect">
                              <a:avLst/>
                            </a:prstGeom>
                            <a:solidFill>
                              <a:schemeClr val="bg1"/>
                            </a:solidFill>
                          </p:spPr>
                        </p:pic>
                      </p:oleObj>
                    </mc:Fallback>
                  </mc:AlternateContent>
                </a:graphicData>
              </a:graphic>
            </p:graphicFrame>
            <p:graphicFrame>
              <p:nvGraphicFramePr>
                <p:cNvPr id="21" name="Object 24">
                  <a:extLst>
                    <a:ext uri="{FF2B5EF4-FFF2-40B4-BE49-F238E27FC236}">
                      <a16:creationId xmlns:a16="http://schemas.microsoft.com/office/drawing/2014/main" id="{E068E2E8-6FDC-4596-BAC2-F221DD465134}"/>
                    </a:ext>
                  </a:extLst>
                </p:cNvPr>
                <p:cNvGraphicFramePr>
                  <a:graphicFrameLocks noChangeAspect="1"/>
                </p:cNvGraphicFramePr>
                <p:nvPr/>
              </p:nvGraphicFramePr>
              <p:xfrm>
                <a:off x="3312" y="2064"/>
                <a:ext cx="320" cy="384"/>
              </p:xfrm>
              <a:graphic>
                <a:graphicData uri="http://schemas.openxmlformats.org/presentationml/2006/ole">
                  <mc:AlternateContent xmlns:mc="http://schemas.openxmlformats.org/markup-compatibility/2006">
                    <mc:Choice xmlns:v="urn:schemas-microsoft-com:vml" Requires="v">
                      <p:oleObj spid="_x0000_s65054" name="公式" r:id="rId21" imgW="3352800" imgH="5181600" progId="Equation.3">
                        <p:embed/>
                      </p:oleObj>
                    </mc:Choice>
                    <mc:Fallback>
                      <p:oleObj name="公式" r:id="rId21" imgW="3352800" imgH="5181600" progId="Equation.3">
                        <p:embed/>
                        <p:pic>
                          <p:nvPicPr>
                            <p:cNvPr id="0" name="Picture 20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12" y="2064"/>
                              <a:ext cx="320" cy="384"/>
                            </a:xfrm>
                            <a:prstGeom prst="rect">
                              <a:avLst/>
                            </a:prstGeom>
                            <a:solidFill>
                              <a:schemeClr val="bg1"/>
                            </a:solidFill>
                          </p:spPr>
                        </p:pic>
                      </p:oleObj>
                    </mc:Fallback>
                  </mc:AlternateContent>
                </a:graphicData>
              </a:graphic>
            </p:graphicFrame>
            <p:sp>
              <p:nvSpPr>
                <p:cNvPr id="22" name="Line 25">
                  <a:extLst>
                    <a:ext uri="{FF2B5EF4-FFF2-40B4-BE49-F238E27FC236}">
                      <a16:creationId xmlns:a16="http://schemas.microsoft.com/office/drawing/2014/main" id="{3133B5BD-234E-429C-B7DA-BA1ADE553BE4}"/>
                    </a:ext>
                  </a:extLst>
                </p:cNvPr>
                <p:cNvSpPr>
                  <a:spLocks noChangeShapeType="1"/>
                </p:cNvSpPr>
                <p:nvPr/>
              </p:nvSpPr>
              <p:spPr bwMode="auto">
                <a:xfrm flipH="1">
                  <a:off x="3216"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 name="Object 26">
                  <a:extLst>
                    <a:ext uri="{FF2B5EF4-FFF2-40B4-BE49-F238E27FC236}">
                      <a16:creationId xmlns:a16="http://schemas.microsoft.com/office/drawing/2014/main" id="{EB7F3FE1-D1C5-4C4A-AB74-2494914B764D}"/>
                    </a:ext>
                  </a:extLst>
                </p:cNvPr>
                <p:cNvGraphicFramePr>
                  <a:graphicFrameLocks noChangeAspect="1"/>
                </p:cNvGraphicFramePr>
                <p:nvPr/>
              </p:nvGraphicFramePr>
              <p:xfrm>
                <a:off x="4704" y="2736"/>
                <a:ext cx="328" cy="336"/>
              </p:xfrm>
              <a:graphic>
                <a:graphicData uri="http://schemas.openxmlformats.org/presentationml/2006/ole">
                  <mc:AlternateContent xmlns:mc="http://schemas.openxmlformats.org/markup-compatibility/2006">
                    <mc:Choice xmlns:v="urn:schemas-microsoft-com:vml" Requires="v">
                      <p:oleObj spid="_x0000_s65055" name="公式" r:id="rId23" imgW="3962400" imgH="5181600" progId="Equation.3">
                        <p:embed/>
                      </p:oleObj>
                    </mc:Choice>
                    <mc:Fallback>
                      <p:oleObj name="公式" r:id="rId23" imgW="3962400" imgH="5181600" progId="Equation.3">
                        <p:embed/>
                        <p:pic>
                          <p:nvPicPr>
                            <p:cNvPr id="0" name="Picture 20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04" y="2736"/>
                              <a:ext cx="328" cy="336"/>
                            </a:xfrm>
                            <a:prstGeom prst="rect">
                              <a:avLst/>
                            </a:prstGeom>
                            <a:solidFill>
                              <a:schemeClr val="bg1"/>
                            </a:solidFill>
                          </p:spPr>
                        </p:pic>
                      </p:oleObj>
                    </mc:Fallback>
                  </mc:AlternateContent>
                </a:graphicData>
              </a:graphic>
            </p:graphicFrame>
            <p:graphicFrame>
              <p:nvGraphicFramePr>
                <p:cNvPr id="24" name="Object 27">
                  <a:extLst>
                    <a:ext uri="{FF2B5EF4-FFF2-40B4-BE49-F238E27FC236}">
                      <a16:creationId xmlns:a16="http://schemas.microsoft.com/office/drawing/2014/main" id="{1D9B0CF1-8323-4313-9C9F-30F7A6C1A0B6}"/>
                    </a:ext>
                  </a:extLst>
                </p:cNvPr>
                <p:cNvGraphicFramePr>
                  <a:graphicFrameLocks noChangeAspect="1"/>
                </p:cNvGraphicFramePr>
                <p:nvPr/>
              </p:nvGraphicFramePr>
              <p:xfrm>
                <a:off x="1968" y="2064"/>
                <a:ext cx="288" cy="384"/>
              </p:xfrm>
              <a:graphic>
                <a:graphicData uri="http://schemas.openxmlformats.org/presentationml/2006/ole">
                  <mc:AlternateContent xmlns:mc="http://schemas.openxmlformats.org/markup-compatibility/2006">
                    <mc:Choice xmlns:v="urn:schemas-microsoft-com:vml" Requires="v">
                      <p:oleObj spid="_x0000_s65056" name="公式" r:id="rId25" imgW="3352800" imgH="5181600" progId="Equation.3">
                        <p:embed/>
                      </p:oleObj>
                    </mc:Choice>
                    <mc:Fallback>
                      <p:oleObj name="公式" r:id="rId25" imgW="3352800" imgH="5181600" progId="Equation.3">
                        <p:embed/>
                        <p:pic>
                          <p:nvPicPr>
                            <p:cNvPr id="0" name="Picture 20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8" y="2064"/>
                              <a:ext cx="288" cy="384"/>
                            </a:xfrm>
                            <a:prstGeom prst="rect">
                              <a:avLst/>
                            </a:prstGeom>
                            <a:solidFill>
                              <a:schemeClr val="bg1"/>
                            </a:solidFill>
                          </p:spPr>
                        </p:pic>
                      </p:oleObj>
                    </mc:Fallback>
                  </mc:AlternateContent>
                </a:graphicData>
              </a:graphic>
            </p:graphicFrame>
            <p:sp>
              <p:nvSpPr>
                <p:cNvPr id="25" name="Line 28">
                  <a:extLst>
                    <a:ext uri="{FF2B5EF4-FFF2-40B4-BE49-F238E27FC236}">
                      <a16:creationId xmlns:a16="http://schemas.microsoft.com/office/drawing/2014/main" id="{5002E8A6-B688-47DB-BEF5-6A8D3CA062CF}"/>
                    </a:ext>
                  </a:extLst>
                </p:cNvPr>
                <p:cNvSpPr>
                  <a:spLocks noChangeShapeType="1"/>
                </p:cNvSpPr>
                <p:nvPr/>
              </p:nvSpPr>
              <p:spPr bwMode="auto">
                <a:xfrm>
                  <a:off x="2208" y="2400"/>
                  <a:ext cx="192" cy="0"/>
                </a:xfrm>
                <a:prstGeom prst="line">
                  <a:avLst/>
                </a:prstGeom>
                <a:noFill/>
                <a:ln w="1905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6" name="Text Box 29">
              <a:extLst>
                <a:ext uri="{FF2B5EF4-FFF2-40B4-BE49-F238E27FC236}">
                  <a16:creationId xmlns:a16="http://schemas.microsoft.com/office/drawing/2014/main" id="{D0584DCF-0BAB-4195-983F-0198BC9329F8}"/>
                </a:ext>
              </a:extLst>
            </p:cNvPr>
            <p:cNvSpPr txBox="1">
              <a:spLocks noChangeArrowheads="1"/>
            </p:cNvSpPr>
            <p:nvPr/>
          </p:nvSpPr>
          <p:spPr bwMode="auto">
            <a:xfrm>
              <a:off x="240" y="1824"/>
              <a:ext cx="278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1200" b="1">
                  <a:ea typeface="宋体" panose="02010600030101010101" pitchFamily="2" charset="-122"/>
                </a:rPr>
                <a:t>固定偏流共射极放大电路</a:t>
              </a:r>
            </a:p>
          </p:txBody>
        </p:sp>
      </p:grpSp>
      <p:grpSp>
        <p:nvGrpSpPr>
          <p:cNvPr id="31" name="Group 30">
            <a:extLst>
              <a:ext uri="{FF2B5EF4-FFF2-40B4-BE49-F238E27FC236}">
                <a16:creationId xmlns:a16="http://schemas.microsoft.com/office/drawing/2014/main" id="{C85931C8-D2BA-41AA-8C0B-963B4207B796}"/>
              </a:ext>
            </a:extLst>
          </p:cNvPr>
          <p:cNvGrpSpPr>
            <a:grpSpLocks/>
          </p:cNvGrpSpPr>
          <p:nvPr/>
        </p:nvGrpSpPr>
        <p:grpSpPr bwMode="auto">
          <a:xfrm>
            <a:off x="76200" y="4799013"/>
            <a:ext cx="1524000" cy="458787"/>
            <a:chOff x="288" y="2592"/>
            <a:chExt cx="2736" cy="289"/>
          </a:xfrm>
        </p:grpSpPr>
        <p:sp>
          <p:nvSpPr>
            <p:cNvPr id="32" name="Text Box 31">
              <a:extLst>
                <a:ext uri="{FF2B5EF4-FFF2-40B4-BE49-F238E27FC236}">
                  <a16:creationId xmlns:a16="http://schemas.microsoft.com/office/drawing/2014/main" id="{69D805FA-0E63-471B-8B88-1140C05A6B5D}"/>
                </a:ext>
              </a:extLst>
            </p:cNvPr>
            <p:cNvSpPr txBox="1">
              <a:spLocks noChangeArrowheads="1"/>
            </p:cNvSpPr>
            <p:nvPr/>
          </p:nvSpPr>
          <p:spPr bwMode="auto">
            <a:xfrm>
              <a:off x="288" y="2592"/>
              <a:ext cx="27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solidFill>
                    <a:srgbClr val="FF0000"/>
                  </a:solidFill>
                  <a:ea typeface="黑体" panose="02010609060101010101" pitchFamily="49" charset="-122"/>
                </a:rPr>
                <a:t>输入电阻：</a:t>
              </a:r>
            </a:p>
          </p:txBody>
        </p:sp>
        <p:sp>
          <p:nvSpPr>
            <p:cNvPr id="33" name="Line 32">
              <a:extLst>
                <a:ext uri="{FF2B5EF4-FFF2-40B4-BE49-F238E27FC236}">
                  <a16:creationId xmlns:a16="http://schemas.microsoft.com/office/drawing/2014/main" id="{AC538758-265B-4A69-88CA-A916D9D913A3}"/>
                </a:ext>
              </a:extLst>
            </p:cNvPr>
            <p:cNvSpPr>
              <a:spLocks noChangeShapeType="1"/>
            </p:cNvSpPr>
            <p:nvPr/>
          </p:nvSpPr>
          <p:spPr bwMode="auto">
            <a:xfrm>
              <a:off x="288" y="2880"/>
              <a:ext cx="2280" cy="1"/>
            </a:xfrm>
            <a:prstGeom prst="line">
              <a:avLst/>
            </a:prstGeom>
            <a:noFill/>
            <a:ln w="76200" cmpd="tri">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4" name="Object 33" descr="蓝色砂纸">
            <a:extLst>
              <a:ext uri="{FF2B5EF4-FFF2-40B4-BE49-F238E27FC236}">
                <a16:creationId xmlns:a16="http://schemas.microsoft.com/office/drawing/2014/main" id="{4AADBFB0-76C9-4B93-9CA8-BDA6DD9F44BD}"/>
              </a:ext>
            </a:extLst>
          </p:cNvPr>
          <p:cNvGraphicFramePr>
            <a:graphicFrameLocks noChangeAspect="1"/>
          </p:cNvGraphicFramePr>
          <p:nvPr/>
        </p:nvGraphicFramePr>
        <p:xfrm>
          <a:off x="1798638" y="4648200"/>
          <a:ext cx="1782762" cy="754063"/>
        </p:xfrm>
        <a:graphic>
          <a:graphicData uri="http://schemas.openxmlformats.org/presentationml/2006/ole">
            <mc:AlternateContent xmlns:mc="http://schemas.openxmlformats.org/markup-compatibility/2006">
              <mc:Choice xmlns:v="urn:schemas-microsoft-com:vml" Requires="v">
                <p:oleObj spid="_x0000_s65057" name="公式" r:id="rId26" imgW="23774400" imgH="10058400" progId="Equation.3">
                  <p:embed/>
                </p:oleObj>
              </mc:Choice>
              <mc:Fallback>
                <p:oleObj name="公式" r:id="rId26" imgW="23774400" imgH="10058400" progId="Equation.3">
                  <p:embed/>
                  <p:pic>
                    <p:nvPicPr>
                      <p:cNvPr id="0" name="Picture 207" descr="蓝色砂纸"/>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8638" y="4648200"/>
                        <a:ext cx="1782762" cy="754063"/>
                      </a:xfrm>
                      <a:prstGeom prst="rect">
                        <a:avLst/>
                      </a:prstGeom>
                      <a:noFill/>
                      <a:extLst>
                        <a:ext uri="{909E8E84-426E-40DD-AFC4-6F175D3DCCD1}">
                          <a14:hiddenFill xmlns:a14="http://schemas.microsoft.com/office/drawing/2010/main">
                            <a:blipFill dpi="0" rotWithShape="0">
                              <a:blip/>
                              <a:srcRect/>
                              <a:tile tx="0" ty="0" sx="100000" sy="100000" flip="none" algn="tl"/>
                            </a:blipFill>
                          </a14:hiddenFill>
                        </a:ext>
                      </a:extLst>
                    </p:spPr>
                  </p:pic>
                </p:oleObj>
              </mc:Fallback>
            </mc:AlternateContent>
          </a:graphicData>
        </a:graphic>
      </p:graphicFrame>
      <p:graphicFrame>
        <p:nvGraphicFramePr>
          <p:cNvPr id="35" name="Object 34">
            <a:extLst>
              <a:ext uri="{FF2B5EF4-FFF2-40B4-BE49-F238E27FC236}">
                <a16:creationId xmlns:a16="http://schemas.microsoft.com/office/drawing/2014/main" id="{B02D0BCA-BAFF-42AD-A331-B24F1DBB3C18}"/>
              </a:ext>
            </a:extLst>
          </p:cNvPr>
          <p:cNvGraphicFramePr>
            <a:graphicFrameLocks noChangeAspect="1"/>
          </p:cNvGraphicFramePr>
          <p:nvPr/>
        </p:nvGraphicFramePr>
        <p:xfrm>
          <a:off x="4859338" y="4868863"/>
          <a:ext cx="3541712" cy="411162"/>
        </p:xfrm>
        <a:graphic>
          <a:graphicData uri="http://schemas.openxmlformats.org/presentationml/2006/ole">
            <mc:AlternateContent xmlns:mc="http://schemas.openxmlformats.org/markup-compatibility/2006">
              <mc:Choice xmlns:v="urn:schemas-microsoft-com:vml" Requires="v">
                <p:oleObj spid="_x0000_s65058" name="公式" r:id="rId28" imgW="47244000" imgH="5486400" progId="Equation.3">
                  <p:embed/>
                </p:oleObj>
              </mc:Choice>
              <mc:Fallback>
                <p:oleObj name="公式" r:id="rId28" imgW="47244000" imgH="5486400" progId="Equation.3">
                  <p:embed/>
                  <p:pic>
                    <p:nvPicPr>
                      <p:cNvPr id="0" name="Picture 20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859338" y="4868863"/>
                        <a:ext cx="3541712"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6" name="Group 35">
            <a:extLst>
              <a:ext uri="{FF2B5EF4-FFF2-40B4-BE49-F238E27FC236}">
                <a16:creationId xmlns:a16="http://schemas.microsoft.com/office/drawing/2014/main" id="{F530B43B-A6DD-40DE-A4F3-20950F035FBE}"/>
              </a:ext>
            </a:extLst>
          </p:cNvPr>
          <p:cNvGrpSpPr>
            <a:grpSpLocks/>
          </p:cNvGrpSpPr>
          <p:nvPr/>
        </p:nvGrpSpPr>
        <p:grpSpPr bwMode="auto">
          <a:xfrm>
            <a:off x="76200" y="5410200"/>
            <a:ext cx="1524000" cy="458788"/>
            <a:chOff x="288" y="2592"/>
            <a:chExt cx="2736" cy="289"/>
          </a:xfrm>
        </p:grpSpPr>
        <p:sp>
          <p:nvSpPr>
            <p:cNvPr id="37" name="Text Box 36">
              <a:extLst>
                <a:ext uri="{FF2B5EF4-FFF2-40B4-BE49-F238E27FC236}">
                  <a16:creationId xmlns:a16="http://schemas.microsoft.com/office/drawing/2014/main" id="{0A5BA674-65AF-43CB-8DB2-30686332FCFC}"/>
                </a:ext>
              </a:extLst>
            </p:cNvPr>
            <p:cNvSpPr txBox="1">
              <a:spLocks noChangeArrowheads="1"/>
            </p:cNvSpPr>
            <p:nvPr/>
          </p:nvSpPr>
          <p:spPr bwMode="auto">
            <a:xfrm>
              <a:off x="288" y="2592"/>
              <a:ext cx="27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r>
                <a:rPr lang="zh-CN" altLang="en-US" sz="2000" b="1">
                  <a:solidFill>
                    <a:srgbClr val="FF0000"/>
                  </a:solidFill>
                  <a:ea typeface="黑体" panose="02010609060101010101" pitchFamily="49" charset="-122"/>
                </a:rPr>
                <a:t>输出电阻：</a:t>
              </a:r>
            </a:p>
          </p:txBody>
        </p:sp>
        <p:sp>
          <p:nvSpPr>
            <p:cNvPr id="38" name="Line 37">
              <a:extLst>
                <a:ext uri="{FF2B5EF4-FFF2-40B4-BE49-F238E27FC236}">
                  <a16:creationId xmlns:a16="http://schemas.microsoft.com/office/drawing/2014/main" id="{D8DDA21F-12B9-42BF-948E-93FFAB7B6957}"/>
                </a:ext>
              </a:extLst>
            </p:cNvPr>
            <p:cNvSpPr>
              <a:spLocks noChangeShapeType="1"/>
            </p:cNvSpPr>
            <p:nvPr/>
          </p:nvSpPr>
          <p:spPr bwMode="auto">
            <a:xfrm>
              <a:off x="288" y="2880"/>
              <a:ext cx="2280" cy="1"/>
            </a:xfrm>
            <a:prstGeom prst="line">
              <a:avLst/>
            </a:prstGeom>
            <a:noFill/>
            <a:ln w="76200" cmpd="tri">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9" name="Text Box 38" descr="蓝色砂纸">
            <a:extLst>
              <a:ext uri="{FF2B5EF4-FFF2-40B4-BE49-F238E27FC236}">
                <a16:creationId xmlns:a16="http://schemas.microsoft.com/office/drawing/2014/main" id="{6E9F78EE-FEAD-4F15-97AE-C8CACC3CA020}"/>
              </a:ext>
            </a:extLst>
          </p:cNvPr>
          <p:cNvSpPr txBox="1">
            <a:spLocks noChangeArrowheads="1"/>
          </p:cNvSpPr>
          <p:nvPr/>
        </p:nvSpPr>
        <p:spPr bwMode="auto">
          <a:xfrm>
            <a:off x="1905000" y="5489575"/>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000" b="1" i="1">
                <a:solidFill>
                  <a:srgbClr val="000000"/>
                </a:solidFill>
                <a:ea typeface="黑体" panose="02010609060101010101" pitchFamily="49" charset="-122"/>
              </a:rPr>
              <a:t>R</a:t>
            </a:r>
            <a:r>
              <a:rPr lang="en-US" altLang="zh-CN" sz="2000" b="1" baseline="-25000">
                <a:solidFill>
                  <a:srgbClr val="000000"/>
                </a:solidFill>
                <a:ea typeface="黑体" panose="02010609060101010101" pitchFamily="49" charset="-122"/>
              </a:rPr>
              <a:t>o </a:t>
            </a:r>
            <a:r>
              <a:rPr lang="en-US" altLang="zh-CN" sz="2000" b="1">
                <a:solidFill>
                  <a:srgbClr val="000000"/>
                </a:solidFill>
                <a:ea typeface="黑体" panose="02010609060101010101" pitchFamily="49" charset="-122"/>
              </a:rPr>
              <a:t>=  </a:t>
            </a:r>
            <a:r>
              <a:rPr lang="en-US" altLang="zh-CN" sz="2000" b="1" i="1">
                <a:solidFill>
                  <a:srgbClr val="000000"/>
                </a:solidFill>
                <a:ea typeface="黑体" panose="02010609060101010101" pitchFamily="49" charset="-122"/>
              </a:rPr>
              <a:t>R</a:t>
            </a:r>
            <a:r>
              <a:rPr lang="en-US" altLang="zh-CN" sz="2000" b="1" baseline="-25000">
                <a:solidFill>
                  <a:srgbClr val="000000"/>
                </a:solidFill>
                <a:ea typeface="黑体" panose="02010609060101010101" pitchFamily="49" charset="-122"/>
              </a:rPr>
              <a:t>c </a:t>
            </a:r>
            <a:endParaRPr lang="en-US" altLang="zh-CN" sz="2000" b="1" i="1">
              <a:solidFill>
                <a:srgbClr val="000000"/>
              </a:solidFill>
              <a:ea typeface="黑体" panose="02010609060101010101" pitchFamily="49" charset="-122"/>
            </a:endParaRPr>
          </a:p>
        </p:txBody>
      </p:sp>
      <p:graphicFrame>
        <p:nvGraphicFramePr>
          <p:cNvPr id="40" name="Object 39">
            <a:extLst>
              <a:ext uri="{FF2B5EF4-FFF2-40B4-BE49-F238E27FC236}">
                <a16:creationId xmlns:a16="http://schemas.microsoft.com/office/drawing/2014/main" id="{7C9AC61D-ABE6-4B19-9BA3-D96A56A31286}"/>
              </a:ext>
            </a:extLst>
          </p:cNvPr>
          <p:cNvGraphicFramePr>
            <a:graphicFrameLocks noChangeAspect="1"/>
          </p:cNvGraphicFramePr>
          <p:nvPr/>
        </p:nvGraphicFramePr>
        <p:xfrm>
          <a:off x="5946775" y="5459413"/>
          <a:ext cx="911225" cy="409575"/>
        </p:xfrm>
        <a:graphic>
          <a:graphicData uri="http://schemas.openxmlformats.org/presentationml/2006/ole">
            <mc:AlternateContent xmlns:mc="http://schemas.openxmlformats.org/markup-compatibility/2006">
              <mc:Choice xmlns:v="urn:schemas-microsoft-com:vml" Requires="v">
                <p:oleObj spid="_x0000_s65059" name="公式" r:id="rId30" imgW="12192000" imgH="5486400" progId="Equation.3">
                  <p:embed/>
                </p:oleObj>
              </mc:Choice>
              <mc:Fallback>
                <p:oleObj name="公式" r:id="rId30" imgW="12192000" imgH="5486400" progId="Equation.3">
                  <p:embed/>
                  <p:pic>
                    <p:nvPicPr>
                      <p:cNvPr id="0" name="Picture 20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946775" y="5459413"/>
                        <a:ext cx="911225"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 Box 40">
            <a:extLst>
              <a:ext uri="{FF2B5EF4-FFF2-40B4-BE49-F238E27FC236}">
                <a16:creationId xmlns:a16="http://schemas.microsoft.com/office/drawing/2014/main" id="{10B08124-4DBC-416B-A826-B3381D69BD9A}"/>
              </a:ext>
            </a:extLst>
          </p:cNvPr>
          <p:cNvSpPr txBox="1">
            <a:spLocks noChangeArrowheads="1"/>
          </p:cNvSpPr>
          <p:nvPr/>
        </p:nvSpPr>
        <p:spPr bwMode="auto">
          <a:xfrm>
            <a:off x="1219200" y="6019800"/>
            <a:ext cx="6705600" cy="701675"/>
          </a:xfrm>
          <a:prstGeom prst="rect">
            <a:avLst/>
          </a:prstGeom>
          <a:solidFill>
            <a:srgbClr val="FF9999"/>
          </a:solidFill>
          <a:ln w="9525">
            <a:noFill/>
            <a:miter lim="800000"/>
            <a:headEnd/>
            <a:tailEnd/>
          </a:ln>
        </p:spPr>
        <p:txBody>
          <a:bodyPr anchor="ctr">
            <a:spAutoFit/>
          </a:bodyPr>
          <a:lstStyle/>
          <a:p>
            <a:pPr algn="l">
              <a:defRPr/>
            </a:pPr>
            <a:r>
              <a:rPr lang="en-US" altLang="zh-CN" sz="2000" b="1">
                <a:solidFill>
                  <a:srgbClr val="FF3399"/>
                </a:solidFill>
                <a:effectLst>
                  <a:outerShdw blurRad="38100" dist="38100" dir="2700000" algn="tl">
                    <a:srgbClr val="000000"/>
                  </a:outerShdw>
                </a:effectLst>
                <a:ea typeface="宋体" pitchFamily="2" charset="-122"/>
              </a:rPr>
              <a:t>#</a:t>
            </a:r>
            <a:r>
              <a:rPr lang="en-US" altLang="zh-CN" sz="2000" b="1">
                <a:solidFill>
                  <a:schemeClr val="accent2"/>
                </a:solidFill>
                <a:effectLst>
                  <a:outerShdw blurRad="38100" dist="38100" dir="2700000" algn="tl">
                    <a:srgbClr val="000000"/>
                  </a:outerShdw>
                </a:effectLst>
                <a:ea typeface="宋体" pitchFamily="2" charset="-122"/>
              </a:rPr>
              <a:t> </a:t>
            </a:r>
            <a:r>
              <a:rPr lang="zh-CN" altLang="en-US" sz="2000" b="1">
                <a:solidFill>
                  <a:schemeClr val="accent2"/>
                </a:solidFill>
                <a:effectLst>
                  <a:outerShdw blurRad="38100" dist="38100" dir="2700000" algn="tl">
                    <a:srgbClr val="000000"/>
                  </a:outerShdw>
                </a:effectLst>
                <a:ea typeface="宋体" pitchFamily="2" charset="-122"/>
              </a:rPr>
              <a:t>射极偏置电路做如何改进，既可以使其具有温度稳定性，又可以使其具有与固定偏流电路相同的动态指标？</a:t>
            </a:r>
          </a:p>
        </p:txBody>
      </p:sp>
    </p:spTree>
    <p:extLst>
      <p:ext uri="{BB962C8B-B14F-4D97-AF65-F5344CB8AC3E}">
        <p14:creationId xmlns:p14="http://schemas.microsoft.com/office/powerpoint/2010/main" val="31946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3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3000"/>
                                        <p:tgtEl>
                                          <p:spTgt spid="14"/>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30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in)">
                                      <p:cBhvr>
                                        <p:cTn id="22" dur="3000"/>
                                        <p:tgtEl>
                                          <p:spTgt spid="13"/>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3000"/>
                                        <p:tgtEl>
                                          <p:spTgt spid="8"/>
                                        </p:tgtEl>
                                      </p:cBhvr>
                                    </p:animEffect>
                                  </p:childTnLst>
                                  <p:subTnLst>
                                    <p:audio>
                                      <p:cMediaNode>
                                        <p:cTn display="0" masterRel="sameClick">
                                          <p:stCondLst>
                                            <p:cond evt="begin" delay="0">
                                              <p:tn val="25"/>
                                            </p:cond>
                                          </p:stCondLst>
                                          <p:endCondLst>
                                            <p:cond evt="onStopAudio" delay="0">
                                              <p:tgtEl>
                                                <p:sldTgt/>
                                              </p:tgtEl>
                                            </p:cond>
                                          </p:endCondLst>
                                        </p:cTn>
                                        <p:tgtEl>
                                          <p:sndTgt r:embed="rId4" name="type.wav"/>
                                        </p:tgtEl>
                                      </p:cMediaNode>
                                    </p:audio>
                                  </p:sub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strips(downRight)">
                                      <p:cBhvr>
                                        <p:cTn id="32" dur="3000"/>
                                        <p:tgtEl>
                                          <p:spTgt spid="11"/>
                                        </p:tgtEl>
                                      </p:cBhvr>
                                    </p:animEffect>
                                  </p:childTnLst>
                                  <p:subTnLst>
                                    <p:audio>
                                      <p:cMediaNode>
                                        <p:cTn display="0" masterRel="sameClick">
                                          <p:stCondLst>
                                            <p:cond evt="begin" delay="0">
                                              <p:tn val="30"/>
                                            </p:cond>
                                          </p:stCondLst>
                                          <p:endCondLst>
                                            <p:cond evt="onStopAudio" delay="0">
                                              <p:tgtEl>
                                                <p:sldTgt/>
                                              </p:tgtEl>
                                            </p:cond>
                                          </p:endCondLst>
                                        </p:cTn>
                                        <p:tgtEl>
                                          <p:sndTgt r:embed="rId4" name="type.wav"/>
                                        </p:tgtEl>
                                      </p:cMediaNode>
                                    </p:audio>
                                  </p:sub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downRight)">
                                      <p:cBhvr>
                                        <p:cTn id="37" dur="3000"/>
                                        <p:tgtEl>
                                          <p:spTgt spid="12"/>
                                        </p:tgtEl>
                                      </p:cBhvr>
                                    </p:animEffect>
                                  </p:childTnLst>
                                  <p:subTnLst>
                                    <p:audio>
                                      <p:cMediaNode>
                                        <p:cTn display="0" masterRel="sameClick">
                                          <p:stCondLst>
                                            <p:cond evt="begin" delay="0">
                                              <p:tn val="35"/>
                                            </p:cond>
                                          </p:stCondLst>
                                          <p:endCondLst>
                                            <p:cond evt="onStopAudio" delay="0">
                                              <p:tgtEl>
                                                <p:sldTgt/>
                                              </p:tgtEl>
                                            </p:cond>
                                          </p:endCondLst>
                                        </p:cTn>
                                        <p:tgtEl>
                                          <p:sndTgt r:embed="rId4" name="type.wav"/>
                                        </p:tgtEl>
                                      </p:cMediaNode>
                                    </p:audio>
                                  </p:sub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strips(downRight)">
                                      <p:cBhvr>
                                        <p:cTn id="42" dur="3000"/>
                                        <p:tgtEl>
                                          <p:spTgt spid="31"/>
                                        </p:tgtEl>
                                      </p:cBhvr>
                                    </p:animEffect>
                                  </p:childTnLst>
                                  <p:subTnLst>
                                    <p:audio>
                                      <p:cMediaNode>
                                        <p:cTn display="0" masterRel="sameClick">
                                          <p:stCondLst>
                                            <p:cond evt="begin" delay="0">
                                              <p:tn val="40"/>
                                            </p:cond>
                                          </p:stCondLst>
                                          <p:endCondLst>
                                            <p:cond evt="onStopAudio" delay="0">
                                              <p:tgtEl>
                                                <p:sldTgt/>
                                              </p:tgtEl>
                                            </p:cond>
                                          </p:endCondLst>
                                        </p:cTn>
                                        <p:tgtEl>
                                          <p:sndTgt r:embed="rId4" name="type.wav"/>
                                        </p:tgtEl>
                                      </p:cMediaNode>
                                    </p:audio>
                                  </p:sub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strips(downRight)">
                                      <p:cBhvr>
                                        <p:cTn id="47" dur="3000"/>
                                        <p:tgtEl>
                                          <p:spTgt spid="34"/>
                                        </p:tgtEl>
                                      </p:cBhvr>
                                    </p:animEffect>
                                  </p:childTnLst>
                                  <p:subTnLst>
                                    <p:audio>
                                      <p:cMediaNode>
                                        <p:cTn display="0" masterRel="sameClick">
                                          <p:stCondLst>
                                            <p:cond evt="begin" delay="0">
                                              <p:tn val="45"/>
                                            </p:cond>
                                          </p:stCondLst>
                                          <p:endCondLst>
                                            <p:cond evt="onStopAudio" delay="0">
                                              <p:tgtEl>
                                                <p:sldTgt/>
                                              </p:tgtEl>
                                            </p:cond>
                                          </p:endCondLst>
                                        </p:cTn>
                                        <p:tgtEl>
                                          <p:sndTgt r:embed="rId4" name="type.wav"/>
                                        </p:tgtEl>
                                      </p:cMediaNode>
                                    </p:audio>
                                  </p:sub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strips(downRight)">
                                      <p:cBhvr>
                                        <p:cTn id="52" dur="3000"/>
                                        <p:tgtEl>
                                          <p:spTgt spid="35"/>
                                        </p:tgtEl>
                                      </p:cBhvr>
                                    </p:animEffect>
                                  </p:childTnLst>
                                  <p:subTnLst>
                                    <p:audio>
                                      <p:cMediaNode>
                                        <p:cTn display="0" masterRel="sameClick">
                                          <p:stCondLst>
                                            <p:cond evt="begin" delay="0">
                                              <p:tn val="50"/>
                                            </p:cond>
                                          </p:stCondLst>
                                          <p:endCondLst>
                                            <p:cond evt="onStopAudio" delay="0">
                                              <p:tgtEl>
                                                <p:sldTgt/>
                                              </p:tgtEl>
                                            </p:cond>
                                          </p:endCondLst>
                                        </p:cTn>
                                        <p:tgtEl>
                                          <p:sndTgt r:embed="rId4" name="type.wav"/>
                                        </p:tgtEl>
                                      </p:cMediaNode>
                                    </p:audio>
                                  </p:sub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strips(downRight)">
                                      <p:cBhvr>
                                        <p:cTn id="57" dur="3000"/>
                                        <p:tgtEl>
                                          <p:spTgt spid="36"/>
                                        </p:tgtEl>
                                      </p:cBhvr>
                                    </p:animEffect>
                                  </p:childTnLst>
                                  <p:subTnLst>
                                    <p:audio>
                                      <p:cMediaNode>
                                        <p:cTn display="0" masterRel="sameClick">
                                          <p:stCondLst>
                                            <p:cond evt="begin" delay="0">
                                              <p:tn val="55"/>
                                            </p:cond>
                                          </p:stCondLst>
                                          <p:endCondLst>
                                            <p:cond evt="onStopAudio" delay="0">
                                              <p:tgtEl>
                                                <p:sldTgt/>
                                              </p:tgtEl>
                                            </p:cond>
                                          </p:endCondLst>
                                        </p:cTn>
                                        <p:tgtEl>
                                          <p:sndTgt r:embed="rId4" name="type.wav"/>
                                        </p:tgtEl>
                                      </p:cMediaNode>
                                    </p:audio>
                                  </p:sub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strips(downRight)">
                                      <p:cBhvr>
                                        <p:cTn id="62" dur="3000"/>
                                        <p:tgtEl>
                                          <p:spTgt spid="39"/>
                                        </p:tgtEl>
                                      </p:cBhvr>
                                    </p:animEffect>
                                  </p:childTnLst>
                                  <p:subTnLst>
                                    <p:audio>
                                      <p:cMediaNode>
                                        <p:cTn display="0" masterRel="sameClick">
                                          <p:stCondLst>
                                            <p:cond evt="begin" delay="0">
                                              <p:tn val="60"/>
                                            </p:cond>
                                          </p:stCondLst>
                                          <p:endCondLst>
                                            <p:cond evt="onStopAudio" delay="0">
                                              <p:tgtEl>
                                                <p:sldTgt/>
                                              </p:tgtEl>
                                            </p:cond>
                                          </p:endCondLst>
                                        </p:cTn>
                                        <p:tgtEl>
                                          <p:sndTgt r:embed="rId4" name="type.wav"/>
                                        </p:tgtEl>
                                      </p:cMediaNode>
                                    </p:audio>
                                  </p:sub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strips(downRight)">
                                      <p:cBhvr>
                                        <p:cTn id="67" dur="3000"/>
                                        <p:tgtEl>
                                          <p:spTgt spid="40"/>
                                        </p:tgtEl>
                                      </p:cBhvr>
                                    </p:animEffect>
                                  </p:childTnLst>
                                  <p:subTnLst>
                                    <p:audio>
                                      <p:cMediaNode>
                                        <p:cTn display="0" masterRel="sameClick">
                                          <p:stCondLst>
                                            <p:cond evt="begin" delay="0">
                                              <p:tn val="65"/>
                                            </p:cond>
                                          </p:stCondLst>
                                          <p:endCondLst>
                                            <p:cond evt="onStopAudio" delay="0">
                                              <p:tgtEl>
                                                <p:sldTgt/>
                                              </p:tgtEl>
                                            </p:cond>
                                          </p:endCondLst>
                                        </p:cTn>
                                        <p:tgtEl>
                                          <p:sndTgt r:embed="rId4" name="type.wav"/>
                                        </p:tgtEl>
                                      </p:cMediaNode>
                                    </p:audio>
                                  </p:sub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0"/>
                                        <p:tgtEl>
                                          <p:spTgt spid="41"/>
                                        </p:tgtEl>
                                      </p:cBhvr>
                                    </p:animEffect>
                                  </p:childTnLst>
                                  <p:subTnLst>
                                    <p:audio>
                                      <p:cMediaNode>
                                        <p:cTn display="0" masterRel="sameClick">
                                          <p:stCondLst>
                                            <p:cond evt="begin" delay="0">
                                              <p:tn val="70"/>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utoUpdateAnimBg="0"/>
      <p:bldP spid="41"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2A9ED-8F15-4FE3-8966-D367F183E91F}"/>
              </a:ext>
            </a:extLst>
          </p:cNvPr>
          <p:cNvSpPr>
            <a:spLocks noGrp="1"/>
          </p:cNvSpPr>
          <p:nvPr>
            <p:ph type="title"/>
          </p:nvPr>
        </p:nvSpPr>
        <p:spPr/>
        <p:txBody>
          <a:bodyPr/>
          <a:lstStyle/>
          <a:p>
            <a:endParaRPr lang="zh-CN" altLang="en-US"/>
          </a:p>
        </p:txBody>
      </p:sp>
      <p:sp>
        <p:nvSpPr>
          <p:cNvPr id="3" name="Text Box 2">
            <a:extLst>
              <a:ext uri="{FF2B5EF4-FFF2-40B4-BE49-F238E27FC236}">
                <a16:creationId xmlns:a16="http://schemas.microsoft.com/office/drawing/2014/main" id="{5D4FEDDD-2F97-4D9D-AFA6-43E93256ED17}"/>
              </a:ext>
            </a:extLst>
          </p:cNvPr>
          <p:cNvSpPr txBox="1">
            <a:spLocks noChangeArrowheads="1"/>
          </p:cNvSpPr>
          <p:nvPr/>
        </p:nvSpPr>
        <p:spPr bwMode="auto">
          <a:xfrm>
            <a:off x="5003800" y="2781300"/>
            <a:ext cx="33115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sz="2000" b="1">
                <a:solidFill>
                  <a:srgbClr val="000099"/>
                </a:solidFill>
                <a:ea typeface="宋体" panose="02010600030101010101" pitchFamily="2" charset="-122"/>
              </a:rPr>
              <a:t>有旁路电容的射极偏置电路</a:t>
            </a:r>
          </a:p>
        </p:txBody>
      </p:sp>
      <p:sp>
        <p:nvSpPr>
          <p:cNvPr id="4" name="Text Box 3">
            <a:extLst>
              <a:ext uri="{FF2B5EF4-FFF2-40B4-BE49-F238E27FC236}">
                <a16:creationId xmlns:a16="http://schemas.microsoft.com/office/drawing/2014/main" id="{F69D473D-3CBA-4883-8979-9EE30D864788}"/>
              </a:ext>
            </a:extLst>
          </p:cNvPr>
          <p:cNvSpPr txBox="1">
            <a:spLocks noChangeArrowheads="1"/>
          </p:cNvSpPr>
          <p:nvPr/>
        </p:nvSpPr>
        <p:spPr bwMode="auto">
          <a:xfrm>
            <a:off x="971550" y="2852738"/>
            <a:ext cx="33115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kumimoji="0" lang="zh-CN" altLang="en-US" sz="2000" b="1">
                <a:solidFill>
                  <a:srgbClr val="000099"/>
                </a:solidFill>
                <a:ea typeface="宋体" panose="02010600030101010101" pitchFamily="2" charset="-122"/>
              </a:rPr>
              <a:t>无旁路电容的射极偏置电路</a:t>
            </a:r>
          </a:p>
        </p:txBody>
      </p:sp>
      <p:sp>
        <p:nvSpPr>
          <p:cNvPr id="5" name="Text Box 4">
            <a:extLst>
              <a:ext uri="{FF2B5EF4-FFF2-40B4-BE49-F238E27FC236}">
                <a16:creationId xmlns:a16="http://schemas.microsoft.com/office/drawing/2014/main" id="{1B13376C-A1FB-4ACE-BED8-C8E4E6B9E09E}"/>
              </a:ext>
            </a:extLst>
          </p:cNvPr>
          <p:cNvSpPr txBox="1">
            <a:spLocks noChangeArrowheads="1"/>
          </p:cNvSpPr>
          <p:nvPr/>
        </p:nvSpPr>
        <p:spPr bwMode="auto">
          <a:xfrm>
            <a:off x="1295400" y="1857375"/>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50000"/>
              </a:spcBef>
            </a:pPr>
            <a:endParaRPr lang="zh-CN" altLang="zh-CN" sz="3200" b="1">
              <a:solidFill>
                <a:srgbClr val="CC0000"/>
              </a:solidFill>
              <a:ea typeface="黑体" panose="02010609060101010101" pitchFamily="49" charset="-122"/>
            </a:endParaRPr>
          </a:p>
        </p:txBody>
      </p:sp>
      <p:graphicFrame>
        <p:nvGraphicFramePr>
          <p:cNvPr id="6" name="Object 5">
            <a:extLst>
              <a:ext uri="{FF2B5EF4-FFF2-40B4-BE49-F238E27FC236}">
                <a16:creationId xmlns:a16="http://schemas.microsoft.com/office/drawing/2014/main" id="{C24B5F4D-D432-410F-8187-1DD96FF75858}"/>
              </a:ext>
            </a:extLst>
          </p:cNvPr>
          <p:cNvGraphicFramePr>
            <a:graphicFrameLocks noChangeAspect="1"/>
          </p:cNvGraphicFramePr>
          <p:nvPr/>
        </p:nvGraphicFramePr>
        <p:xfrm>
          <a:off x="1219200" y="342900"/>
          <a:ext cx="2713038" cy="2438400"/>
        </p:xfrm>
        <a:graphic>
          <a:graphicData uri="http://schemas.openxmlformats.org/presentationml/2006/ole">
            <mc:AlternateContent xmlns:mc="http://schemas.openxmlformats.org/markup-compatibility/2006">
              <mc:Choice xmlns:v="urn:schemas-microsoft-com:vml" Requires="v">
                <p:oleObj spid="_x0000_s65784" name="BMP 图象" r:id="rId6" imgW="2712381" imgH="2781541" progId="PBrush">
                  <p:embed/>
                </p:oleObj>
              </mc:Choice>
              <mc:Fallback>
                <p:oleObj name="BMP 图象" r:id="rId6" imgW="2712381" imgH="2781541" progId="PBrush">
                  <p:embed/>
                  <p:pic>
                    <p:nvPicPr>
                      <p:cNvPr id="0" name="Picture 92"/>
                      <p:cNvPicPr>
                        <a:picLocks noChangeAspect="1" noChangeArrowheads="1"/>
                      </p:cNvPicPr>
                      <p:nvPr/>
                    </p:nvPicPr>
                    <p:blipFill>
                      <a:blip r:embed="rId7">
                        <a:extLst>
                          <a:ext uri="{28A0092B-C50C-407E-A947-70E740481C1C}">
                            <a14:useLocalDpi xmlns:a14="http://schemas.microsoft.com/office/drawing/2010/main" val="0"/>
                          </a:ext>
                        </a:extLst>
                      </a:blip>
                      <a:srcRect b="12329"/>
                      <a:stretch>
                        <a:fillRect/>
                      </a:stretch>
                    </p:blipFill>
                    <p:spPr bwMode="auto">
                      <a:xfrm>
                        <a:off x="1219200" y="342900"/>
                        <a:ext cx="271303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a:extLst>
              <a:ext uri="{FF2B5EF4-FFF2-40B4-BE49-F238E27FC236}">
                <a16:creationId xmlns:a16="http://schemas.microsoft.com/office/drawing/2014/main" id="{AD561FF2-8460-4345-A5B4-4AE37DA10E08}"/>
              </a:ext>
            </a:extLst>
          </p:cNvPr>
          <p:cNvGraphicFramePr>
            <a:graphicFrameLocks noChangeAspect="1"/>
          </p:cNvGraphicFramePr>
          <p:nvPr/>
        </p:nvGraphicFramePr>
        <p:xfrm>
          <a:off x="5334000" y="304800"/>
          <a:ext cx="2713038" cy="2403475"/>
        </p:xfrm>
        <a:graphic>
          <a:graphicData uri="http://schemas.openxmlformats.org/presentationml/2006/ole">
            <mc:AlternateContent xmlns:mc="http://schemas.openxmlformats.org/markup-compatibility/2006">
              <mc:Choice xmlns:v="urn:schemas-microsoft-com:vml" Requires="v">
                <p:oleObj spid="_x0000_s65785" name="BMP 图象" r:id="rId8" imgW="2712381" imgH="2781541" progId="PBrush">
                  <p:embed/>
                </p:oleObj>
              </mc:Choice>
              <mc:Fallback>
                <p:oleObj name="BMP 图象" r:id="rId8" imgW="2712381" imgH="2781541" progId="PBrush">
                  <p:embed/>
                  <p:pic>
                    <p:nvPicPr>
                      <p:cNvPr id="0" name="Picture 93"/>
                      <p:cNvPicPr>
                        <a:picLocks noChangeAspect="1" noChangeArrowheads="1"/>
                      </p:cNvPicPr>
                      <p:nvPr/>
                    </p:nvPicPr>
                    <p:blipFill>
                      <a:blip r:embed="rId9">
                        <a:extLst>
                          <a:ext uri="{28A0092B-C50C-407E-A947-70E740481C1C}">
                            <a14:useLocalDpi xmlns:a14="http://schemas.microsoft.com/office/drawing/2010/main" val="0"/>
                          </a:ext>
                        </a:extLst>
                      </a:blip>
                      <a:srcRect b="13585"/>
                      <a:stretch>
                        <a:fillRect/>
                      </a:stretch>
                    </p:blipFill>
                    <p:spPr bwMode="auto">
                      <a:xfrm>
                        <a:off x="5334000" y="304800"/>
                        <a:ext cx="2713038"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a:extLst>
              <a:ext uri="{FF2B5EF4-FFF2-40B4-BE49-F238E27FC236}">
                <a16:creationId xmlns:a16="http://schemas.microsoft.com/office/drawing/2014/main" id="{0BB20F0C-1D00-4564-A60C-FF3E422E914E}"/>
              </a:ext>
            </a:extLst>
          </p:cNvPr>
          <p:cNvGraphicFramePr>
            <a:graphicFrameLocks noChangeAspect="1"/>
          </p:cNvGraphicFramePr>
          <p:nvPr/>
        </p:nvGraphicFramePr>
        <p:xfrm>
          <a:off x="609600" y="3352800"/>
          <a:ext cx="3833813" cy="2524125"/>
        </p:xfrm>
        <a:graphic>
          <a:graphicData uri="http://schemas.openxmlformats.org/presentationml/2006/ole">
            <mc:AlternateContent xmlns:mc="http://schemas.openxmlformats.org/markup-compatibility/2006">
              <mc:Choice xmlns:v="urn:schemas-microsoft-com:vml" Requires="v">
                <p:oleObj spid="_x0000_s65786" name="BMP 图象" r:id="rId10" imgW="3833192" imgH="2933333" progId="PBrush">
                  <p:embed/>
                </p:oleObj>
              </mc:Choice>
              <mc:Fallback>
                <p:oleObj name="BMP 图象" r:id="rId10" imgW="3833192" imgH="2933333" progId="PBrush">
                  <p:embed/>
                  <p:pic>
                    <p:nvPicPr>
                      <p:cNvPr id="0" name="Picture 94"/>
                      <p:cNvPicPr>
                        <a:picLocks noChangeAspect="1" noChangeArrowheads="1"/>
                      </p:cNvPicPr>
                      <p:nvPr/>
                    </p:nvPicPr>
                    <p:blipFill>
                      <a:blip r:embed="rId11">
                        <a:extLst>
                          <a:ext uri="{28A0092B-C50C-407E-A947-70E740481C1C}">
                            <a14:useLocalDpi xmlns:a14="http://schemas.microsoft.com/office/drawing/2010/main" val="0"/>
                          </a:ext>
                        </a:extLst>
                      </a:blip>
                      <a:srcRect b="13962"/>
                      <a:stretch>
                        <a:fillRect/>
                      </a:stretch>
                    </p:blipFill>
                    <p:spPr bwMode="auto">
                      <a:xfrm>
                        <a:off x="609600" y="3352800"/>
                        <a:ext cx="3833813"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a:extLst>
              <a:ext uri="{FF2B5EF4-FFF2-40B4-BE49-F238E27FC236}">
                <a16:creationId xmlns:a16="http://schemas.microsoft.com/office/drawing/2014/main" id="{B4D58C79-2D65-4B4B-A9BC-1AB2BF5CC4DF}"/>
              </a:ext>
            </a:extLst>
          </p:cNvPr>
          <p:cNvGraphicFramePr>
            <a:graphicFrameLocks noChangeAspect="1"/>
          </p:cNvGraphicFramePr>
          <p:nvPr/>
        </p:nvGraphicFramePr>
        <p:xfrm>
          <a:off x="4648200" y="3352800"/>
          <a:ext cx="3833813" cy="2452688"/>
        </p:xfrm>
        <a:graphic>
          <a:graphicData uri="http://schemas.openxmlformats.org/presentationml/2006/ole">
            <mc:AlternateContent xmlns:mc="http://schemas.openxmlformats.org/markup-compatibility/2006">
              <mc:Choice xmlns:v="urn:schemas-microsoft-com:vml" Requires="v">
                <p:oleObj spid="_x0000_s65787" name="BMP 图象" r:id="rId12" imgW="3833192" imgH="2933333" progId="PBrush">
                  <p:embed/>
                </p:oleObj>
              </mc:Choice>
              <mc:Fallback>
                <p:oleObj name="BMP 图象" r:id="rId12" imgW="3833192" imgH="2933333" progId="PBrush">
                  <p:embed/>
                  <p:pic>
                    <p:nvPicPr>
                      <p:cNvPr id="0" name="Picture 95"/>
                      <p:cNvPicPr>
                        <a:picLocks noChangeAspect="1" noChangeArrowheads="1"/>
                      </p:cNvPicPr>
                      <p:nvPr/>
                    </p:nvPicPr>
                    <p:blipFill>
                      <a:blip r:embed="rId13">
                        <a:extLst>
                          <a:ext uri="{28A0092B-C50C-407E-A947-70E740481C1C}">
                            <a14:useLocalDpi xmlns:a14="http://schemas.microsoft.com/office/drawing/2010/main" val="0"/>
                          </a:ext>
                        </a:extLst>
                      </a:blip>
                      <a:srcRect b="16396"/>
                      <a:stretch>
                        <a:fillRect/>
                      </a:stretch>
                    </p:blipFill>
                    <p:spPr bwMode="auto">
                      <a:xfrm>
                        <a:off x="4648200" y="3352800"/>
                        <a:ext cx="3833813" cy="2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AutoShape 9">
            <a:extLst>
              <a:ext uri="{FF2B5EF4-FFF2-40B4-BE49-F238E27FC236}">
                <a16:creationId xmlns:a16="http://schemas.microsoft.com/office/drawing/2014/main" id="{BCCAB355-079D-44A2-B892-BB8DC1E5682A}"/>
              </a:ext>
            </a:extLst>
          </p:cNvPr>
          <p:cNvSpPr>
            <a:spLocks noChangeArrowheads="1"/>
          </p:cNvSpPr>
          <p:nvPr/>
        </p:nvSpPr>
        <p:spPr bwMode="auto">
          <a:xfrm>
            <a:off x="1187450" y="260350"/>
            <a:ext cx="6981825" cy="295275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1" name="Object 10">
            <a:extLst>
              <a:ext uri="{FF2B5EF4-FFF2-40B4-BE49-F238E27FC236}">
                <a16:creationId xmlns:a16="http://schemas.microsoft.com/office/drawing/2014/main" id="{E41629DB-EB4C-4FA1-882C-85A58C70E6BC}"/>
              </a:ext>
            </a:extLst>
          </p:cNvPr>
          <p:cNvGraphicFramePr>
            <a:graphicFrameLocks noChangeAspect="1"/>
          </p:cNvGraphicFramePr>
          <p:nvPr/>
        </p:nvGraphicFramePr>
        <p:xfrm>
          <a:off x="1476375" y="765175"/>
          <a:ext cx="6118225" cy="914400"/>
        </p:xfrm>
        <a:graphic>
          <a:graphicData uri="http://schemas.openxmlformats.org/presentationml/2006/ole">
            <mc:AlternateContent xmlns:mc="http://schemas.openxmlformats.org/markup-compatibility/2006">
              <mc:Choice xmlns:v="urn:schemas-microsoft-com:vml" Requires="v">
                <p:oleObj spid="_x0000_s65788" name="公式" r:id="rId14" imgW="73456800" imgH="10972800" progId="Equation.3">
                  <p:embed/>
                </p:oleObj>
              </mc:Choice>
              <mc:Fallback>
                <p:oleObj name="公式" r:id="rId14" imgW="73456800" imgH="10972800" progId="Equation.3">
                  <p:embed/>
                  <p:pic>
                    <p:nvPicPr>
                      <p:cNvPr id="0" name="Picture 9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375" y="765175"/>
                        <a:ext cx="61182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83863F70-9238-4A52-B1FB-B8849E625C55}"/>
              </a:ext>
            </a:extLst>
          </p:cNvPr>
          <p:cNvGraphicFramePr>
            <a:graphicFrameLocks noChangeAspect="1"/>
          </p:cNvGraphicFramePr>
          <p:nvPr/>
        </p:nvGraphicFramePr>
        <p:xfrm>
          <a:off x="1476375" y="2133600"/>
          <a:ext cx="6043613" cy="457200"/>
        </p:xfrm>
        <a:graphic>
          <a:graphicData uri="http://schemas.openxmlformats.org/presentationml/2006/ole">
            <mc:AlternateContent xmlns:mc="http://schemas.openxmlformats.org/markup-compatibility/2006">
              <mc:Choice xmlns:v="urn:schemas-microsoft-com:vml" Requires="v">
                <p:oleObj spid="_x0000_s65789" name="公式" r:id="rId16" imgW="91440000" imgH="5486400" progId="Equation.3">
                  <p:embed/>
                </p:oleObj>
              </mc:Choice>
              <mc:Fallback>
                <p:oleObj name="公式" r:id="rId16" imgW="91440000" imgH="5486400" progId="Equation.3">
                  <p:embed/>
                  <p:pic>
                    <p:nvPicPr>
                      <p:cNvPr id="0" name="Picture 9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76375" y="2133600"/>
                        <a:ext cx="60436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Line 12">
            <a:extLst>
              <a:ext uri="{FF2B5EF4-FFF2-40B4-BE49-F238E27FC236}">
                <a16:creationId xmlns:a16="http://schemas.microsoft.com/office/drawing/2014/main" id="{B7AB5CD8-DD5A-4029-BE26-E823310C9BEC}"/>
              </a:ext>
            </a:extLst>
          </p:cNvPr>
          <p:cNvSpPr>
            <a:spLocks noChangeShapeType="1"/>
          </p:cNvSpPr>
          <p:nvPr/>
        </p:nvSpPr>
        <p:spPr bwMode="auto">
          <a:xfrm>
            <a:off x="3132138" y="1628775"/>
            <a:ext cx="1223962" cy="0"/>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04367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3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3000"/>
                                        <p:tgtEl>
                                          <p:spTgt spid="7"/>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3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3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out)">
                                      <p:cBhvr>
                                        <p:cTn id="27" dur="3000"/>
                                        <p:tgtEl>
                                          <p:spTgt spid="8"/>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out)">
                                      <p:cBhvr>
                                        <p:cTn id="32" dur="3000"/>
                                        <p:tgtEl>
                                          <p:spTgt spid="9"/>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WAV"/>
                                        </p:tgtEl>
                                      </p:cMediaNode>
                                    </p:audio>
                                  </p:sub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edge">
                                      <p:cBhvr>
                                        <p:cTn id="37" dur="2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strips(downRight)">
                                      <p:cBhvr>
                                        <p:cTn id="42" dur="3000"/>
                                        <p:tgtEl>
                                          <p:spTgt spid="11"/>
                                        </p:tgtEl>
                                      </p:cBhvr>
                                    </p:animEffect>
                                  </p:childTnLst>
                                  <p:subTnLst>
                                    <p:audio>
                                      <p:cMediaNode>
                                        <p:cTn display="0" masterRel="sameClick">
                                          <p:stCondLst>
                                            <p:cond evt="begin" delay="0">
                                              <p:tn val="40"/>
                                            </p:cond>
                                          </p:stCondLst>
                                          <p:endCondLst>
                                            <p:cond evt="onStopAudio" delay="0">
                                              <p:tgtEl>
                                                <p:sldTgt/>
                                              </p:tgtEl>
                                            </p:cond>
                                          </p:endCondLst>
                                        </p:cTn>
                                        <p:tgtEl>
                                          <p:sndTgt r:embed="rId4" name="CHIMES.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2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strips(downRight)">
                                      <p:cBhvr>
                                        <p:cTn id="52" dur="3000"/>
                                        <p:tgtEl>
                                          <p:spTgt spid="12"/>
                                        </p:tgtEl>
                                      </p:cBhvr>
                                    </p:animEffect>
                                  </p:childTnLst>
                                  <p:subTnLst>
                                    <p:audio>
                                      <p:cMediaNode>
                                        <p:cTn display="0" masterRel="sameClick">
                                          <p:stCondLst>
                                            <p:cond evt="begin" delay="0">
                                              <p:tn val="50"/>
                                            </p:cond>
                                          </p:stCondLst>
                                          <p:endCondLst>
                                            <p:cond evt="onStopAudio" delay="0">
                                              <p:tgtEl>
                                                <p:sldTgt/>
                                              </p:tgtEl>
                                            </p:cond>
                                          </p:endCondLst>
                                        </p:cTn>
                                        <p:tgtEl>
                                          <p:sndTgt r:embed="rId5"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Line 3"/>
          <p:cNvSpPr>
            <a:spLocks noChangeShapeType="1"/>
          </p:cNvSpPr>
          <p:nvPr/>
        </p:nvSpPr>
        <p:spPr bwMode="auto">
          <a:xfrm>
            <a:off x="381000" y="762000"/>
            <a:ext cx="48768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2" name="Rectangle 4">
            <a:hlinkClick r:id="rId4" action="ppaction://hlinksldjump"/>
          </p:cNvPr>
          <p:cNvSpPr>
            <a:spLocks noChangeArrowheads="1"/>
          </p:cNvSpPr>
          <p:nvPr/>
        </p:nvSpPr>
        <p:spPr bwMode="auto">
          <a:xfrm>
            <a:off x="381000" y="1524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800" b="1">
                <a:solidFill>
                  <a:srgbClr val="800000"/>
                </a:solidFill>
                <a:ea typeface="黑体" panose="02010609060101010101" pitchFamily="49" charset="-122"/>
              </a:rPr>
              <a:t>2. </a:t>
            </a:r>
            <a:r>
              <a:rPr lang="zh-CN" altLang="en-US" sz="2800" b="1">
                <a:solidFill>
                  <a:srgbClr val="800000"/>
                </a:solidFill>
                <a:ea typeface="黑体" panose="02010609060101010101" pitchFamily="49" charset="-122"/>
              </a:rPr>
              <a:t>含有双电源的射极偏置电路</a:t>
            </a:r>
          </a:p>
        </p:txBody>
      </p:sp>
      <p:pic>
        <p:nvPicPr>
          <p:cNvPr id="52233" name="Picture 5" descr="445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475" y="981075"/>
            <a:ext cx="3678238"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4" name="Text Box 6"/>
          <p:cNvSpPr txBox="1">
            <a:spLocks noChangeArrowheads="1"/>
          </p:cNvSpPr>
          <p:nvPr/>
        </p:nvSpPr>
        <p:spPr bwMode="auto">
          <a:xfrm>
            <a:off x="228600" y="9144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kumimoji="1" lang="zh-CN" altLang="en-US" sz="2800" b="1">
                <a:latin typeface="楷体_GB2312" pitchFamily="49" charset="-122"/>
                <a:ea typeface="楷体_GB2312" pitchFamily="49" charset="-122"/>
              </a:rPr>
              <a:t>（</a:t>
            </a:r>
            <a:r>
              <a:rPr kumimoji="1" lang="en-US" altLang="zh-CN" sz="2800" b="1">
                <a:latin typeface="楷体_GB2312" pitchFamily="49" charset="-122"/>
                <a:ea typeface="楷体_GB2312" pitchFamily="49" charset="-122"/>
              </a:rPr>
              <a:t>1</a:t>
            </a:r>
            <a:r>
              <a:rPr kumimoji="1" lang="zh-CN" altLang="en-US" sz="2800" b="1">
                <a:latin typeface="楷体_GB2312" pitchFamily="49" charset="-122"/>
                <a:ea typeface="楷体_GB2312" pitchFamily="49" charset="-122"/>
              </a:rPr>
              <a:t>）</a:t>
            </a:r>
            <a:r>
              <a:rPr kumimoji="1" lang="zh-CN" altLang="en-US" sz="2800" b="1">
                <a:latin typeface="Times New Roman" panose="02020603050405020304" pitchFamily="18" charset="0"/>
                <a:ea typeface="楷体_GB2312" pitchFamily="49" charset="-122"/>
              </a:rPr>
              <a:t>阻容耦合</a:t>
            </a:r>
          </a:p>
        </p:txBody>
      </p:sp>
      <p:sp>
        <p:nvSpPr>
          <p:cNvPr id="60423" name="Rectangle 7"/>
          <p:cNvSpPr>
            <a:spLocks noChangeArrowheads="1"/>
          </p:cNvSpPr>
          <p:nvPr/>
        </p:nvSpPr>
        <p:spPr bwMode="auto">
          <a:xfrm>
            <a:off x="762000" y="31242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400" b="1">
                <a:solidFill>
                  <a:srgbClr val="0000FF"/>
                </a:solidFill>
                <a:latin typeface="楷体_GB2312" pitchFamily="49" charset="-122"/>
                <a:ea typeface="楷体_GB2312" pitchFamily="49" charset="-122"/>
              </a:rPr>
              <a:t>静态工作点</a:t>
            </a:r>
          </a:p>
        </p:txBody>
      </p:sp>
      <p:grpSp>
        <p:nvGrpSpPr>
          <p:cNvPr id="2" name="Group 8"/>
          <p:cNvGrpSpPr>
            <a:grpSpLocks/>
          </p:cNvGrpSpPr>
          <p:nvPr/>
        </p:nvGrpSpPr>
        <p:grpSpPr bwMode="auto">
          <a:xfrm>
            <a:off x="1044575" y="3689350"/>
            <a:ext cx="5334000" cy="2743200"/>
            <a:chOff x="518" y="2110"/>
            <a:chExt cx="3360" cy="1728"/>
          </a:xfrm>
        </p:grpSpPr>
        <p:graphicFrame>
          <p:nvGraphicFramePr>
            <p:cNvPr id="52226" name="Object 9"/>
            <p:cNvGraphicFramePr>
              <a:graphicFrameLocks noChangeAspect="1"/>
            </p:cNvGraphicFramePr>
            <p:nvPr/>
          </p:nvGraphicFramePr>
          <p:xfrm>
            <a:off x="696" y="3246"/>
            <a:ext cx="3182" cy="256"/>
          </p:xfrm>
          <a:graphic>
            <a:graphicData uri="http://schemas.openxmlformats.org/presentationml/2006/ole">
              <mc:AlternateContent xmlns:mc="http://schemas.openxmlformats.org/markup-compatibility/2006">
                <mc:Choice xmlns:v="urn:schemas-microsoft-com:vml" Requires="v">
                  <p:oleObj spid="_x0000_s66722" name="Equation" r:id="rId6" imgW="2527300" imgH="203200" progId="Equation.3">
                    <p:embed/>
                  </p:oleObj>
                </mc:Choice>
                <mc:Fallback>
                  <p:oleObj name="Equation" r:id="rId6" imgW="2527300" imgH="203200" progId="Equation.3">
                    <p:embed/>
                    <p:pic>
                      <p:nvPicPr>
                        <p:cNvPr id="0" name="Picture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 y="3246"/>
                          <a:ext cx="3182"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7" name="Object 10"/>
            <p:cNvGraphicFramePr>
              <a:graphicFrameLocks noChangeAspect="1"/>
            </p:cNvGraphicFramePr>
            <p:nvPr/>
          </p:nvGraphicFramePr>
          <p:xfrm>
            <a:off x="710" y="2446"/>
            <a:ext cx="575" cy="256"/>
          </p:xfrm>
          <a:graphic>
            <a:graphicData uri="http://schemas.openxmlformats.org/presentationml/2006/ole">
              <mc:AlternateContent xmlns:mc="http://schemas.openxmlformats.org/markup-compatibility/2006">
                <mc:Choice xmlns:v="urn:schemas-microsoft-com:vml" Requires="v">
                  <p:oleObj spid="_x0000_s66723" name="Equation" r:id="rId8" imgW="457002" imgH="203112" progId="Equation.3">
                    <p:embed/>
                  </p:oleObj>
                </mc:Choice>
                <mc:Fallback>
                  <p:oleObj name="Equation" r:id="rId8" imgW="457002" imgH="203112" progId="Equation.3">
                    <p:embed/>
                    <p:pic>
                      <p:nvPicPr>
                        <p:cNvPr id="0" name="Picture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 y="2446"/>
                          <a:ext cx="575"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11"/>
            <p:cNvGraphicFramePr>
              <a:graphicFrameLocks noChangeAspect="1"/>
            </p:cNvGraphicFramePr>
            <p:nvPr/>
          </p:nvGraphicFramePr>
          <p:xfrm>
            <a:off x="710" y="3582"/>
            <a:ext cx="3117" cy="256"/>
          </p:xfrm>
          <a:graphic>
            <a:graphicData uri="http://schemas.openxmlformats.org/presentationml/2006/ole">
              <mc:AlternateContent xmlns:mc="http://schemas.openxmlformats.org/markup-compatibility/2006">
                <mc:Choice xmlns:v="urn:schemas-microsoft-com:vml" Requires="v">
                  <p:oleObj spid="_x0000_s66724" name="Equation" r:id="rId10" imgW="2476500" imgH="203200" progId="Equation.3">
                    <p:embed/>
                  </p:oleObj>
                </mc:Choice>
                <mc:Fallback>
                  <p:oleObj name="Equation" r:id="rId10" imgW="2476500" imgH="203200" progId="Equation.3">
                    <p:embed/>
                    <p:pic>
                      <p:nvPicPr>
                        <p:cNvPr id="0" name="Picture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 y="3582"/>
                          <a:ext cx="3117"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12"/>
            <p:cNvGraphicFramePr>
              <a:graphicFrameLocks noChangeAspect="1"/>
            </p:cNvGraphicFramePr>
            <p:nvPr/>
          </p:nvGraphicFramePr>
          <p:xfrm>
            <a:off x="710" y="2685"/>
            <a:ext cx="670" cy="529"/>
          </p:xfrm>
          <a:graphic>
            <a:graphicData uri="http://schemas.openxmlformats.org/presentationml/2006/ole">
              <mc:AlternateContent xmlns:mc="http://schemas.openxmlformats.org/markup-compatibility/2006">
                <mc:Choice xmlns:v="urn:schemas-microsoft-com:vml" Requires="v">
                  <p:oleObj spid="_x0000_s66725" name="公式" r:id="rId12" imgW="12801600" imgH="10058400" progId="Equation.3">
                    <p:embed/>
                  </p:oleObj>
                </mc:Choice>
                <mc:Fallback>
                  <p:oleObj name="公式" r:id="rId12" imgW="12801600" imgH="10058400" progId="Equation.3">
                    <p:embed/>
                    <p:pic>
                      <p:nvPicPr>
                        <p:cNvPr id="0" name="Picture 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0" y="2685"/>
                          <a:ext cx="670" cy="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13"/>
            <p:cNvGraphicFramePr>
              <a:graphicFrameLocks noChangeAspect="1"/>
            </p:cNvGraphicFramePr>
            <p:nvPr/>
          </p:nvGraphicFramePr>
          <p:xfrm>
            <a:off x="711" y="2110"/>
            <a:ext cx="1055" cy="256"/>
          </p:xfrm>
          <a:graphic>
            <a:graphicData uri="http://schemas.openxmlformats.org/presentationml/2006/ole">
              <mc:AlternateContent xmlns:mc="http://schemas.openxmlformats.org/markup-compatibility/2006">
                <mc:Choice xmlns:v="urn:schemas-microsoft-com:vml" Requires="v">
                  <p:oleObj spid="_x0000_s66726" name="Equation" r:id="rId14" imgW="837836" imgH="203112" progId="Equation.3">
                    <p:embed/>
                  </p:oleObj>
                </mc:Choice>
                <mc:Fallback>
                  <p:oleObj name="Equation" r:id="rId14" imgW="837836" imgH="203112" progId="Equation.3">
                    <p:embed/>
                    <p:pic>
                      <p:nvPicPr>
                        <p:cNvPr id="0" name="Picture 3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 y="2110"/>
                          <a:ext cx="1055"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9" name="AutoShape 14"/>
            <p:cNvSpPr>
              <a:spLocks/>
            </p:cNvSpPr>
            <p:nvPr/>
          </p:nvSpPr>
          <p:spPr bwMode="auto">
            <a:xfrm>
              <a:off x="518" y="2206"/>
              <a:ext cx="144" cy="1536"/>
            </a:xfrm>
            <a:prstGeom prst="leftBrace">
              <a:avLst>
                <a:gd name="adj1" fmla="val 8888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sp>
        <p:nvSpPr>
          <p:cNvPr id="15" name="灯片编号占位符 14"/>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7BA16C17-6557-4031-A2EB-69AD88ECE051}" type="slidenum">
              <a:rPr lang="en-US" altLang="zh-CN">
                <a:solidFill>
                  <a:srgbClr val="653A20"/>
                </a:solidFill>
              </a:rPr>
              <a:pPr eaLnBrk="1" hangingPunct="1"/>
              <a:t>85</a:t>
            </a:fld>
            <a:endParaRPr lang="zh-CN" altLang="en-US">
              <a:solidFill>
                <a:srgbClr val="653A20"/>
              </a:solidFill>
            </a:endParaRPr>
          </a:p>
        </p:txBody>
      </p:sp>
      <p:sp>
        <p:nvSpPr>
          <p:cNvPr id="16" name="TextBox 15"/>
          <p:cNvSpPr txBox="1">
            <a:spLocks noChangeArrowheads="1"/>
          </p:cNvSpPr>
          <p:nvPr/>
        </p:nvSpPr>
        <p:spPr bwMode="auto">
          <a:xfrm>
            <a:off x="228600" y="1524000"/>
            <a:ext cx="2971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400"/>
              <a:t>阻容耦合：</a:t>
            </a:r>
            <a:r>
              <a:rPr lang="en-US" altLang="zh-CN" sz="2400"/>
              <a:t>Q</a:t>
            </a:r>
            <a:r>
              <a:rPr lang="zh-CN" altLang="en-US" sz="2400"/>
              <a:t>点不受信号源和负载的影响。</a:t>
            </a:r>
          </a:p>
        </p:txBody>
      </p:sp>
    </p:spTree>
    <p:extLst>
      <p:ext uri="{BB962C8B-B14F-4D97-AF65-F5344CB8AC3E}">
        <p14:creationId xmlns:p14="http://schemas.microsoft.com/office/powerpoint/2010/main" val="173020045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0423"/>
                                        </p:tgtEl>
                                        <p:attrNameLst>
                                          <p:attrName>style.visibility</p:attrName>
                                        </p:attrNameLst>
                                      </p:cBhvr>
                                      <p:to>
                                        <p:strVal val="visible"/>
                                      </p:to>
                                    </p:set>
                                    <p:animEffect transition="in" filter="strips(downRight)">
                                      <p:cBhvr>
                                        <p:cTn id="12" dur="500"/>
                                        <p:tgtEl>
                                          <p:spTgt spid="60423"/>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3" grpId="0" autoUpdateAnimBg="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4"/>
          <p:cNvSpPr txBox="1">
            <a:spLocks noChangeArrowheads="1"/>
          </p:cNvSpPr>
          <p:nvPr/>
        </p:nvSpPr>
        <p:spPr bwMode="auto">
          <a:xfrm>
            <a:off x="381000" y="5334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800" b="1">
                <a:latin typeface="楷体_GB2312" pitchFamily="49" charset="-122"/>
              </a:rPr>
              <a:t>（</a:t>
            </a:r>
            <a:r>
              <a:rPr lang="en-US" altLang="zh-CN" sz="2800" b="1">
                <a:latin typeface="楷体_GB2312" pitchFamily="49" charset="-122"/>
              </a:rPr>
              <a:t>2</a:t>
            </a:r>
            <a:r>
              <a:rPr lang="zh-CN" altLang="en-US" sz="2800" b="1">
                <a:latin typeface="楷体_GB2312" pitchFamily="49" charset="-122"/>
              </a:rPr>
              <a:t>）</a:t>
            </a:r>
            <a:r>
              <a:rPr lang="zh-CN" altLang="en-US" sz="2800" b="1"/>
              <a:t>直接耦合</a:t>
            </a:r>
          </a:p>
        </p:txBody>
      </p:sp>
      <p:pic>
        <p:nvPicPr>
          <p:cNvPr id="129027" name="Picture 5" descr="445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838200"/>
            <a:ext cx="3798888"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07BC5672-6819-4B38-B0AB-669F97F16AFF}" type="slidenum">
              <a:rPr lang="en-US" altLang="zh-CN">
                <a:solidFill>
                  <a:srgbClr val="653A20"/>
                </a:solidFill>
              </a:rPr>
              <a:pPr eaLnBrk="1" hangingPunct="1"/>
              <a:t>86</a:t>
            </a:fld>
            <a:endParaRPr lang="zh-CN" altLang="en-US">
              <a:solidFill>
                <a:srgbClr val="653A20"/>
              </a:solidFill>
            </a:endParaRPr>
          </a:p>
        </p:txBody>
      </p:sp>
      <p:sp>
        <p:nvSpPr>
          <p:cNvPr id="5" name="TextBox 4"/>
          <p:cNvSpPr txBox="1"/>
          <p:nvPr/>
        </p:nvSpPr>
        <p:spPr>
          <a:xfrm>
            <a:off x="3429000" y="5410200"/>
            <a:ext cx="3551238" cy="523875"/>
          </a:xfrm>
          <a:prstGeom prst="rect">
            <a:avLst/>
          </a:prstGeom>
          <a:noFill/>
        </p:spPr>
        <p:txBody>
          <a:bodyPr wrap="none">
            <a:spAutoFit/>
          </a:bodyPr>
          <a:lstStyle/>
          <a:p>
            <a:pPr>
              <a:defRPr/>
            </a:pPr>
            <a:r>
              <a:rPr lang="en-US" altLang="zh-CN" sz="2800" b="1" i="1" dirty="0">
                <a:solidFill>
                  <a:srgbClr val="0000FF"/>
                </a:solidFill>
                <a:effectLst>
                  <a:outerShdw blurRad="38100" dist="38100" dir="2700000" algn="tl">
                    <a:srgbClr val="000000">
                      <a:alpha val="43137"/>
                    </a:srgbClr>
                  </a:outerShdw>
                </a:effectLst>
              </a:rPr>
              <a:t>R</a:t>
            </a:r>
            <a:r>
              <a:rPr lang="en-US" altLang="zh-CN" sz="2800" b="1" i="1" baseline="-25000" dirty="0">
                <a:solidFill>
                  <a:srgbClr val="0000FF"/>
                </a:solidFill>
                <a:effectLst>
                  <a:outerShdw blurRad="38100" dist="38100" dir="2700000" algn="tl">
                    <a:srgbClr val="000000">
                      <a:alpha val="43137"/>
                    </a:srgbClr>
                  </a:outerShdw>
                </a:effectLst>
              </a:rPr>
              <a:t>S</a:t>
            </a:r>
            <a:r>
              <a:rPr lang="zh-CN" altLang="en-US" sz="2800" b="1" dirty="0">
                <a:solidFill>
                  <a:srgbClr val="0000FF"/>
                </a:solidFill>
                <a:effectLst>
                  <a:outerShdw blurRad="38100" dist="38100" dir="2700000" algn="tl">
                    <a:srgbClr val="000000">
                      <a:alpha val="43137"/>
                    </a:srgbClr>
                  </a:outerShdw>
                </a:effectLst>
              </a:rPr>
              <a:t>，</a:t>
            </a:r>
            <a:r>
              <a:rPr lang="en-US" altLang="zh-CN" sz="2800" b="1" i="1" dirty="0">
                <a:solidFill>
                  <a:srgbClr val="0000FF"/>
                </a:solidFill>
                <a:effectLst>
                  <a:outerShdw blurRad="38100" dist="38100" dir="2700000" algn="tl">
                    <a:srgbClr val="000000">
                      <a:alpha val="43137"/>
                    </a:srgbClr>
                  </a:outerShdw>
                </a:effectLst>
              </a:rPr>
              <a:t>R</a:t>
            </a:r>
            <a:r>
              <a:rPr lang="en-US" altLang="zh-CN" sz="2800" b="1" i="1" baseline="-25000" dirty="0">
                <a:solidFill>
                  <a:srgbClr val="0000FF"/>
                </a:solidFill>
                <a:effectLst>
                  <a:outerShdw blurRad="38100" dist="38100" dir="2700000" algn="tl">
                    <a:srgbClr val="000000">
                      <a:alpha val="43137"/>
                    </a:srgbClr>
                  </a:outerShdw>
                </a:effectLst>
              </a:rPr>
              <a:t>L</a:t>
            </a:r>
            <a:r>
              <a:rPr lang="zh-CN" altLang="en-US" sz="2800" b="1" dirty="0">
                <a:solidFill>
                  <a:srgbClr val="0000FF"/>
                </a:solidFill>
                <a:effectLst>
                  <a:outerShdw blurRad="38100" dist="38100" dir="2700000" algn="tl">
                    <a:srgbClr val="000000">
                      <a:alpha val="43137"/>
                    </a:srgbClr>
                  </a:outerShdw>
                </a:effectLst>
              </a:rPr>
              <a:t>对</a:t>
            </a:r>
            <a:r>
              <a:rPr lang="en-US" altLang="zh-CN" sz="2800" b="1" i="1" dirty="0">
                <a:solidFill>
                  <a:srgbClr val="0000FF"/>
                </a:solidFill>
                <a:effectLst>
                  <a:outerShdw blurRad="38100" dist="38100" dir="2700000" algn="tl">
                    <a:srgbClr val="000000">
                      <a:alpha val="43137"/>
                    </a:srgbClr>
                  </a:outerShdw>
                </a:effectLst>
              </a:rPr>
              <a:t>Q</a:t>
            </a:r>
            <a:r>
              <a:rPr lang="zh-CN" altLang="en-US" sz="2800" b="1" dirty="0">
                <a:solidFill>
                  <a:srgbClr val="0000FF"/>
                </a:solidFill>
                <a:effectLst>
                  <a:outerShdw blurRad="38100" dist="38100" dir="2700000" algn="tl">
                    <a:srgbClr val="000000">
                      <a:alpha val="43137"/>
                    </a:srgbClr>
                  </a:outerShdw>
                </a:effectLst>
              </a:rPr>
              <a:t>有影响？</a:t>
            </a:r>
          </a:p>
        </p:txBody>
      </p:sp>
    </p:spTree>
    <p:extLst>
      <p:ext uri="{BB962C8B-B14F-4D97-AF65-F5344CB8AC3E}">
        <p14:creationId xmlns:p14="http://schemas.microsoft.com/office/powerpoint/2010/main" val="868715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4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4114800"/>
            <a:ext cx="5715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1" name="Line 2"/>
          <p:cNvSpPr>
            <a:spLocks noChangeShapeType="1"/>
          </p:cNvSpPr>
          <p:nvPr/>
        </p:nvSpPr>
        <p:spPr bwMode="auto">
          <a:xfrm>
            <a:off x="685800" y="1066800"/>
            <a:ext cx="48768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52" name="Rectangle 3">
            <a:hlinkClick r:id="rId3" action="ppaction://hlinksldjump"/>
          </p:cNvPr>
          <p:cNvSpPr>
            <a:spLocks noChangeArrowheads="1"/>
          </p:cNvSpPr>
          <p:nvPr/>
        </p:nvSpPr>
        <p:spPr bwMode="auto">
          <a:xfrm>
            <a:off x="685800" y="4572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800" b="1">
                <a:solidFill>
                  <a:srgbClr val="800000"/>
                </a:solidFill>
                <a:ea typeface="黑体" panose="02010609060101010101" pitchFamily="49" charset="-122"/>
              </a:rPr>
              <a:t>3. </a:t>
            </a:r>
            <a:r>
              <a:rPr lang="zh-CN" altLang="en-US" sz="2800" b="1">
                <a:solidFill>
                  <a:srgbClr val="800000"/>
                </a:solidFill>
                <a:ea typeface="黑体" panose="02010609060101010101" pitchFamily="49" charset="-122"/>
              </a:rPr>
              <a:t>含有恒流源的射极偏置电路</a:t>
            </a:r>
          </a:p>
        </p:txBody>
      </p:sp>
      <p:pic>
        <p:nvPicPr>
          <p:cNvPr id="130053" name="Picture 4" descr="44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9575" y="838200"/>
            <a:ext cx="3425825"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762000" y="2743200"/>
            <a:ext cx="39624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200" b="1"/>
              <a:t>静态工作点由恒流源提供</a:t>
            </a:r>
          </a:p>
        </p:txBody>
      </p:sp>
      <p:sp>
        <p:nvSpPr>
          <p:cNvPr id="58379" name="Rectangle 8"/>
          <p:cNvSpPr>
            <a:spLocks noChangeArrowheads="1"/>
          </p:cNvSpPr>
          <p:nvPr/>
        </p:nvSpPr>
        <p:spPr bwMode="auto">
          <a:xfrm>
            <a:off x="685800" y="3429000"/>
            <a:ext cx="44196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200" b="1"/>
              <a:t>分析该电路的</a:t>
            </a:r>
            <a:r>
              <a:rPr lang="en-US" altLang="zh-CN" sz="2200" b="1" i="1"/>
              <a:t>Q</a:t>
            </a:r>
            <a:r>
              <a:rPr lang="zh-CN" altLang="en-US" sz="2200" b="1"/>
              <a:t>点及</a:t>
            </a:r>
            <a:r>
              <a:rPr lang="en-US" altLang="zh-CN" sz="2200" b="1"/>
              <a:t>Av</a:t>
            </a:r>
            <a:r>
              <a:rPr lang="zh-CN" altLang="en-US" sz="2200" b="1"/>
              <a:t>、</a:t>
            </a:r>
            <a:r>
              <a:rPr lang="en-US" altLang="zh-CN" sz="2200" b="1"/>
              <a:t>Ri</a:t>
            </a:r>
            <a:r>
              <a:rPr lang="zh-CN" altLang="en-US" sz="2200" b="1"/>
              <a:t>、</a:t>
            </a:r>
            <a:r>
              <a:rPr lang="en-US" altLang="zh-CN" sz="2200" b="1"/>
              <a:t>Ro</a:t>
            </a:r>
            <a:r>
              <a:rPr lang="zh-CN" altLang="en-US" sz="2200" b="1"/>
              <a:t>。</a:t>
            </a:r>
          </a:p>
        </p:txBody>
      </p:sp>
      <p:sp>
        <p:nvSpPr>
          <p:cNvPr id="8" name="灯片编号占位符 7"/>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BCDA1188-D0D5-4BB9-A2D3-4065124C7FF2}" type="slidenum">
              <a:rPr lang="en-US" altLang="zh-CN">
                <a:solidFill>
                  <a:srgbClr val="653A20"/>
                </a:solidFill>
              </a:rPr>
              <a:pPr eaLnBrk="1" hangingPunct="1"/>
              <a:t>87</a:t>
            </a:fld>
            <a:endParaRPr lang="zh-CN" altLang="en-US">
              <a:solidFill>
                <a:srgbClr val="653A20"/>
              </a:solidFill>
            </a:endParaRPr>
          </a:p>
        </p:txBody>
      </p:sp>
      <p:sp>
        <p:nvSpPr>
          <p:cNvPr id="130057" name="TextBox 8"/>
          <p:cNvSpPr txBox="1">
            <a:spLocks noChangeArrowheads="1"/>
          </p:cNvSpPr>
          <p:nvPr/>
        </p:nvSpPr>
        <p:spPr bwMode="auto">
          <a:xfrm>
            <a:off x="304800" y="1295400"/>
            <a:ext cx="4876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en-US" altLang="zh-CN" sz="2000"/>
              <a:t>IC</a:t>
            </a:r>
            <a:r>
              <a:rPr lang="zh-CN" altLang="en-US" sz="2000"/>
              <a:t>中大电阻的面积远大于</a:t>
            </a:r>
            <a:r>
              <a:rPr lang="en-US" altLang="zh-CN" sz="2000"/>
              <a:t>BJT</a:t>
            </a:r>
            <a:r>
              <a:rPr lang="zh-CN" altLang="en-US" sz="2000"/>
              <a:t>的面积，因此使用恒流源偏置来代替电阻偏置</a:t>
            </a:r>
            <a:r>
              <a:rPr lang="zh-CN" altLang="en-US" sz="2400"/>
              <a:t>。</a:t>
            </a:r>
          </a:p>
        </p:txBody>
      </p:sp>
    </p:spTree>
    <p:extLst>
      <p:ext uri="{BB962C8B-B14F-4D97-AF65-F5344CB8AC3E}">
        <p14:creationId xmlns:p14="http://schemas.microsoft.com/office/powerpoint/2010/main" val="4258231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9"/>
                                        </p:tgtEl>
                                        <p:attrNameLst>
                                          <p:attrName>style.visibility</p:attrName>
                                        </p:attrNameLst>
                                      </p:cBhvr>
                                      <p:to>
                                        <p:strVal val="visible"/>
                                      </p:to>
                                    </p:set>
                                    <p:animEffect transition="in" filter="wipe(left)">
                                      <p:cBhvr>
                                        <p:cTn id="12" dur="500"/>
                                        <p:tgtEl>
                                          <p:spTgt spid="583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5837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4" name="图片 8" descr="图片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048000"/>
            <a:ext cx="33051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4"/>
          <p:cNvSpPr txBox="1">
            <a:spLocks noChangeArrowheads="1"/>
          </p:cNvSpPr>
          <p:nvPr/>
        </p:nvSpPr>
        <p:spPr bwMode="auto">
          <a:xfrm>
            <a:off x="228600" y="152400"/>
            <a:ext cx="8609013"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000" b="1"/>
              <a:t>例</a:t>
            </a:r>
            <a:r>
              <a:rPr lang="en-US" altLang="zh-CN" sz="2000" b="1"/>
              <a:t>:</a:t>
            </a:r>
            <a:r>
              <a:rPr lang="zh-CN" altLang="en-US" sz="2000" b="1"/>
              <a:t>已知图所示电路中的</a:t>
            </a:r>
            <a:r>
              <a:rPr lang="en-US" altLang="zh-CN" sz="2000" b="1"/>
              <a:t>V</a:t>
            </a:r>
            <a:r>
              <a:rPr lang="en-US" altLang="zh-CN" sz="2000" b="1" baseline="-25000"/>
              <a:t>CC</a:t>
            </a:r>
            <a:r>
              <a:rPr lang="en-US" altLang="zh-CN" sz="2000" b="1"/>
              <a:t>=16V</a:t>
            </a:r>
            <a:r>
              <a:rPr lang="zh-CN" altLang="en-US" sz="2000" b="1"/>
              <a:t>，</a:t>
            </a:r>
            <a:r>
              <a:rPr lang="en-US" altLang="zh-CN" sz="2000" b="1"/>
              <a:t>R</a:t>
            </a:r>
            <a:r>
              <a:rPr lang="en-US" altLang="zh-CN" sz="2000" b="1" baseline="-25000"/>
              <a:t>b1</a:t>
            </a:r>
            <a:r>
              <a:rPr lang="en-US" altLang="zh-CN" sz="2000" b="1"/>
              <a:t>=56k</a:t>
            </a:r>
            <a:r>
              <a:rPr lang="en-US" altLang="zh-CN" sz="2000" b="1">
                <a:sym typeface="Symbol" panose="05050102010706020507" pitchFamily="18" charset="2"/>
              </a:rPr>
              <a:t></a:t>
            </a:r>
            <a:r>
              <a:rPr lang="zh-CN" altLang="en-US" sz="2000" b="1">
                <a:sym typeface="Symbol" panose="05050102010706020507" pitchFamily="18" charset="2"/>
              </a:rPr>
              <a:t>，</a:t>
            </a:r>
            <a:r>
              <a:rPr lang="en-US" altLang="zh-CN" sz="2000" b="1"/>
              <a:t>R</a:t>
            </a:r>
            <a:r>
              <a:rPr lang="en-US" altLang="zh-CN" sz="2000" b="1" baseline="-25000"/>
              <a:t>b2</a:t>
            </a:r>
            <a:r>
              <a:rPr lang="en-US" altLang="zh-CN" sz="2000" b="1"/>
              <a:t>=20k </a:t>
            </a:r>
            <a:r>
              <a:rPr lang="en-US" altLang="zh-CN" sz="2000" b="1">
                <a:sym typeface="Symbol" panose="05050102010706020507" pitchFamily="18" charset="2"/>
              </a:rPr>
              <a:t></a:t>
            </a:r>
            <a:r>
              <a:rPr lang="zh-CN" altLang="en-US" sz="2000" b="1">
                <a:sym typeface="Symbol" panose="05050102010706020507" pitchFamily="18" charset="2"/>
              </a:rPr>
              <a:t>，</a:t>
            </a:r>
          </a:p>
          <a:p>
            <a:pPr eaLnBrk="1" hangingPunct="1">
              <a:lnSpc>
                <a:spcPct val="150000"/>
              </a:lnSpc>
            </a:pPr>
            <a:r>
              <a:rPr lang="en-US" altLang="zh-CN" sz="2000" b="1">
                <a:sym typeface="Symbol" panose="05050102010706020507" pitchFamily="18" charset="2"/>
              </a:rPr>
              <a:t>R</a:t>
            </a:r>
            <a:r>
              <a:rPr lang="en-US" altLang="zh-CN" sz="2000" b="1" baseline="-25000">
                <a:sym typeface="Symbol" panose="05050102010706020507" pitchFamily="18" charset="2"/>
              </a:rPr>
              <a:t>e</a:t>
            </a:r>
            <a:r>
              <a:rPr lang="en-US" altLang="zh-CN" sz="2000" b="1">
                <a:sym typeface="Symbol" panose="05050102010706020507" pitchFamily="18" charset="2"/>
              </a:rPr>
              <a:t>=2k </a:t>
            </a:r>
            <a:r>
              <a:rPr lang="zh-CN" altLang="en-US" sz="2000" b="1">
                <a:sym typeface="Symbol" panose="05050102010706020507" pitchFamily="18" charset="2"/>
              </a:rPr>
              <a:t>，</a:t>
            </a:r>
            <a:r>
              <a:rPr lang="en-US" altLang="zh-CN" sz="2000" b="1">
                <a:sym typeface="Symbol" panose="05050102010706020507" pitchFamily="18" charset="2"/>
              </a:rPr>
              <a:t>R</a:t>
            </a:r>
            <a:r>
              <a:rPr lang="en-US" altLang="zh-CN" sz="2000" b="1" baseline="-25000">
                <a:sym typeface="Symbol" panose="05050102010706020507" pitchFamily="18" charset="2"/>
              </a:rPr>
              <a:t>c</a:t>
            </a:r>
            <a:r>
              <a:rPr lang="en-US" altLang="zh-CN" sz="2000" b="1">
                <a:sym typeface="Symbol" panose="05050102010706020507" pitchFamily="18" charset="2"/>
              </a:rPr>
              <a:t>=3.3k ,R</a:t>
            </a:r>
            <a:r>
              <a:rPr lang="en-US" altLang="zh-CN" sz="2000" b="1" baseline="-25000">
                <a:sym typeface="Symbol" panose="05050102010706020507" pitchFamily="18" charset="2"/>
              </a:rPr>
              <a:t>L</a:t>
            </a:r>
            <a:r>
              <a:rPr lang="en-US" altLang="zh-CN" sz="2000" b="1">
                <a:sym typeface="Symbol" panose="05050102010706020507" pitchFamily="18" charset="2"/>
              </a:rPr>
              <a:t>=6.2k R</a:t>
            </a:r>
            <a:r>
              <a:rPr lang="en-US" altLang="zh-CN" sz="2000" b="1" baseline="-25000">
                <a:sym typeface="Symbol" panose="05050102010706020507" pitchFamily="18" charset="2"/>
              </a:rPr>
              <a:t>s</a:t>
            </a:r>
            <a:r>
              <a:rPr lang="en-US" altLang="zh-CN" sz="2000" b="1">
                <a:sym typeface="Symbol" panose="05050102010706020507" pitchFamily="18" charset="2"/>
              </a:rPr>
              <a:t>=500 ,BJT</a:t>
            </a:r>
            <a:r>
              <a:rPr lang="zh-CN" altLang="en-US" sz="2000" b="1">
                <a:sym typeface="Symbol" panose="05050102010706020507" pitchFamily="18" charset="2"/>
              </a:rPr>
              <a:t>的</a:t>
            </a:r>
            <a:r>
              <a:rPr lang="en-US" altLang="zh-CN" sz="2000" b="1">
                <a:sym typeface="Symbol" panose="05050102010706020507" pitchFamily="18" charset="2"/>
              </a:rPr>
              <a:t>=80</a:t>
            </a:r>
            <a:r>
              <a:rPr lang="zh-CN" altLang="en-US" sz="2000" b="1">
                <a:sym typeface="Symbol" panose="05050102010706020507" pitchFamily="18" charset="2"/>
              </a:rPr>
              <a:t>，</a:t>
            </a:r>
            <a:r>
              <a:rPr lang="en-US" altLang="zh-CN" sz="2000" b="1" baseline="-25000">
                <a:sym typeface="Symbol" panose="05050102010706020507" pitchFamily="18" charset="2"/>
              </a:rPr>
              <a:t>ce</a:t>
            </a:r>
            <a:r>
              <a:rPr lang="en-US" altLang="zh-CN" sz="2000" b="1">
                <a:sym typeface="Symbol" panose="05050102010706020507" pitchFamily="18" charset="2"/>
              </a:rPr>
              <a:t>=100k ,</a:t>
            </a:r>
          </a:p>
          <a:p>
            <a:pPr eaLnBrk="1" hangingPunct="1">
              <a:lnSpc>
                <a:spcPct val="150000"/>
              </a:lnSpc>
            </a:pPr>
            <a:r>
              <a:rPr lang="en-US" altLang="zh-CN" sz="2000" b="1">
                <a:sym typeface="Symbol" panose="05050102010706020507" pitchFamily="18" charset="2"/>
              </a:rPr>
              <a:t>V</a:t>
            </a:r>
            <a:r>
              <a:rPr lang="en-US" altLang="zh-CN" sz="2000" b="1" baseline="-25000">
                <a:sym typeface="Symbol" panose="05050102010706020507" pitchFamily="18" charset="2"/>
              </a:rPr>
              <a:t>BEQ</a:t>
            </a:r>
            <a:r>
              <a:rPr lang="en-US" altLang="zh-CN" sz="2000" b="1">
                <a:sym typeface="Symbol" panose="05050102010706020507" pitchFamily="18" charset="2"/>
              </a:rPr>
              <a:t>=0.7V</a:t>
            </a:r>
            <a:r>
              <a:rPr lang="zh-CN" altLang="en-US" sz="2000" b="1">
                <a:sym typeface="Symbol" panose="05050102010706020507" pitchFamily="18" charset="2"/>
              </a:rPr>
              <a:t>，设</a:t>
            </a:r>
            <a:r>
              <a:rPr lang="en-US" altLang="zh-CN" sz="2000" b="1">
                <a:sym typeface="Symbol" panose="05050102010706020507" pitchFamily="18" charset="2"/>
              </a:rPr>
              <a:t>C</a:t>
            </a:r>
            <a:r>
              <a:rPr lang="en-US" altLang="zh-CN" sz="2000" b="1" baseline="-25000">
                <a:sym typeface="Symbol" panose="05050102010706020507" pitchFamily="18" charset="2"/>
              </a:rPr>
              <a:t>1</a:t>
            </a:r>
            <a:r>
              <a:rPr lang="zh-CN" altLang="en-US" sz="2000" b="1">
                <a:sym typeface="Symbol" panose="05050102010706020507" pitchFamily="18" charset="2"/>
              </a:rPr>
              <a:t>、</a:t>
            </a:r>
            <a:r>
              <a:rPr lang="en-US" altLang="zh-CN" sz="2000" b="1">
                <a:sym typeface="Symbol" panose="05050102010706020507" pitchFamily="18" charset="2"/>
              </a:rPr>
              <a:t>C</a:t>
            </a:r>
            <a:r>
              <a:rPr lang="en-US" altLang="zh-CN" sz="2000" b="1" baseline="-25000">
                <a:sym typeface="Symbol" panose="05050102010706020507" pitchFamily="18" charset="2"/>
              </a:rPr>
              <a:t>2</a:t>
            </a:r>
            <a:r>
              <a:rPr lang="zh-CN" altLang="en-US" sz="2000" b="1">
                <a:sym typeface="Symbol" panose="05050102010706020507" pitchFamily="18" charset="2"/>
              </a:rPr>
              <a:t>对交流信号可视为短路。试完成下列工作：</a:t>
            </a:r>
          </a:p>
          <a:p>
            <a:pPr eaLnBrk="1" hangingPunct="1">
              <a:lnSpc>
                <a:spcPct val="150000"/>
              </a:lnSpc>
            </a:pPr>
            <a:r>
              <a:rPr lang="zh-CN" altLang="en-US" sz="2000" b="1">
                <a:sym typeface="Symbol" panose="05050102010706020507" pitchFamily="18" charset="2"/>
              </a:rPr>
              <a:t>（</a:t>
            </a:r>
            <a:r>
              <a:rPr lang="en-US" altLang="zh-CN" sz="2000" b="1">
                <a:sym typeface="Symbol" panose="05050102010706020507" pitchFamily="18" charset="2"/>
              </a:rPr>
              <a:t>1</a:t>
            </a:r>
            <a:r>
              <a:rPr lang="zh-CN" altLang="en-US" sz="2000" b="1">
                <a:sym typeface="Symbol" panose="05050102010706020507" pitchFamily="18" charset="2"/>
              </a:rPr>
              <a:t>）估算静态电流</a:t>
            </a:r>
            <a:r>
              <a:rPr lang="en-US" altLang="zh-CN" sz="2000" b="1">
                <a:sym typeface="Symbol" panose="05050102010706020507" pitchFamily="18" charset="2"/>
              </a:rPr>
              <a:t>I</a:t>
            </a:r>
            <a:r>
              <a:rPr lang="en-US" altLang="zh-CN" sz="2000" b="1" baseline="-25000">
                <a:sym typeface="Symbol" panose="05050102010706020507" pitchFamily="18" charset="2"/>
              </a:rPr>
              <a:t>CQ</a:t>
            </a:r>
            <a:r>
              <a:rPr lang="zh-CN" altLang="en-US" sz="2000" b="1" baseline="-25000">
                <a:sym typeface="Symbol" panose="05050102010706020507" pitchFamily="18" charset="2"/>
              </a:rPr>
              <a:t>、</a:t>
            </a:r>
            <a:r>
              <a:rPr lang="en-US" altLang="zh-CN" sz="2000" b="1">
                <a:sym typeface="Symbol" panose="05050102010706020507" pitchFamily="18" charset="2"/>
              </a:rPr>
              <a:t>I</a:t>
            </a:r>
            <a:r>
              <a:rPr lang="en-US" altLang="zh-CN" sz="2000" b="1" baseline="-25000">
                <a:sym typeface="Symbol" panose="05050102010706020507" pitchFamily="18" charset="2"/>
              </a:rPr>
              <a:t>BQ</a:t>
            </a:r>
            <a:r>
              <a:rPr lang="zh-CN" altLang="en-US" sz="2000" b="1">
                <a:sym typeface="Symbol" panose="05050102010706020507" pitchFamily="18" charset="2"/>
              </a:rPr>
              <a:t>和电压</a:t>
            </a:r>
            <a:r>
              <a:rPr lang="en-US" altLang="zh-CN" sz="2000" b="1">
                <a:sym typeface="Symbol" panose="05050102010706020507" pitchFamily="18" charset="2"/>
              </a:rPr>
              <a:t>V</a:t>
            </a:r>
            <a:r>
              <a:rPr lang="en-US" altLang="zh-CN" sz="2000" b="1" baseline="-25000">
                <a:sym typeface="Symbol" panose="05050102010706020507" pitchFamily="18" charset="2"/>
              </a:rPr>
              <a:t>CEQ </a:t>
            </a:r>
            <a:r>
              <a:rPr lang="zh-CN" altLang="en-US" sz="2000" b="1">
                <a:sym typeface="Symbol" panose="05050102010706020507" pitchFamily="18" charset="2"/>
              </a:rPr>
              <a:t>；</a:t>
            </a:r>
            <a:endParaRPr lang="zh-CN" altLang="en-US" sz="2000" b="1" baseline="-25000">
              <a:sym typeface="Symbol" panose="05050102010706020507" pitchFamily="18" charset="2"/>
            </a:endParaRPr>
          </a:p>
          <a:p>
            <a:pPr eaLnBrk="1" hangingPunct="1">
              <a:lnSpc>
                <a:spcPct val="150000"/>
              </a:lnSpc>
            </a:pPr>
            <a:r>
              <a:rPr lang="zh-CN" altLang="en-US" sz="2000" b="1">
                <a:sym typeface="Symbol" panose="05050102010706020507" pitchFamily="18" charset="2"/>
              </a:rPr>
              <a:t>（</a:t>
            </a:r>
            <a:r>
              <a:rPr lang="en-US" altLang="zh-CN" sz="2000" b="1">
                <a:sym typeface="Symbol" panose="05050102010706020507" pitchFamily="18" charset="2"/>
              </a:rPr>
              <a:t>2</a:t>
            </a:r>
            <a:r>
              <a:rPr lang="zh-CN" altLang="en-US" sz="2000" b="1">
                <a:sym typeface="Symbol" panose="05050102010706020507" pitchFamily="18" charset="2"/>
              </a:rPr>
              <a:t>）计算</a:t>
            </a:r>
            <a:r>
              <a:rPr lang="en-US" altLang="zh-CN" sz="2000" b="1">
                <a:sym typeface="Symbol" panose="05050102010706020507" pitchFamily="18" charset="2"/>
              </a:rPr>
              <a:t>A</a:t>
            </a:r>
            <a:r>
              <a:rPr lang="en-US" altLang="zh-CN" sz="2000" b="1" baseline="-25000">
                <a:sym typeface="Symbol" panose="05050102010706020507" pitchFamily="18" charset="2"/>
              </a:rPr>
              <a:t>v</a:t>
            </a:r>
            <a:r>
              <a:rPr lang="zh-CN" altLang="en-US" sz="2000" b="1" baseline="-25000">
                <a:sym typeface="Symbol" panose="05050102010706020507" pitchFamily="18" charset="2"/>
              </a:rPr>
              <a:t>、</a:t>
            </a:r>
            <a:r>
              <a:rPr lang="en-US" altLang="zh-CN" sz="2000" b="1">
                <a:sym typeface="Symbol" panose="05050102010706020507" pitchFamily="18" charset="2"/>
              </a:rPr>
              <a:t>R</a:t>
            </a:r>
            <a:r>
              <a:rPr lang="en-US" altLang="zh-CN" sz="2000" b="1" baseline="-25000">
                <a:sym typeface="Symbol" panose="05050102010706020507" pitchFamily="18" charset="2"/>
              </a:rPr>
              <a:t>i </a:t>
            </a:r>
            <a:r>
              <a:rPr lang="zh-CN" altLang="en-US" sz="2000" b="1">
                <a:sym typeface="Symbol" panose="05050102010706020507" pitchFamily="18" charset="2"/>
              </a:rPr>
              <a:t>、 </a:t>
            </a:r>
            <a:r>
              <a:rPr lang="en-US" altLang="zh-CN" sz="2000" b="1">
                <a:sym typeface="Symbol" panose="05050102010706020507" pitchFamily="18" charset="2"/>
              </a:rPr>
              <a:t>A</a:t>
            </a:r>
            <a:r>
              <a:rPr lang="en-US" altLang="zh-CN" sz="2000" b="1" baseline="-25000">
                <a:sym typeface="Symbol" panose="05050102010706020507" pitchFamily="18" charset="2"/>
              </a:rPr>
              <a:t>vs</a:t>
            </a:r>
            <a:r>
              <a:rPr lang="en-US" altLang="zh-CN" sz="2000" b="1">
                <a:sym typeface="Symbol" panose="05050102010706020507" pitchFamily="18" charset="2"/>
              </a:rPr>
              <a:t>=v</a:t>
            </a:r>
            <a:r>
              <a:rPr lang="en-US" altLang="zh-CN" sz="2000" b="1" baseline="-25000">
                <a:sym typeface="Symbol" panose="05050102010706020507" pitchFamily="18" charset="2"/>
              </a:rPr>
              <a:t>o</a:t>
            </a:r>
            <a:r>
              <a:rPr lang="en-US" altLang="zh-CN" sz="2000" b="1">
                <a:sym typeface="Symbol" panose="05050102010706020507" pitchFamily="18" charset="2"/>
              </a:rPr>
              <a:t>/v</a:t>
            </a:r>
            <a:r>
              <a:rPr lang="en-US" altLang="zh-CN" sz="2000" b="1" baseline="-25000">
                <a:sym typeface="Symbol" panose="05050102010706020507" pitchFamily="18" charset="2"/>
              </a:rPr>
              <a:t>s</a:t>
            </a:r>
            <a:r>
              <a:rPr lang="zh-CN" altLang="en-US" sz="2000" b="1">
                <a:sym typeface="Symbol" panose="05050102010706020507" pitchFamily="18" charset="2"/>
              </a:rPr>
              <a:t>及</a:t>
            </a:r>
            <a:r>
              <a:rPr lang="en-US" altLang="zh-CN" sz="2000" b="1">
                <a:sym typeface="Symbol" panose="05050102010706020507" pitchFamily="18" charset="2"/>
              </a:rPr>
              <a:t>R</a:t>
            </a:r>
            <a:r>
              <a:rPr lang="en-US" altLang="zh-CN" sz="2000" b="1" baseline="-25000">
                <a:sym typeface="Symbol" panose="05050102010706020507" pitchFamily="18" charset="2"/>
              </a:rPr>
              <a:t>o</a:t>
            </a:r>
            <a:r>
              <a:rPr lang="zh-CN" altLang="en-US" sz="2000" b="1">
                <a:sym typeface="Symbol" panose="05050102010706020507" pitchFamily="18" charset="2"/>
              </a:rPr>
              <a:t>；</a:t>
            </a:r>
          </a:p>
          <a:p>
            <a:pPr eaLnBrk="1" hangingPunct="1">
              <a:lnSpc>
                <a:spcPct val="150000"/>
              </a:lnSpc>
            </a:pPr>
            <a:r>
              <a:rPr lang="zh-CN" altLang="en-US" sz="2000" b="1">
                <a:sym typeface="Symbol" panose="05050102010706020507" pitchFamily="18" charset="2"/>
              </a:rPr>
              <a:t>（</a:t>
            </a:r>
            <a:r>
              <a:rPr lang="en-US" altLang="zh-CN" sz="2000" b="1">
                <a:sym typeface="Symbol" panose="05050102010706020507" pitchFamily="18" charset="2"/>
              </a:rPr>
              <a:t>3</a:t>
            </a:r>
            <a:r>
              <a:rPr lang="zh-CN" altLang="en-US" sz="2000" b="1">
                <a:sym typeface="Symbol" panose="05050102010706020507" pitchFamily="18" charset="2"/>
              </a:rPr>
              <a:t>）若在</a:t>
            </a:r>
            <a:r>
              <a:rPr lang="en-US" altLang="zh-CN" sz="2000" b="1">
                <a:sym typeface="Symbol" panose="05050102010706020507" pitchFamily="18" charset="2"/>
              </a:rPr>
              <a:t>R </a:t>
            </a:r>
            <a:r>
              <a:rPr lang="en-US" altLang="zh-CN" sz="2000" b="1" baseline="-25000">
                <a:sym typeface="Symbol" panose="05050102010706020507" pitchFamily="18" charset="2"/>
              </a:rPr>
              <a:t>e</a:t>
            </a:r>
            <a:r>
              <a:rPr lang="zh-CN" altLang="en-US" sz="2000" b="1">
                <a:sym typeface="Symbol" panose="05050102010706020507" pitchFamily="18" charset="2"/>
              </a:rPr>
              <a:t>两端并联</a:t>
            </a:r>
            <a:r>
              <a:rPr lang="en-US" altLang="zh-CN" sz="2000" b="1">
                <a:sym typeface="Symbol" panose="05050102010706020507" pitchFamily="18" charset="2"/>
              </a:rPr>
              <a:t>50uF</a:t>
            </a:r>
            <a:r>
              <a:rPr lang="zh-CN" altLang="en-US" sz="2000" b="1">
                <a:sym typeface="Symbol" panose="05050102010706020507" pitchFamily="18" charset="2"/>
              </a:rPr>
              <a:t>的电容</a:t>
            </a:r>
            <a:r>
              <a:rPr lang="en-US" altLang="zh-CN" sz="2000" b="1">
                <a:sym typeface="Symbol" panose="05050102010706020507" pitchFamily="18" charset="2"/>
              </a:rPr>
              <a:t>C</a:t>
            </a:r>
            <a:r>
              <a:rPr lang="en-US" altLang="zh-CN" sz="2000" b="1" baseline="-25000">
                <a:sym typeface="Symbol" panose="05050102010706020507" pitchFamily="18" charset="2"/>
              </a:rPr>
              <a:t>e</a:t>
            </a:r>
            <a:r>
              <a:rPr lang="zh-CN" altLang="en-US" sz="2000" b="1">
                <a:sym typeface="Symbol" panose="05050102010706020507" pitchFamily="18" charset="2"/>
              </a:rPr>
              <a:t>，重复求解（</a:t>
            </a:r>
            <a:r>
              <a:rPr lang="en-US" altLang="zh-CN" sz="2000" b="1">
                <a:sym typeface="Symbol" panose="05050102010706020507" pitchFamily="18" charset="2"/>
              </a:rPr>
              <a:t>1</a:t>
            </a:r>
            <a:r>
              <a:rPr lang="zh-CN" altLang="en-US" sz="2000" b="1">
                <a:sym typeface="Symbol" panose="05050102010706020507" pitchFamily="18" charset="2"/>
              </a:rPr>
              <a:t>）、（</a:t>
            </a:r>
            <a:r>
              <a:rPr lang="en-US" altLang="zh-CN" sz="2000" b="1">
                <a:sym typeface="Symbol" panose="05050102010706020507" pitchFamily="18" charset="2"/>
              </a:rPr>
              <a:t>2</a:t>
            </a:r>
            <a:r>
              <a:rPr lang="zh-CN" altLang="en-US" sz="2000" b="1">
                <a:sym typeface="Symbol" panose="05050102010706020507" pitchFamily="18" charset="2"/>
              </a:rPr>
              <a:t>）。</a:t>
            </a:r>
          </a:p>
        </p:txBody>
      </p:sp>
      <p:sp>
        <p:nvSpPr>
          <p:cNvPr id="4" name="Text Box 5"/>
          <p:cNvSpPr txBox="1">
            <a:spLocks noChangeArrowheads="1"/>
          </p:cNvSpPr>
          <p:nvPr/>
        </p:nvSpPr>
        <p:spPr bwMode="auto">
          <a:xfrm>
            <a:off x="3352800" y="3200400"/>
            <a:ext cx="1255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t>解</a:t>
            </a:r>
            <a:r>
              <a:rPr lang="zh-CN" altLang="en-US" b="1">
                <a:sym typeface="Wingdings" panose="05000000000000000000" pitchFamily="2" charset="2"/>
              </a:rPr>
              <a:t>（</a:t>
            </a:r>
            <a:r>
              <a:rPr lang="en-US" altLang="zh-CN" b="1">
                <a:sym typeface="Wingdings" panose="05000000000000000000" pitchFamily="2" charset="2"/>
              </a:rPr>
              <a:t>1</a:t>
            </a:r>
            <a:r>
              <a:rPr lang="zh-CN" altLang="en-US" b="1">
                <a:sym typeface="Wingdings" panose="05000000000000000000" pitchFamily="2" charset="2"/>
              </a:rPr>
              <a:t>）</a:t>
            </a:r>
            <a:endParaRPr lang="zh-CN" altLang="en-US" b="1"/>
          </a:p>
        </p:txBody>
      </p:sp>
      <p:graphicFrame>
        <p:nvGraphicFramePr>
          <p:cNvPr id="5" name="Object 2"/>
          <p:cNvGraphicFramePr>
            <a:graphicFrameLocks noChangeAspect="1"/>
          </p:cNvGraphicFramePr>
          <p:nvPr/>
        </p:nvGraphicFramePr>
        <p:xfrm>
          <a:off x="4370388" y="2998788"/>
          <a:ext cx="3706812" cy="887412"/>
        </p:xfrm>
        <a:graphic>
          <a:graphicData uri="http://schemas.openxmlformats.org/presentationml/2006/ole">
            <mc:AlternateContent xmlns:mc="http://schemas.openxmlformats.org/markup-compatibility/2006">
              <mc:Choice xmlns:v="urn:schemas-microsoft-com:vml" Requires="v">
                <p:oleObj spid="_x0000_s67714" name="公式" r:id="rId4" imgW="1854200" imgH="444500" progId="Equation.3">
                  <p:embed/>
                </p:oleObj>
              </mc:Choice>
              <mc:Fallback>
                <p:oleObj name="公式" r:id="rId4" imgW="1854200" imgH="444500" progId="Equation.3">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388" y="2998788"/>
                        <a:ext cx="3706812" cy="88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nvGraphicFramePr>
        <p:xfrm>
          <a:off x="3962400" y="3886200"/>
          <a:ext cx="4265613" cy="912813"/>
        </p:xfrm>
        <a:graphic>
          <a:graphicData uri="http://schemas.openxmlformats.org/presentationml/2006/ole">
            <mc:AlternateContent xmlns:mc="http://schemas.openxmlformats.org/markup-compatibility/2006">
              <mc:Choice xmlns:v="urn:schemas-microsoft-com:vml" Requires="v">
                <p:oleObj spid="_x0000_s67715" name="公式" r:id="rId6" imgW="2133600" imgH="457200" progId="Equation.3">
                  <p:embed/>
                </p:oleObj>
              </mc:Choice>
              <mc:Fallback>
                <p:oleObj name="公式" r:id="rId6" imgW="2133600" imgH="457200" progId="Equation.3">
                  <p:embed/>
                  <p:pic>
                    <p:nvPicPr>
                      <p:cNvPr id="0"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3886200"/>
                        <a:ext cx="4265613"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p:cNvGraphicFramePr>
            <a:graphicFrameLocks noChangeAspect="1"/>
          </p:cNvGraphicFramePr>
          <p:nvPr/>
        </p:nvGraphicFramePr>
        <p:xfrm>
          <a:off x="1295400" y="5943600"/>
          <a:ext cx="7207250" cy="482600"/>
        </p:xfrm>
        <a:graphic>
          <a:graphicData uri="http://schemas.openxmlformats.org/presentationml/2006/ole">
            <mc:AlternateContent xmlns:mc="http://schemas.openxmlformats.org/markup-compatibility/2006">
              <mc:Choice xmlns:v="urn:schemas-microsoft-com:vml" Requires="v">
                <p:oleObj spid="_x0000_s67716" name="公式" r:id="rId8" imgW="3606800" imgH="241300" progId="Equation.3">
                  <p:embed/>
                </p:oleObj>
              </mc:Choice>
              <mc:Fallback>
                <p:oleObj name="公式" r:id="rId8" imgW="3606800" imgH="241300" progId="Equation.3">
                  <p:embed/>
                  <p:pic>
                    <p:nvPicPr>
                      <p:cNvPr id="0"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5943600"/>
                        <a:ext cx="72072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5"/>
          <p:cNvGraphicFramePr>
            <a:graphicFrameLocks noChangeAspect="1"/>
          </p:cNvGraphicFramePr>
          <p:nvPr/>
        </p:nvGraphicFramePr>
        <p:xfrm>
          <a:off x="4038600" y="4876800"/>
          <a:ext cx="2354263" cy="890588"/>
        </p:xfrm>
        <a:graphic>
          <a:graphicData uri="http://schemas.openxmlformats.org/presentationml/2006/ole">
            <mc:AlternateContent xmlns:mc="http://schemas.openxmlformats.org/markup-compatibility/2006">
              <mc:Choice xmlns:v="urn:schemas-microsoft-com:vml" Requires="v">
                <p:oleObj spid="_x0000_s67717" name="公式" r:id="rId10" imgW="1180588" imgH="444307" progId="Equation.3">
                  <p:embed/>
                </p:oleObj>
              </mc:Choice>
              <mc:Fallback>
                <p:oleObj name="公式" r:id="rId10" imgW="1180588" imgH="444307" progId="Equation.3">
                  <p:embed/>
                  <p:pic>
                    <p:nvPicPr>
                      <p:cNvPr id="0"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600" y="4876800"/>
                        <a:ext cx="2354263"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灯片编号占位符 8"/>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07DF8BA8-FC63-47CD-A51A-3944025CA3D6}" type="slidenum">
              <a:rPr lang="en-US" altLang="zh-CN">
                <a:solidFill>
                  <a:srgbClr val="653A20"/>
                </a:solidFill>
              </a:rPr>
              <a:pPr eaLnBrk="1" hangingPunct="1"/>
              <a:t>88</a:t>
            </a:fld>
            <a:endParaRPr lang="zh-CN" altLang="en-US">
              <a:solidFill>
                <a:srgbClr val="653A20"/>
              </a:solidFill>
            </a:endParaRPr>
          </a:p>
        </p:txBody>
      </p:sp>
    </p:spTree>
    <p:extLst>
      <p:ext uri="{BB962C8B-B14F-4D97-AF65-F5344CB8AC3E}">
        <p14:creationId xmlns:p14="http://schemas.microsoft.com/office/powerpoint/2010/main" val="1592982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strips(downRight)">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trips(downRight)">
                                      <p:cBhvr>
                                        <p:cTn id="31" dur="500"/>
                                        <p:tgtEl>
                                          <p:spTgt spid="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strips(downRight)">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nvGraphicFramePr>
        <p:xfrm>
          <a:off x="914400" y="4191000"/>
          <a:ext cx="6932613" cy="889000"/>
        </p:xfrm>
        <a:graphic>
          <a:graphicData uri="http://schemas.openxmlformats.org/presentationml/2006/ole">
            <mc:AlternateContent xmlns:mc="http://schemas.openxmlformats.org/markup-compatibility/2006">
              <mc:Choice xmlns:v="urn:schemas-microsoft-com:vml" Requires="v">
                <p:oleObj spid="_x0000_s68738" name="公式" r:id="rId3" imgW="3467100" imgH="444500" progId="Equation.3">
                  <p:embed/>
                </p:oleObj>
              </mc:Choice>
              <mc:Fallback>
                <p:oleObj name="公式" r:id="rId3" imgW="3467100" imgH="4445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91000"/>
                        <a:ext cx="6932613"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75" name="Object 3"/>
          <p:cNvGraphicFramePr>
            <a:graphicFrameLocks noChangeAspect="1"/>
          </p:cNvGraphicFramePr>
          <p:nvPr/>
        </p:nvGraphicFramePr>
        <p:xfrm>
          <a:off x="1371600" y="3429000"/>
          <a:ext cx="4408488" cy="822325"/>
        </p:xfrm>
        <a:graphic>
          <a:graphicData uri="http://schemas.openxmlformats.org/presentationml/2006/ole">
            <mc:AlternateContent xmlns:mc="http://schemas.openxmlformats.org/markup-compatibility/2006">
              <mc:Choice xmlns:v="urn:schemas-microsoft-com:vml" Requires="v">
                <p:oleObj spid="_x0000_s68739" name="公式" r:id="rId5" imgW="2425700" imgH="457200" progId="Equation.3">
                  <p:embed/>
                </p:oleObj>
              </mc:Choice>
              <mc:Fallback>
                <p:oleObj name="公式" r:id="rId5" imgW="2425700" imgH="45720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429000"/>
                        <a:ext cx="4408488" cy="82232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78" name="Text Box 4"/>
          <p:cNvSpPr txBox="1">
            <a:spLocks noChangeArrowheads="1"/>
          </p:cNvSpPr>
          <p:nvPr/>
        </p:nvSpPr>
        <p:spPr bwMode="auto">
          <a:xfrm>
            <a:off x="228600" y="152400"/>
            <a:ext cx="389413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b="1">
                <a:sym typeface="Symbol" panose="05050102010706020507" pitchFamily="18" charset="2"/>
              </a:rPr>
              <a:t>（</a:t>
            </a:r>
            <a:r>
              <a:rPr lang="en-US" altLang="zh-CN" b="1">
                <a:sym typeface="Symbol" panose="05050102010706020507" pitchFamily="18" charset="2"/>
              </a:rPr>
              <a:t>2</a:t>
            </a:r>
            <a:r>
              <a:rPr lang="zh-CN" altLang="en-US" b="1">
                <a:sym typeface="Symbol" panose="05050102010706020507" pitchFamily="18" charset="2"/>
              </a:rPr>
              <a:t>）计算</a:t>
            </a:r>
            <a:r>
              <a:rPr lang="en-US" altLang="zh-CN" b="1">
                <a:sym typeface="Symbol" panose="05050102010706020507" pitchFamily="18" charset="2"/>
              </a:rPr>
              <a:t>A</a:t>
            </a:r>
            <a:r>
              <a:rPr lang="en-US" altLang="zh-CN" b="1" baseline="-25000">
                <a:sym typeface="Symbol" panose="05050102010706020507" pitchFamily="18" charset="2"/>
              </a:rPr>
              <a:t>v</a:t>
            </a:r>
            <a:r>
              <a:rPr lang="zh-CN" altLang="en-US" b="1" baseline="-25000">
                <a:sym typeface="Symbol" panose="05050102010706020507" pitchFamily="18" charset="2"/>
              </a:rPr>
              <a:t>、</a:t>
            </a:r>
            <a:r>
              <a:rPr lang="en-US" altLang="zh-CN" b="1">
                <a:sym typeface="Symbol" panose="05050102010706020507" pitchFamily="18" charset="2"/>
              </a:rPr>
              <a:t>R</a:t>
            </a:r>
            <a:r>
              <a:rPr lang="en-US" altLang="zh-CN" b="1" baseline="-25000">
                <a:sym typeface="Symbol" panose="05050102010706020507" pitchFamily="18" charset="2"/>
              </a:rPr>
              <a:t>i </a:t>
            </a:r>
            <a:r>
              <a:rPr lang="zh-CN" altLang="en-US" b="1">
                <a:sym typeface="Symbol" panose="05050102010706020507" pitchFamily="18" charset="2"/>
              </a:rPr>
              <a:t>、 </a:t>
            </a:r>
            <a:r>
              <a:rPr lang="en-US" altLang="zh-CN" b="1">
                <a:sym typeface="Symbol" panose="05050102010706020507" pitchFamily="18" charset="2"/>
              </a:rPr>
              <a:t>A</a:t>
            </a:r>
            <a:r>
              <a:rPr lang="en-US" altLang="zh-CN" b="1" baseline="-25000">
                <a:sym typeface="Symbol" panose="05050102010706020507" pitchFamily="18" charset="2"/>
              </a:rPr>
              <a:t>vs</a:t>
            </a:r>
            <a:r>
              <a:rPr lang="en-US" altLang="zh-CN" b="1">
                <a:sym typeface="Symbol" panose="05050102010706020507" pitchFamily="18" charset="2"/>
              </a:rPr>
              <a:t>=v</a:t>
            </a:r>
            <a:r>
              <a:rPr lang="en-US" altLang="zh-CN" b="1" baseline="-25000">
                <a:sym typeface="Symbol" panose="05050102010706020507" pitchFamily="18" charset="2"/>
              </a:rPr>
              <a:t>o</a:t>
            </a:r>
            <a:r>
              <a:rPr lang="en-US" altLang="zh-CN" b="1">
                <a:sym typeface="Symbol" panose="05050102010706020507" pitchFamily="18" charset="2"/>
              </a:rPr>
              <a:t>/v</a:t>
            </a:r>
            <a:r>
              <a:rPr lang="en-US" altLang="zh-CN" b="1" baseline="-25000">
                <a:sym typeface="Symbol" panose="05050102010706020507" pitchFamily="18" charset="2"/>
              </a:rPr>
              <a:t>s</a:t>
            </a:r>
            <a:r>
              <a:rPr lang="zh-CN" altLang="en-US" b="1">
                <a:sym typeface="Symbol" panose="05050102010706020507" pitchFamily="18" charset="2"/>
              </a:rPr>
              <a:t>及</a:t>
            </a:r>
            <a:r>
              <a:rPr lang="en-US" altLang="zh-CN" b="1">
                <a:sym typeface="Symbol" panose="05050102010706020507" pitchFamily="18" charset="2"/>
              </a:rPr>
              <a:t>R</a:t>
            </a:r>
            <a:r>
              <a:rPr lang="en-US" altLang="zh-CN" b="1" baseline="-25000">
                <a:sym typeface="Symbol" panose="05050102010706020507" pitchFamily="18" charset="2"/>
              </a:rPr>
              <a:t>o</a:t>
            </a:r>
            <a:r>
              <a:rPr lang="zh-CN" altLang="en-US" b="1">
                <a:sym typeface="Symbol" panose="05050102010706020507" pitchFamily="18" charset="2"/>
              </a:rPr>
              <a:t>；</a:t>
            </a:r>
          </a:p>
        </p:txBody>
      </p:sp>
      <p:graphicFrame>
        <p:nvGraphicFramePr>
          <p:cNvPr id="5" name="Object 4"/>
          <p:cNvGraphicFramePr>
            <a:graphicFrameLocks noChangeAspect="1"/>
          </p:cNvGraphicFramePr>
          <p:nvPr/>
        </p:nvGraphicFramePr>
        <p:xfrm>
          <a:off x="1600200" y="5257800"/>
          <a:ext cx="5432425" cy="457200"/>
        </p:xfrm>
        <a:graphic>
          <a:graphicData uri="http://schemas.openxmlformats.org/presentationml/2006/ole">
            <mc:AlternateContent xmlns:mc="http://schemas.openxmlformats.org/markup-compatibility/2006">
              <mc:Choice xmlns:v="urn:schemas-microsoft-com:vml" Requires="v">
                <p:oleObj spid="_x0000_s68740" name="公式" r:id="rId7" imgW="2667000" imgH="228600" progId="Equation.3">
                  <p:embed/>
                </p:oleObj>
              </mc:Choice>
              <mc:Fallback>
                <p:oleObj name="公式" r:id="rId7" imgW="2667000" imgH="228600"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5257800"/>
                        <a:ext cx="54324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77" name="Object 5"/>
          <p:cNvGraphicFramePr>
            <a:graphicFrameLocks noChangeAspect="1"/>
          </p:cNvGraphicFramePr>
          <p:nvPr/>
        </p:nvGraphicFramePr>
        <p:xfrm>
          <a:off x="1600200" y="5715000"/>
          <a:ext cx="5230813" cy="889000"/>
        </p:xfrm>
        <a:graphic>
          <a:graphicData uri="http://schemas.openxmlformats.org/presentationml/2006/ole">
            <mc:AlternateContent xmlns:mc="http://schemas.openxmlformats.org/markup-compatibility/2006">
              <mc:Choice xmlns:v="urn:schemas-microsoft-com:vml" Requires="v">
                <p:oleObj spid="_x0000_s68741" name="公式" r:id="rId9" imgW="2616200" imgH="444500" progId="Equation.3">
                  <p:embed/>
                </p:oleObj>
              </mc:Choice>
              <mc:Fallback>
                <p:oleObj name="公式" r:id="rId9" imgW="2616200" imgH="444500"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5715000"/>
                        <a:ext cx="5230813"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灯片编号占位符 18"/>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B1A1897D-DD92-4BE6-BC0B-E07A121CF7B0}" type="slidenum">
              <a:rPr lang="en-US" altLang="zh-CN">
                <a:solidFill>
                  <a:srgbClr val="653A20"/>
                </a:solidFill>
              </a:rPr>
              <a:pPr eaLnBrk="1" hangingPunct="1"/>
              <a:t>89</a:t>
            </a:fld>
            <a:endParaRPr lang="zh-CN" altLang="en-US">
              <a:solidFill>
                <a:srgbClr val="653A20"/>
              </a:solidFill>
            </a:endParaRPr>
          </a:p>
        </p:txBody>
      </p:sp>
      <p:pic>
        <p:nvPicPr>
          <p:cNvPr id="5428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762000"/>
            <a:ext cx="53340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7439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wipe(left)">
                                      <p:cBhvr>
                                        <p:cTn id="7" dur="500"/>
                                        <p:tgtEl>
                                          <p:spTgt spid="542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4274"/>
                                        </p:tgtEl>
                                        <p:attrNameLst>
                                          <p:attrName>style.visibility</p:attrName>
                                        </p:attrNameLst>
                                      </p:cBhvr>
                                      <p:to>
                                        <p:strVal val="visible"/>
                                      </p:to>
                                    </p:set>
                                    <p:animEffect transition="in" filter="wipe(left)">
                                      <p:cBhvr>
                                        <p:cTn id="12" dur="500"/>
                                        <p:tgtEl>
                                          <p:spTgt spid="542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4277"/>
                                        </p:tgtEl>
                                        <p:attrNameLst>
                                          <p:attrName>style.visibility</p:attrName>
                                        </p:attrNameLst>
                                      </p:cBhvr>
                                      <p:to>
                                        <p:strVal val="visible"/>
                                      </p:to>
                                    </p:set>
                                    <p:animEffect transition="in" filter="wipe(left)">
                                      <p:cBhvr>
                                        <p:cTn id="22" dur="500"/>
                                        <p:tgtEl>
                                          <p:spTgt spid="54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8E7BD-7E2B-44E9-9862-52D3A3642B39}"/>
              </a:ext>
            </a:extLst>
          </p:cNvPr>
          <p:cNvSpPr>
            <a:spLocks noGrp="1"/>
          </p:cNvSpPr>
          <p:nvPr>
            <p:ph type="title"/>
          </p:nvPr>
        </p:nvSpPr>
        <p:spPr/>
        <p:txBody>
          <a:bodyPr/>
          <a:lstStyle/>
          <a:p>
            <a:endParaRPr lang="zh-CN" altLang="en-US"/>
          </a:p>
        </p:txBody>
      </p:sp>
      <p:sp>
        <p:nvSpPr>
          <p:cNvPr id="3" name="Rectangle 2">
            <a:extLst>
              <a:ext uri="{FF2B5EF4-FFF2-40B4-BE49-F238E27FC236}">
                <a16:creationId xmlns:a16="http://schemas.microsoft.com/office/drawing/2014/main" id="{3A1749AB-3CFF-44B8-B7C3-C4672EF3B4FE}"/>
              </a:ext>
            </a:extLst>
          </p:cNvPr>
          <p:cNvSpPr>
            <a:spLocks noChangeArrowheads="1"/>
          </p:cNvSpPr>
          <p:nvPr/>
        </p:nvSpPr>
        <p:spPr bwMode="auto">
          <a:xfrm>
            <a:off x="1066800" y="44624"/>
            <a:ext cx="6858000"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en-US" altLang="zh-CN" sz="3200" b="1" dirty="0">
                <a:solidFill>
                  <a:srgbClr val="FF0000"/>
                </a:solidFill>
                <a:ea typeface="黑体" panose="02010609060101010101" pitchFamily="49" charset="-122"/>
              </a:rPr>
              <a:t>3.1.2  </a:t>
            </a:r>
            <a:r>
              <a:rPr lang="en-US" altLang="zh-CN" sz="3200" b="1" dirty="0">
                <a:solidFill>
                  <a:srgbClr val="FF0000"/>
                </a:solidFill>
                <a:latin typeface="黑体" panose="02010609060101010101" pitchFamily="49" charset="-122"/>
                <a:ea typeface="黑体" panose="02010609060101010101" pitchFamily="49" charset="-122"/>
              </a:rPr>
              <a:t>BJT</a:t>
            </a:r>
            <a:r>
              <a:rPr lang="zh-CN" altLang="en-US" sz="3200" b="1" dirty="0">
                <a:solidFill>
                  <a:srgbClr val="FF0000"/>
                </a:solidFill>
                <a:latin typeface="黑体" panose="02010609060101010101" pitchFamily="49" charset="-122"/>
                <a:ea typeface="黑体" panose="02010609060101010101" pitchFamily="49" charset="-122"/>
              </a:rPr>
              <a:t>的电流分配与放大原理</a:t>
            </a:r>
          </a:p>
        </p:txBody>
      </p:sp>
      <p:sp>
        <p:nvSpPr>
          <p:cNvPr id="4" name="Rectangle 3">
            <a:extLst>
              <a:ext uri="{FF2B5EF4-FFF2-40B4-BE49-F238E27FC236}">
                <a16:creationId xmlns:a16="http://schemas.microsoft.com/office/drawing/2014/main" id="{F20BE1AA-5147-4862-BA41-C4F5C0113FA4}"/>
              </a:ext>
            </a:extLst>
          </p:cNvPr>
          <p:cNvSpPr>
            <a:spLocks noChangeArrowheads="1"/>
          </p:cNvSpPr>
          <p:nvPr/>
        </p:nvSpPr>
        <p:spPr bwMode="auto">
          <a:xfrm>
            <a:off x="827088" y="2028999"/>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90500" indent="-190500"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spcBef>
                <a:spcPct val="20000"/>
              </a:spcBef>
            </a:pPr>
            <a:r>
              <a:rPr lang="en-US" altLang="zh-CN" b="1">
                <a:solidFill>
                  <a:srgbClr val="FF0000"/>
                </a:solidFill>
                <a:ea typeface="宋体" panose="02010600030101010101" pitchFamily="2" charset="-122"/>
              </a:rPr>
              <a:t>2. </a:t>
            </a:r>
            <a:r>
              <a:rPr lang="zh-CN" altLang="en-US" b="1">
                <a:solidFill>
                  <a:srgbClr val="FF0000"/>
                </a:solidFill>
                <a:ea typeface="宋体" panose="02010600030101010101" pitchFamily="2" charset="-122"/>
              </a:rPr>
              <a:t>内部载流子的传输过程</a:t>
            </a:r>
            <a:endParaRPr lang="zh-CN" altLang="en-US" b="1">
              <a:solidFill>
                <a:srgbClr val="FF5050"/>
              </a:solidFill>
              <a:ea typeface="宋体" panose="02010600030101010101" pitchFamily="2" charset="-122"/>
            </a:endParaRPr>
          </a:p>
        </p:txBody>
      </p:sp>
      <p:sp>
        <p:nvSpPr>
          <p:cNvPr id="5" name="Rectangle 4">
            <a:extLst>
              <a:ext uri="{FF2B5EF4-FFF2-40B4-BE49-F238E27FC236}">
                <a16:creationId xmlns:a16="http://schemas.microsoft.com/office/drawing/2014/main" id="{E40EC295-3B46-408B-978C-F388D64D51DB}"/>
              </a:ext>
            </a:extLst>
          </p:cNvPr>
          <p:cNvSpPr>
            <a:spLocks noChangeArrowheads="1"/>
          </p:cNvSpPr>
          <p:nvPr/>
        </p:nvSpPr>
        <p:spPr bwMode="auto">
          <a:xfrm>
            <a:off x="971550" y="589137"/>
            <a:ext cx="78486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10000"/>
              </a:lnSpc>
            </a:pPr>
            <a:r>
              <a:rPr lang="en-US" altLang="zh-CN" sz="2800" b="1">
                <a:solidFill>
                  <a:srgbClr val="000000"/>
                </a:solidFill>
                <a:ea typeface="宋体" panose="02010600030101010101" pitchFamily="2" charset="-122"/>
              </a:rPr>
              <a:t>        </a:t>
            </a:r>
            <a:r>
              <a:rPr lang="zh-CN" altLang="en-US" b="1">
                <a:solidFill>
                  <a:srgbClr val="000000"/>
                </a:solidFill>
                <a:ea typeface="宋体" panose="02010600030101010101" pitchFamily="2" charset="-122"/>
              </a:rPr>
              <a:t>三极管的放大作用是在一定的外部条件控制下，通过载流子传输体现出来的。</a:t>
            </a:r>
          </a:p>
          <a:p>
            <a:pPr algn="l" eaLnBrk="1" hangingPunct="1">
              <a:lnSpc>
                <a:spcPct val="110000"/>
              </a:lnSpc>
            </a:pPr>
            <a:r>
              <a:rPr lang="zh-CN" altLang="en-US" b="1">
                <a:solidFill>
                  <a:srgbClr val="000000"/>
                </a:solidFill>
                <a:ea typeface="宋体" panose="02010600030101010101" pitchFamily="2" charset="-122"/>
              </a:rPr>
              <a:t>        外部条件：</a:t>
            </a:r>
            <a:r>
              <a:rPr lang="zh-CN" altLang="en-US" b="1">
                <a:solidFill>
                  <a:schemeClr val="accent2"/>
                </a:solidFill>
                <a:ea typeface="黑体" panose="02010609060101010101" pitchFamily="49" charset="-122"/>
              </a:rPr>
              <a:t>发射结正偏，集电结反偏。</a:t>
            </a:r>
            <a:endParaRPr lang="zh-CN" altLang="en-US" sz="2800" b="1">
              <a:solidFill>
                <a:schemeClr val="accent2"/>
              </a:solidFill>
              <a:ea typeface="宋体" panose="02010600030101010101" pitchFamily="2" charset="-122"/>
            </a:endParaRPr>
          </a:p>
        </p:txBody>
      </p:sp>
      <p:sp>
        <p:nvSpPr>
          <p:cNvPr id="6" name="Rectangle 5">
            <a:extLst>
              <a:ext uri="{FF2B5EF4-FFF2-40B4-BE49-F238E27FC236}">
                <a16:creationId xmlns:a16="http://schemas.microsoft.com/office/drawing/2014/main" id="{D5662B32-5221-4193-8E6F-59DB4B496E58}"/>
              </a:ext>
            </a:extLst>
          </p:cNvPr>
          <p:cNvSpPr>
            <a:spLocks noChangeArrowheads="1"/>
          </p:cNvSpPr>
          <p:nvPr/>
        </p:nvSpPr>
        <p:spPr bwMode="auto">
          <a:xfrm>
            <a:off x="468313" y="2460799"/>
            <a:ext cx="30241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lnSpc>
                <a:spcPct val="120000"/>
              </a:lnSpc>
              <a:spcBef>
                <a:spcPct val="20000"/>
              </a:spcBef>
            </a:pPr>
            <a:r>
              <a:rPr lang="zh-CN" altLang="en-US" b="1">
                <a:solidFill>
                  <a:srgbClr val="000000"/>
                </a:solidFill>
                <a:ea typeface="宋体" panose="02010600030101010101" pitchFamily="2" charset="-122"/>
              </a:rPr>
              <a:t>发射区：发射载流子</a:t>
            </a:r>
          </a:p>
        </p:txBody>
      </p:sp>
      <p:sp>
        <p:nvSpPr>
          <p:cNvPr id="7" name="AutoShape 6">
            <a:extLst>
              <a:ext uri="{FF2B5EF4-FFF2-40B4-BE49-F238E27FC236}">
                <a16:creationId xmlns:a16="http://schemas.microsoft.com/office/drawing/2014/main" id="{B8FBFF69-C6C5-478D-9C50-CC88E96380BE}"/>
              </a:ext>
            </a:extLst>
          </p:cNvPr>
          <p:cNvSpPr>
            <a:spLocks noChangeArrowheads="1"/>
          </p:cNvSpPr>
          <p:nvPr/>
        </p:nvSpPr>
        <p:spPr bwMode="auto">
          <a:xfrm>
            <a:off x="1042988" y="733599"/>
            <a:ext cx="7623175" cy="1274763"/>
          </a:xfrm>
          <a:prstGeom prst="flowChartAlternateProcess">
            <a:avLst/>
          </a:prstGeom>
          <a:solidFill>
            <a:srgbClr val="FFC000"/>
          </a:solidFill>
          <a:ln>
            <a:noFill/>
          </a:ln>
        </p:spPr>
        <p:txBody>
          <a:bodyPr anchor="ct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dirty="0">
                <a:ea typeface="宋体" panose="02010600030101010101" pitchFamily="2" charset="-122"/>
              </a:rPr>
              <a:t>       </a:t>
            </a:r>
            <a:r>
              <a:rPr lang="zh-CN" altLang="en-US" dirty="0">
                <a:latin typeface="Arial" panose="020B0604020202020204" pitchFamily="34" charset="0"/>
                <a:ea typeface="宋体" panose="02010600030101010101" pitchFamily="2" charset="-122"/>
              </a:rPr>
              <a:t>以上看出，三极管内有两种载流子</a:t>
            </a:r>
            <a:r>
              <a:rPr lang="en-US" altLang="zh-CN" dirty="0">
                <a:ea typeface="宋体" panose="02010600030101010101" pitchFamily="2" charset="-122"/>
              </a:rPr>
              <a:t>(</a:t>
            </a:r>
            <a:r>
              <a:rPr lang="zh-CN" altLang="en-US" dirty="0">
                <a:latin typeface="Arial" panose="020B0604020202020204" pitchFamily="34" charset="0"/>
                <a:ea typeface="宋体" panose="02010600030101010101" pitchFamily="2" charset="-122"/>
              </a:rPr>
              <a:t>自由电子和空穴</a:t>
            </a:r>
            <a:r>
              <a:rPr lang="en-US" altLang="zh-CN" dirty="0">
                <a:ea typeface="宋体" panose="02010600030101010101" pitchFamily="2" charset="-122"/>
              </a:rPr>
              <a:t>)</a:t>
            </a:r>
            <a:r>
              <a:rPr lang="zh-CN" altLang="en-US" dirty="0">
                <a:latin typeface="Arial" panose="020B0604020202020204" pitchFamily="34" charset="0"/>
                <a:ea typeface="宋体" panose="02010600030101010101" pitchFamily="2" charset="-122"/>
              </a:rPr>
              <a:t>参与导电，故称为双极型三极管。或</a:t>
            </a:r>
            <a:r>
              <a:rPr lang="en-US" altLang="zh-CN" dirty="0">
                <a:solidFill>
                  <a:srgbClr val="3333FF"/>
                </a:solidFill>
                <a:ea typeface="宋体" panose="02010600030101010101" pitchFamily="2" charset="-122"/>
              </a:rPr>
              <a:t>BJT</a:t>
            </a:r>
            <a:r>
              <a:rPr lang="en-US" altLang="zh-CN" dirty="0">
                <a:ea typeface="宋体" panose="02010600030101010101" pitchFamily="2" charset="-122"/>
              </a:rPr>
              <a:t> (Bipolar Junction Transistor)</a:t>
            </a:r>
            <a:r>
              <a:rPr lang="zh-CN" altLang="en-US" dirty="0">
                <a:latin typeface="Arial" panose="020B0604020202020204" pitchFamily="34" charset="0"/>
                <a:ea typeface="宋体" panose="02010600030101010101" pitchFamily="2" charset="-122"/>
              </a:rPr>
              <a:t>。</a:t>
            </a:r>
            <a:r>
              <a:rPr lang="zh-CN" altLang="en-US" dirty="0">
                <a:solidFill>
                  <a:srgbClr val="FF5050"/>
                </a:solidFill>
                <a:ea typeface="宋体" panose="02010600030101010101" pitchFamily="2" charset="-122"/>
              </a:rPr>
              <a:t> </a:t>
            </a:r>
          </a:p>
        </p:txBody>
      </p:sp>
      <p:sp>
        <p:nvSpPr>
          <p:cNvPr id="8" name="Rectangle 7">
            <a:extLst>
              <a:ext uri="{FF2B5EF4-FFF2-40B4-BE49-F238E27FC236}">
                <a16:creationId xmlns:a16="http://schemas.microsoft.com/office/drawing/2014/main" id="{DBABC296-C6F5-49B6-B903-1DAEBA514EC3}"/>
              </a:ext>
            </a:extLst>
          </p:cNvPr>
          <p:cNvSpPr>
            <a:spLocks noChangeArrowheads="1"/>
          </p:cNvSpPr>
          <p:nvPr/>
        </p:nvSpPr>
        <p:spPr bwMode="auto">
          <a:xfrm>
            <a:off x="4427538" y="2028999"/>
            <a:ext cx="234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b="1">
                <a:solidFill>
                  <a:srgbClr val="000000"/>
                </a:solidFill>
                <a:ea typeface="宋体" panose="02010600030101010101" pitchFamily="2" charset="-122"/>
              </a:rPr>
              <a:t>（以</a:t>
            </a:r>
            <a:r>
              <a:rPr lang="en-US" altLang="zh-CN" b="1">
                <a:solidFill>
                  <a:srgbClr val="000000"/>
                </a:solidFill>
                <a:ea typeface="宋体" panose="02010600030101010101" pitchFamily="2" charset="-122"/>
              </a:rPr>
              <a:t>NPN</a:t>
            </a:r>
            <a:r>
              <a:rPr lang="zh-CN" altLang="en-US" b="1">
                <a:solidFill>
                  <a:srgbClr val="000000"/>
                </a:solidFill>
                <a:ea typeface="宋体" panose="02010600030101010101" pitchFamily="2" charset="-122"/>
              </a:rPr>
              <a:t>为例）</a:t>
            </a:r>
          </a:p>
        </p:txBody>
      </p:sp>
      <p:sp>
        <p:nvSpPr>
          <p:cNvPr id="9" name="Text Box 8">
            <a:extLst>
              <a:ext uri="{FF2B5EF4-FFF2-40B4-BE49-F238E27FC236}">
                <a16:creationId xmlns:a16="http://schemas.microsoft.com/office/drawing/2014/main" id="{9680858C-C5C0-48DC-A403-40334955BBE9}"/>
              </a:ext>
            </a:extLst>
          </p:cNvPr>
          <p:cNvSpPr txBox="1">
            <a:spLocks noChangeArrowheads="1"/>
          </p:cNvSpPr>
          <p:nvPr/>
        </p:nvSpPr>
        <p:spPr bwMode="auto">
          <a:xfrm>
            <a:off x="3708400" y="5558012"/>
            <a:ext cx="4695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000" b="1">
                <a:solidFill>
                  <a:srgbClr val="0000FF"/>
                </a:solidFill>
                <a:latin typeface="楷体_GB2312" pitchFamily="49" charset="-122"/>
              </a:rPr>
              <a:t>放大状态下</a:t>
            </a:r>
            <a:r>
              <a:rPr lang="en-US" altLang="zh-CN" sz="2000" b="1">
                <a:solidFill>
                  <a:srgbClr val="0000FF"/>
                </a:solidFill>
                <a:latin typeface="楷体_GB2312" pitchFamily="49" charset="-122"/>
              </a:rPr>
              <a:t>BJT</a:t>
            </a:r>
            <a:r>
              <a:rPr lang="zh-CN" altLang="en-US" sz="2000" b="1">
                <a:solidFill>
                  <a:srgbClr val="0000FF"/>
                </a:solidFill>
                <a:latin typeface="楷体_GB2312" pitchFamily="49" charset="-122"/>
              </a:rPr>
              <a:t>中载流子的传输过程</a:t>
            </a:r>
          </a:p>
        </p:txBody>
      </p:sp>
      <p:pic>
        <p:nvPicPr>
          <p:cNvPr id="10" name="Picture 9" descr="未标题-2 拷贝">
            <a:extLst>
              <a:ext uri="{FF2B5EF4-FFF2-40B4-BE49-F238E27FC236}">
                <a16:creationId xmlns:a16="http://schemas.microsoft.com/office/drawing/2014/main" id="{D730D3BD-698E-46BA-AB16-88ED8E1ACC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2605262"/>
            <a:ext cx="5256213"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3506CDFB-5912-4015-8CE5-CA30445486C2}"/>
              </a:ext>
            </a:extLst>
          </p:cNvPr>
          <p:cNvSpPr>
            <a:spLocks noChangeArrowheads="1"/>
          </p:cNvSpPr>
          <p:nvPr/>
        </p:nvSpPr>
        <p:spPr bwMode="auto">
          <a:xfrm>
            <a:off x="468313" y="3037062"/>
            <a:ext cx="3097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b="1">
                <a:solidFill>
                  <a:srgbClr val="000000"/>
                </a:solidFill>
                <a:ea typeface="宋体" panose="02010600030101010101" pitchFamily="2" charset="-122"/>
              </a:rPr>
              <a:t>集电区：收集载流子</a:t>
            </a:r>
            <a:endParaRPr lang="zh-CN" altLang="en-US" b="1">
              <a:ea typeface="宋体" panose="02010600030101010101" pitchFamily="2" charset="-122"/>
            </a:endParaRPr>
          </a:p>
        </p:txBody>
      </p:sp>
      <p:sp>
        <p:nvSpPr>
          <p:cNvPr id="12" name="Rectangle 11">
            <a:extLst>
              <a:ext uri="{FF2B5EF4-FFF2-40B4-BE49-F238E27FC236}">
                <a16:creationId xmlns:a16="http://schemas.microsoft.com/office/drawing/2014/main" id="{CF3E4D35-F199-45E5-8E0E-A351A85045B7}"/>
              </a:ext>
            </a:extLst>
          </p:cNvPr>
          <p:cNvSpPr>
            <a:spLocks noChangeArrowheads="1"/>
          </p:cNvSpPr>
          <p:nvPr/>
        </p:nvSpPr>
        <p:spPr bwMode="auto">
          <a:xfrm>
            <a:off x="755650" y="3541887"/>
            <a:ext cx="2635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a:r>
              <a:rPr lang="zh-CN" altLang="en-US" b="1">
                <a:solidFill>
                  <a:srgbClr val="000000"/>
                </a:solidFill>
                <a:ea typeface="宋体" panose="02010600030101010101" pitchFamily="2" charset="-122"/>
              </a:rPr>
              <a:t>基区：传送和控制</a:t>
            </a:r>
          </a:p>
          <a:p>
            <a:pPr algn="l"/>
            <a:r>
              <a:rPr lang="zh-CN" altLang="en-US" b="1">
                <a:solidFill>
                  <a:srgbClr val="000000"/>
                </a:solidFill>
                <a:ea typeface="宋体" panose="02010600030101010101" pitchFamily="2" charset="-122"/>
              </a:rPr>
              <a:t>             载流子</a:t>
            </a:r>
          </a:p>
        </p:txBody>
      </p:sp>
      <p:sp>
        <p:nvSpPr>
          <p:cNvPr id="13" name="Text Box 12">
            <a:extLst>
              <a:ext uri="{FF2B5EF4-FFF2-40B4-BE49-F238E27FC236}">
                <a16:creationId xmlns:a16="http://schemas.microsoft.com/office/drawing/2014/main" id="{5681E040-7448-43AE-B449-F75BB104251C}"/>
              </a:ext>
            </a:extLst>
          </p:cNvPr>
          <p:cNvSpPr txBox="1">
            <a:spLocks noChangeArrowheads="1"/>
          </p:cNvSpPr>
          <p:nvPr/>
        </p:nvSpPr>
        <p:spPr bwMode="auto">
          <a:xfrm>
            <a:off x="468313" y="4334049"/>
            <a:ext cx="1447800" cy="4572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panose="02020603050405020304" pitchFamily="18" charset="0"/>
                <a:ea typeface="楷体_GB2312" pitchFamily="49" charset="-122"/>
              </a:defRPr>
            </a:lvl1pPr>
            <a:lvl2pPr marL="742950" indent="-285750" eaLnBrk="0" hangingPunct="0">
              <a:defRPr kumimoji="1" sz="2400">
                <a:solidFill>
                  <a:schemeClr val="tx1"/>
                </a:solidFill>
                <a:latin typeface="Times New Roman" panose="02020603050405020304" pitchFamily="18" charset="0"/>
                <a:ea typeface="楷体_GB2312" pitchFamily="49" charset="-122"/>
              </a:defRPr>
            </a:lvl2pPr>
            <a:lvl3pPr marL="1143000" indent="-228600" eaLnBrk="0" hangingPunct="0">
              <a:defRPr kumimoji="1" sz="2400">
                <a:solidFill>
                  <a:schemeClr val="tx1"/>
                </a:solidFill>
                <a:latin typeface="Times New Roman" panose="02020603050405020304" pitchFamily="18" charset="0"/>
                <a:ea typeface="楷体_GB2312" pitchFamily="49" charset="-122"/>
              </a:defRPr>
            </a:lvl3pPr>
            <a:lvl4pPr marL="1600200" indent="-228600" eaLnBrk="0" hangingPunct="0">
              <a:defRPr kumimoji="1" sz="2400">
                <a:solidFill>
                  <a:schemeClr val="tx1"/>
                </a:solidFill>
                <a:latin typeface="Times New Roman" panose="02020603050405020304" pitchFamily="18" charset="0"/>
                <a:ea typeface="楷体_GB2312" pitchFamily="49" charset="-122"/>
              </a:defRPr>
            </a:lvl4pPr>
            <a:lvl5pPr marL="2057400" indent="-228600" eaLnBrk="0" hangingPunct="0">
              <a:defRPr kumimoji="1" sz="2400">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l" eaLnBrk="1" hangingPunct="1"/>
            <a:r>
              <a:rPr lang="en-US" altLang="zh-CN" b="1" i="1">
                <a:solidFill>
                  <a:srgbClr val="000099"/>
                </a:solidFill>
                <a:ea typeface="宋体" panose="02010600030101010101" pitchFamily="2" charset="-122"/>
              </a:rPr>
              <a:t>I</a:t>
            </a:r>
            <a:r>
              <a:rPr lang="en-US" altLang="zh-CN" b="1" baseline="-25000">
                <a:solidFill>
                  <a:srgbClr val="000099"/>
                </a:solidFill>
                <a:ea typeface="宋体" panose="02010600030101010101" pitchFamily="2" charset="-122"/>
              </a:rPr>
              <a:t>E</a:t>
            </a:r>
            <a:r>
              <a:rPr lang="en-US" altLang="zh-CN" b="1">
                <a:solidFill>
                  <a:srgbClr val="000099"/>
                </a:solidFill>
                <a:ea typeface="宋体" panose="02010600030101010101" pitchFamily="2" charset="-122"/>
              </a:rPr>
              <a:t>=</a:t>
            </a:r>
            <a:r>
              <a:rPr lang="en-US" altLang="zh-CN" b="1" i="1">
                <a:solidFill>
                  <a:srgbClr val="000099"/>
                </a:solidFill>
                <a:ea typeface="宋体" panose="02010600030101010101" pitchFamily="2" charset="-122"/>
              </a:rPr>
              <a:t>I</a:t>
            </a:r>
            <a:r>
              <a:rPr lang="en-US" altLang="zh-CN" b="1" baseline="-25000">
                <a:solidFill>
                  <a:srgbClr val="000099"/>
                </a:solidFill>
                <a:ea typeface="宋体" panose="02010600030101010101" pitchFamily="2" charset="-122"/>
              </a:rPr>
              <a:t>B</a:t>
            </a:r>
            <a:r>
              <a:rPr lang="en-US" altLang="zh-CN" b="1">
                <a:solidFill>
                  <a:srgbClr val="000099"/>
                </a:solidFill>
                <a:ea typeface="宋体" panose="02010600030101010101" pitchFamily="2" charset="-122"/>
              </a:rPr>
              <a:t>+</a:t>
            </a:r>
            <a:r>
              <a:rPr lang="en-US" altLang="zh-CN" b="1" i="1">
                <a:solidFill>
                  <a:srgbClr val="000099"/>
                </a:solidFill>
                <a:ea typeface="宋体" panose="02010600030101010101" pitchFamily="2" charset="-122"/>
              </a:rPr>
              <a:t> I</a:t>
            </a:r>
            <a:r>
              <a:rPr lang="en-US" altLang="zh-CN" b="1" baseline="-25000">
                <a:solidFill>
                  <a:srgbClr val="000099"/>
                </a:solidFill>
                <a:ea typeface="宋体" panose="02010600030101010101" pitchFamily="2" charset="-122"/>
              </a:rPr>
              <a:t>C</a:t>
            </a:r>
            <a:endParaRPr lang="en-US" altLang="zh-CN" b="1">
              <a:solidFill>
                <a:srgbClr val="000099"/>
              </a:solidFill>
              <a:ea typeface="宋体" panose="02010600030101010101" pitchFamily="2" charset="-122"/>
            </a:endParaRPr>
          </a:p>
        </p:txBody>
      </p:sp>
      <p:graphicFrame>
        <p:nvGraphicFramePr>
          <p:cNvPr id="14" name="Object 13">
            <a:extLst>
              <a:ext uri="{FF2B5EF4-FFF2-40B4-BE49-F238E27FC236}">
                <a16:creationId xmlns:a16="http://schemas.microsoft.com/office/drawing/2014/main" id="{C2DA3455-DB68-4EC5-A261-E3AB422EE6ED}"/>
              </a:ext>
            </a:extLst>
          </p:cNvPr>
          <p:cNvGraphicFramePr>
            <a:graphicFrameLocks noChangeAspect="1"/>
          </p:cNvGraphicFramePr>
          <p:nvPr>
            <p:extLst>
              <p:ext uri="{D42A27DB-BD31-4B8C-83A1-F6EECF244321}">
                <p14:modId xmlns:p14="http://schemas.microsoft.com/office/powerpoint/2010/main" val="4132721161"/>
              </p:ext>
            </p:extLst>
          </p:nvPr>
        </p:nvGraphicFramePr>
        <p:xfrm>
          <a:off x="4514850" y="3289474"/>
          <a:ext cx="114300" cy="215900"/>
        </p:xfrm>
        <a:graphic>
          <a:graphicData uri="http://schemas.openxmlformats.org/presentationml/2006/ole">
            <mc:AlternateContent xmlns:mc="http://schemas.openxmlformats.org/markup-compatibility/2006">
              <mc:Choice xmlns:v="urn:schemas-microsoft-com:vml" Requires="v">
                <p:oleObj spid="_x0000_s22692" name="公式" r:id="rId6" imgW="2743200" imgH="5181600" progId="Equation.3">
                  <p:embed/>
                </p:oleObj>
              </mc:Choice>
              <mc:Fallback>
                <p:oleObj name="公式" r:id="rId6" imgW="2743200" imgH="5181600" progId="Equation.3">
                  <p:embed/>
                  <p:pic>
                    <p:nvPicPr>
                      <p:cNvPr id="0" name="Picture 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289474"/>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37ED979D-2CA2-4546-B68B-9B4AD9F2CE64}"/>
              </a:ext>
            </a:extLst>
          </p:cNvPr>
          <p:cNvGraphicFramePr>
            <a:graphicFrameLocks noChangeAspect="1"/>
          </p:cNvGraphicFramePr>
          <p:nvPr>
            <p:extLst>
              <p:ext uri="{D42A27DB-BD31-4B8C-83A1-F6EECF244321}">
                <p14:modId xmlns:p14="http://schemas.microsoft.com/office/powerpoint/2010/main" val="3342666775"/>
              </p:ext>
            </p:extLst>
          </p:nvPr>
        </p:nvGraphicFramePr>
        <p:xfrm>
          <a:off x="395288" y="4837287"/>
          <a:ext cx="2951162" cy="1008062"/>
        </p:xfrm>
        <a:graphic>
          <a:graphicData uri="http://schemas.openxmlformats.org/presentationml/2006/ole">
            <mc:AlternateContent xmlns:mc="http://schemas.openxmlformats.org/markup-compatibility/2006">
              <mc:Choice xmlns:v="urn:schemas-microsoft-com:vml" Requires="v">
                <p:oleObj spid="_x0000_s22693" name="公式" r:id="rId8" imgW="1674360" imgH="455400" progId="Equation.3">
                  <p:embed/>
                </p:oleObj>
              </mc:Choice>
              <mc:Fallback>
                <p:oleObj name="公式" r:id="rId8" imgW="1674360" imgH="455400" progId="Equation.3">
                  <p:embed/>
                  <p:pic>
                    <p:nvPicPr>
                      <p:cNvPr id="0" name="Picture 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4837287"/>
                        <a:ext cx="2951162" cy="1008062"/>
                      </a:xfrm>
                      <a:prstGeom prst="rect">
                        <a:avLst/>
                      </a:prstGeom>
                      <a:solidFill>
                        <a:schemeClr val="bg1"/>
                      </a:solidFill>
                    </p:spPr>
                  </p:pic>
                </p:oleObj>
              </mc:Fallback>
            </mc:AlternateContent>
          </a:graphicData>
        </a:graphic>
      </p:graphicFrame>
      <p:graphicFrame>
        <p:nvGraphicFramePr>
          <p:cNvPr id="16" name="Object 15">
            <a:extLst>
              <a:ext uri="{FF2B5EF4-FFF2-40B4-BE49-F238E27FC236}">
                <a16:creationId xmlns:a16="http://schemas.microsoft.com/office/drawing/2014/main" id="{4BA9112A-A2CC-40BD-B9B4-C8560664798E}"/>
              </a:ext>
            </a:extLst>
          </p:cNvPr>
          <p:cNvGraphicFramePr>
            <a:graphicFrameLocks noChangeAspect="1"/>
          </p:cNvGraphicFramePr>
          <p:nvPr>
            <p:extLst>
              <p:ext uri="{D42A27DB-BD31-4B8C-83A1-F6EECF244321}">
                <p14:modId xmlns:p14="http://schemas.microsoft.com/office/powerpoint/2010/main" val="330900798"/>
              </p:ext>
            </p:extLst>
          </p:nvPr>
        </p:nvGraphicFramePr>
        <p:xfrm>
          <a:off x="395288" y="5989812"/>
          <a:ext cx="2663825" cy="503237"/>
        </p:xfrm>
        <a:graphic>
          <a:graphicData uri="http://schemas.openxmlformats.org/presentationml/2006/ole">
            <mc:AlternateContent xmlns:mc="http://schemas.openxmlformats.org/markup-compatibility/2006">
              <mc:Choice xmlns:v="urn:schemas-microsoft-com:vml" Requires="v">
                <p:oleObj spid="_x0000_s22694" name="公式" r:id="rId10" imgW="1315080" imgH="225000" progId="Equation.3">
                  <p:embed/>
                </p:oleObj>
              </mc:Choice>
              <mc:Fallback>
                <p:oleObj name="公式" r:id="rId10" imgW="1315080" imgH="225000" progId="Equation.3">
                  <p:embed/>
                  <p:pic>
                    <p:nvPicPr>
                      <p:cNvPr id="0" name="Picture 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288" y="5989812"/>
                        <a:ext cx="2663825" cy="50323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2090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3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edge">
                                      <p:cBhvr>
                                        <p:cTn id="17" dur="2000"/>
                                        <p:tgtEl>
                                          <p:spTgt spid="8"/>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edge">
                                      <p:cBhvr>
                                        <p:cTn id="22" dur="3000"/>
                                        <p:tgtEl>
                                          <p:spTgt spid="10"/>
                                        </p:tgtEl>
                                      </p:cBhvr>
                                    </p:animEffect>
                                  </p:childTnLst>
                                  <p:subTnLst>
                                    <p:audio>
                                      <p:cMediaNode>
                                        <p:cTn display="0" masterRel="sameClick">
                                          <p:stCondLst>
                                            <p:cond evt="begin" delay="0">
                                              <p:tn val="20"/>
                                            </p:cond>
                                          </p:stCondLst>
                                          <p:endCondLst>
                                            <p:cond evt="onStopAudio" delay="0">
                                              <p:tgtEl>
                                                <p:sldTgt/>
                                              </p:tgtEl>
                                            </p:cond>
                                          </p:endCondLst>
                                        </p:cTn>
                                        <p:tgtEl>
                                          <p:sndTgt r:embed="rId4" name="CHIMES.WAV"/>
                                        </p:tgtEl>
                                      </p:cMediaNode>
                                    </p:audio>
                                  </p:subTnLst>
                                </p:cTn>
                              </p:par>
                            </p:childTnLst>
                          </p:cTn>
                        </p:par>
                        <p:par>
                          <p:cTn id="23" fill="hold">
                            <p:stCondLst>
                              <p:cond delay="30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wipe(left)">
                                      <p:cBhvr>
                                        <p:cTn id="31" dur="3000"/>
                                        <p:tgtEl>
                                          <p:spTgt spid="6">
                                            <p:txEl>
                                              <p:pRg st="0" end="0"/>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3" name="type.wav"/>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3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3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ox(out)">
                                      <p:cBhvr>
                                        <p:cTn id="46" dur="2000"/>
                                        <p:tgtEl>
                                          <p:spTgt spid="7"/>
                                        </p:tgtEl>
                                      </p:cBhvr>
                                    </p:animEffect>
                                  </p:childTnLst>
                                  <p:subTnLst>
                                    <p:audio>
                                      <p:cMediaNode>
                                        <p:cTn display="0" masterRel="sameClick">
                                          <p:stCondLst>
                                            <p:cond evt="begin" delay="0">
                                              <p:tn val="44"/>
                                            </p:cond>
                                          </p:stCondLst>
                                          <p:endCondLst>
                                            <p:cond evt="onStopAudio" delay="0">
                                              <p:tgtEl>
                                                <p:sldTgt/>
                                              </p:tgtEl>
                                            </p:cond>
                                          </p:endCondLst>
                                        </p:cTn>
                                        <p:tgtEl>
                                          <p:sndTgt r:embed="rId4" name="CHIMES.WAV"/>
                                        </p:tgtEl>
                                      </p:cMediaNode>
                                    </p:audio>
                                  </p:sub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strips(downRigh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up)">
                                      <p:cBhvr>
                                        <p:cTn id="56" dur="30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3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uild="p" autoUpdateAnimBg="0"/>
      <p:bldP spid="7" grpId="0" animBg="1" autoUpdateAnimBg="0"/>
      <p:bldP spid="8" grpId="0"/>
      <p:bldP spid="9" grpId="0"/>
      <p:bldP spid="11" grpId="0"/>
      <p:bldP spid="12" grpId="0"/>
      <p:bldP spid="13"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Text Box 4"/>
          <p:cNvSpPr txBox="1">
            <a:spLocks noChangeArrowheads="1"/>
          </p:cNvSpPr>
          <p:nvPr/>
        </p:nvSpPr>
        <p:spPr bwMode="auto">
          <a:xfrm>
            <a:off x="228600" y="152400"/>
            <a:ext cx="47196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200" b="1">
                <a:sym typeface="Symbol" panose="05050102010706020507" pitchFamily="18" charset="2"/>
              </a:rPr>
              <a:t>（</a:t>
            </a:r>
            <a:r>
              <a:rPr lang="en-US" altLang="zh-CN" sz="2200" b="1">
                <a:sym typeface="Symbol" panose="05050102010706020507" pitchFamily="18" charset="2"/>
              </a:rPr>
              <a:t>2</a:t>
            </a:r>
            <a:r>
              <a:rPr lang="zh-CN" altLang="en-US" sz="2200" b="1">
                <a:sym typeface="Symbol" panose="05050102010706020507" pitchFamily="18" charset="2"/>
              </a:rPr>
              <a:t>）计算</a:t>
            </a:r>
            <a:r>
              <a:rPr lang="en-US" altLang="zh-CN" sz="2200" b="1">
                <a:sym typeface="Symbol" panose="05050102010706020507" pitchFamily="18" charset="2"/>
              </a:rPr>
              <a:t>A</a:t>
            </a:r>
            <a:r>
              <a:rPr lang="en-US" altLang="zh-CN" sz="2200" b="1" baseline="-25000">
                <a:sym typeface="Symbol" panose="05050102010706020507" pitchFamily="18" charset="2"/>
              </a:rPr>
              <a:t>v</a:t>
            </a:r>
            <a:r>
              <a:rPr lang="zh-CN" altLang="en-US" sz="2200" b="1" baseline="-25000">
                <a:sym typeface="Symbol" panose="05050102010706020507" pitchFamily="18" charset="2"/>
              </a:rPr>
              <a:t>、</a:t>
            </a:r>
            <a:r>
              <a:rPr lang="en-US" altLang="zh-CN" sz="2200" b="1">
                <a:sym typeface="Symbol" panose="05050102010706020507" pitchFamily="18" charset="2"/>
              </a:rPr>
              <a:t>R</a:t>
            </a:r>
            <a:r>
              <a:rPr lang="en-US" altLang="zh-CN" sz="2200" b="1" baseline="-25000">
                <a:sym typeface="Symbol" panose="05050102010706020507" pitchFamily="18" charset="2"/>
              </a:rPr>
              <a:t>i </a:t>
            </a:r>
            <a:r>
              <a:rPr lang="zh-CN" altLang="en-US" sz="2200" b="1">
                <a:sym typeface="Symbol" panose="05050102010706020507" pitchFamily="18" charset="2"/>
              </a:rPr>
              <a:t>、 </a:t>
            </a:r>
            <a:r>
              <a:rPr lang="en-US" altLang="zh-CN" sz="2200" b="1">
                <a:sym typeface="Symbol" panose="05050102010706020507" pitchFamily="18" charset="2"/>
              </a:rPr>
              <a:t>A</a:t>
            </a:r>
            <a:r>
              <a:rPr lang="en-US" altLang="zh-CN" sz="2200" b="1" baseline="-25000">
                <a:sym typeface="Symbol" panose="05050102010706020507" pitchFamily="18" charset="2"/>
              </a:rPr>
              <a:t>vs</a:t>
            </a:r>
            <a:r>
              <a:rPr lang="en-US" altLang="zh-CN" sz="2200" b="1">
                <a:sym typeface="Symbol" panose="05050102010706020507" pitchFamily="18" charset="2"/>
              </a:rPr>
              <a:t>=v</a:t>
            </a:r>
            <a:r>
              <a:rPr lang="en-US" altLang="zh-CN" sz="2200" b="1" baseline="-25000">
                <a:sym typeface="Symbol" panose="05050102010706020507" pitchFamily="18" charset="2"/>
              </a:rPr>
              <a:t>o</a:t>
            </a:r>
            <a:r>
              <a:rPr lang="en-US" altLang="zh-CN" sz="2200" b="1">
                <a:sym typeface="Symbol" panose="05050102010706020507" pitchFamily="18" charset="2"/>
              </a:rPr>
              <a:t>/v</a:t>
            </a:r>
            <a:r>
              <a:rPr lang="en-US" altLang="zh-CN" sz="2200" b="1" baseline="-25000">
                <a:sym typeface="Symbol" panose="05050102010706020507" pitchFamily="18" charset="2"/>
              </a:rPr>
              <a:t>s</a:t>
            </a:r>
            <a:r>
              <a:rPr lang="zh-CN" altLang="en-US" sz="2200" b="1">
                <a:sym typeface="Symbol" panose="05050102010706020507" pitchFamily="18" charset="2"/>
              </a:rPr>
              <a:t>及</a:t>
            </a:r>
            <a:r>
              <a:rPr lang="en-US" altLang="zh-CN" sz="2200" b="1">
                <a:sym typeface="Symbol" panose="05050102010706020507" pitchFamily="18" charset="2"/>
              </a:rPr>
              <a:t>R</a:t>
            </a:r>
            <a:r>
              <a:rPr lang="en-US" altLang="zh-CN" sz="2200" b="1" baseline="-25000">
                <a:sym typeface="Symbol" panose="05050102010706020507" pitchFamily="18" charset="2"/>
              </a:rPr>
              <a:t>o</a:t>
            </a:r>
            <a:r>
              <a:rPr lang="zh-CN" altLang="en-US" sz="2200" b="1">
                <a:sym typeface="Symbol" panose="05050102010706020507" pitchFamily="18" charset="2"/>
              </a:rPr>
              <a:t>；</a:t>
            </a:r>
          </a:p>
        </p:txBody>
      </p:sp>
      <p:sp>
        <p:nvSpPr>
          <p:cNvPr id="54283" name="Text Box 7"/>
          <p:cNvSpPr txBox="1">
            <a:spLocks noChangeArrowheads="1"/>
          </p:cNvSpPr>
          <p:nvPr/>
        </p:nvSpPr>
        <p:spPr bwMode="auto">
          <a:xfrm>
            <a:off x="533400" y="4784725"/>
            <a:ext cx="798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sym typeface="Symbol" panose="05050102010706020507" pitchFamily="18" charset="2"/>
              </a:rPr>
              <a:t>因为</a:t>
            </a:r>
            <a:endParaRPr lang="zh-CN" altLang="en-US" sz="2000" b="1">
              <a:latin typeface="楷体_GB2312" pitchFamily="49" charset="-122"/>
            </a:endParaRPr>
          </a:p>
        </p:txBody>
      </p:sp>
      <p:graphicFrame>
        <p:nvGraphicFramePr>
          <p:cNvPr id="54278" name="Object 6"/>
          <p:cNvGraphicFramePr>
            <a:graphicFrameLocks noChangeAspect="1"/>
          </p:cNvGraphicFramePr>
          <p:nvPr/>
        </p:nvGraphicFramePr>
        <p:xfrm>
          <a:off x="1449388" y="4541838"/>
          <a:ext cx="7340600" cy="889000"/>
        </p:xfrm>
        <a:graphic>
          <a:graphicData uri="http://schemas.openxmlformats.org/presentationml/2006/ole">
            <mc:AlternateContent xmlns:mc="http://schemas.openxmlformats.org/markup-compatibility/2006">
              <mc:Choice xmlns:v="urn:schemas-microsoft-com:vml" Requires="v">
                <p:oleObj spid="_x0000_s69762" name="公式" r:id="rId3" imgW="3670300" imgH="444500" progId="Equation.3">
                  <p:embed/>
                </p:oleObj>
              </mc:Choice>
              <mc:Fallback>
                <p:oleObj name="公式" r:id="rId3" imgW="3670300" imgH="4445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388" y="4541838"/>
                        <a:ext cx="73406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
          <p:cNvGrpSpPr>
            <a:grpSpLocks/>
          </p:cNvGrpSpPr>
          <p:nvPr/>
        </p:nvGrpSpPr>
        <p:grpSpPr bwMode="auto">
          <a:xfrm>
            <a:off x="533400" y="5410200"/>
            <a:ext cx="2667000" cy="457200"/>
            <a:chOff x="432" y="3744"/>
            <a:chExt cx="1680" cy="288"/>
          </a:xfrm>
        </p:grpSpPr>
        <p:sp>
          <p:nvSpPr>
            <p:cNvPr id="55311" name="Text Box 10"/>
            <p:cNvSpPr txBox="1">
              <a:spLocks noChangeArrowheads="1"/>
            </p:cNvSpPr>
            <p:nvPr/>
          </p:nvSpPr>
          <p:spPr bwMode="auto">
            <a:xfrm>
              <a:off x="432" y="374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rPr>
                <a:t>当</a:t>
              </a:r>
            </a:p>
          </p:txBody>
        </p:sp>
        <p:graphicFrame>
          <p:nvGraphicFramePr>
            <p:cNvPr id="55301" name="Object 7"/>
            <p:cNvGraphicFramePr>
              <a:graphicFrameLocks noChangeAspect="1"/>
            </p:cNvGraphicFramePr>
            <p:nvPr/>
          </p:nvGraphicFramePr>
          <p:xfrm>
            <a:off x="720" y="3744"/>
            <a:ext cx="752" cy="288"/>
          </p:xfrm>
          <a:graphic>
            <a:graphicData uri="http://schemas.openxmlformats.org/presentationml/2006/ole">
              <mc:AlternateContent xmlns:mc="http://schemas.openxmlformats.org/markup-compatibility/2006">
                <mc:Choice xmlns:v="urn:schemas-microsoft-com:vml" Requires="v">
                  <p:oleObj spid="_x0000_s69763" name="公式" r:id="rId5" imgW="14325600" imgH="5486400" progId="Equation.3">
                    <p:embed/>
                  </p:oleObj>
                </mc:Choice>
                <mc:Fallback>
                  <p:oleObj name="公式" r:id="rId5" imgW="14325600" imgH="548640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3744"/>
                          <a:ext cx="75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2" name="Text Box 12"/>
            <p:cNvSpPr txBox="1">
              <a:spLocks noChangeArrowheads="1"/>
            </p:cNvSpPr>
            <p:nvPr/>
          </p:nvSpPr>
          <p:spPr bwMode="auto">
            <a:xfrm>
              <a:off x="1488" y="374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rPr>
                <a:t>时，</a:t>
              </a:r>
            </a:p>
          </p:txBody>
        </p:sp>
      </p:grpSp>
      <p:graphicFrame>
        <p:nvGraphicFramePr>
          <p:cNvPr id="54279" name="Object 8"/>
          <p:cNvGraphicFramePr>
            <a:graphicFrameLocks noChangeAspect="1"/>
          </p:cNvGraphicFramePr>
          <p:nvPr/>
        </p:nvGraphicFramePr>
        <p:xfrm>
          <a:off x="3024188" y="5410200"/>
          <a:ext cx="1016000" cy="457200"/>
        </p:xfrm>
        <a:graphic>
          <a:graphicData uri="http://schemas.openxmlformats.org/presentationml/2006/ole">
            <mc:AlternateContent xmlns:mc="http://schemas.openxmlformats.org/markup-compatibility/2006">
              <mc:Choice xmlns:v="urn:schemas-microsoft-com:vml" Requires="v">
                <p:oleObj spid="_x0000_s69764" name="公式" r:id="rId7" imgW="12192000" imgH="5486400" progId="Equation.3">
                  <p:embed/>
                </p:oleObj>
              </mc:Choice>
              <mc:Fallback>
                <p:oleObj name="公式" r:id="rId7" imgW="12192000" imgH="5486400"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4188" y="5410200"/>
                        <a:ext cx="1016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4"/>
          <p:cNvGrpSpPr>
            <a:grpSpLocks/>
          </p:cNvGrpSpPr>
          <p:nvPr/>
        </p:nvGrpSpPr>
        <p:grpSpPr bwMode="auto">
          <a:xfrm>
            <a:off x="4421188" y="5410200"/>
            <a:ext cx="3276600" cy="457200"/>
            <a:chOff x="2640" y="3696"/>
            <a:chExt cx="2064" cy="288"/>
          </a:xfrm>
        </p:grpSpPr>
        <p:sp>
          <p:nvSpPr>
            <p:cNvPr id="55308" name="Text Box 15"/>
            <p:cNvSpPr txBox="1">
              <a:spLocks noChangeArrowheads="1"/>
            </p:cNvSpPr>
            <p:nvPr/>
          </p:nvSpPr>
          <p:spPr bwMode="auto">
            <a:xfrm>
              <a:off x="2832" y="369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rPr>
                <a:t>一般</a:t>
              </a:r>
            </a:p>
          </p:txBody>
        </p:sp>
        <p:graphicFrame>
          <p:nvGraphicFramePr>
            <p:cNvPr id="55300" name="Object 9"/>
            <p:cNvGraphicFramePr>
              <a:graphicFrameLocks noChangeAspect="1"/>
            </p:cNvGraphicFramePr>
            <p:nvPr/>
          </p:nvGraphicFramePr>
          <p:xfrm>
            <a:off x="3264" y="3696"/>
            <a:ext cx="1120" cy="288"/>
          </p:xfrm>
          <a:graphic>
            <a:graphicData uri="http://schemas.openxmlformats.org/presentationml/2006/ole">
              <mc:AlternateContent xmlns:mc="http://schemas.openxmlformats.org/markup-compatibility/2006">
                <mc:Choice xmlns:v="urn:schemas-microsoft-com:vml" Requires="v">
                  <p:oleObj spid="_x0000_s69765" name="公式" r:id="rId9" imgW="21336000" imgH="5486400" progId="Equation.3">
                    <p:embed/>
                  </p:oleObj>
                </mc:Choice>
                <mc:Fallback>
                  <p:oleObj name="公式" r:id="rId9" imgW="21336000" imgH="5486400"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4" y="3696"/>
                          <a:ext cx="112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9" name="Text Box 17"/>
            <p:cNvSpPr txBox="1">
              <a:spLocks noChangeArrowheads="1"/>
            </p:cNvSpPr>
            <p:nvPr/>
          </p:nvSpPr>
          <p:spPr bwMode="auto">
            <a:xfrm>
              <a:off x="2640" y="369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rPr>
                <a:t>（</a:t>
              </a:r>
            </a:p>
          </p:txBody>
        </p:sp>
        <p:sp>
          <p:nvSpPr>
            <p:cNvPr id="55310" name="Text Box 18"/>
            <p:cNvSpPr txBox="1">
              <a:spLocks noChangeArrowheads="1"/>
            </p:cNvSpPr>
            <p:nvPr/>
          </p:nvSpPr>
          <p:spPr bwMode="auto">
            <a:xfrm>
              <a:off x="4368" y="369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rPr>
                <a:t>）</a:t>
              </a:r>
            </a:p>
          </p:txBody>
        </p:sp>
      </p:grpSp>
      <p:sp>
        <p:nvSpPr>
          <p:cNvPr id="19" name="灯片编号占位符 18"/>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3793642B-DBA9-458B-B391-098C91A5A7B9}" type="slidenum">
              <a:rPr lang="en-US" altLang="zh-CN">
                <a:solidFill>
                  <a:srgbClr val="653A20"/>
                </a:solidFill>
              </a:rPr>
              <a:pPr eaLnBrk="1" hangingPunct="1"/>
              <a:t>90</a:t>
            </a:fld>
            <a:endParaRPr lang="zh-CN" altLang="en-US">
              <a:solidFill>
                <a:srgbClr val="653A20"/>
              </a:solidFill>
            </a:endParaRPr>
          </a:p>
        </p:txBody>
      </p:sp>
      <p:pic>
        <p:nvPicPr>
          <p:cNvPr id="55307"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7800" y="762000"/>
            <a:ext cx="49752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914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83"/>
                                        </p:tgtEl>
                                        <p:attrNameLst>
                                          <p:attrName>style.visibility</p:attrName>
                                        </p:attrNameLst>
                                      </p:cBhvr>
                                      <p:to>
                                        <p:strVal val="visible"/>
                                      </p:to>
                                    </p:set>
                                    <p:animEffect transition="in" filter="wipe(left)">
                                      <p:cBhvr>
                                        <p:cTn id="7" dur="500"/>
                                        <p:tgtEl>
                                          <p:spTgt spid="54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4278"/>
                                        </p:tgtEl>
                                        <p:attrNameLst>
                                          <p:attrName>style.visibility</p:attrName>
                                        </p:attrNameLst>
                                      </p:cBhvr>
                                      <p:to>
                                        <p:strVal val="visible"/>
                                      </p:to>
                                    </p:set>
                                    <p:animEffect transition="in" filter="wipe(left)">
                                      <p:cBhvr>
                                        <p:cTn id="12" dur="500"/>
                                        <p:tgtEl>
                                          <p:spTgt spid="542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4279"/>
                                        </p:tgtEl>
                                        <p:attrNameLst>
                                          <p:attrName>style.visibility</p:attrName>
                                        </p:attrNameLst>
                                      </p:cBhvr>
                                      <p:to>
                                        <p:strVal val="visible"/>
                                      </p:to>
                                    </p:set>
                                    <p:animEffect transition="in" filter="wipe(left)">
                                      <p:cBhvr>
                                        <p:cTn id="22" dur="500"/>
                                        <p:tgtEl>
                                          <p:spTgt spid="542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Text Box 2"/>
          <p:cNvSpPr txBox="1">
            <a:spLocks noChangeArrowheads="1"/>
          </p:cNvSpPr>
          <p:nvPr/>
        </p:nvSpPr>
        <p:spPr bwMode="auto">
          <a:xfrm>
            <a:off x="228600" y="228600"/>
            <a:ext cx="82296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zh-CN" altLang="en-US" sz="2000" b="1"/>
              <a:t>（</a:t>
            </a:r>
            <a:r>
              <a:rPr lang="en-US" altLang="zh-CN" sz="2000" b="1"/>
              <a:t>3</a:t>
            </a:r>
            <a:r>
              <a:rPr lang="zh-CN" altLang="en-US" sz="2000" b="1"/>
              <a:t>）</a:t>
            </a:r>
            <a:r>
              <a:rPr lang="zh-CN" altLang="en-US" sz="2000" b="1">
                <a:sym typeface="Symbol" panose="05050102010706020507" pitchFamily="18" charset="2"/>
              </a:rPr>
              <a:t>若在</a:t>
            </a:r>
            <a:r>
              <a:rPr lang="en-US" altLang="zh-CN" sz="2000" b="1">
                <a:sym typeface="Symbol" panose="05050102010706020507" pitchFamily="18" charset="2"/>
              </a:rPr>
              <a:t>R </a:t>
            </a:r>
            <a:r>
              <a:rPr lang="en-US" altLang="zh-CN" sz="2000" b="1" baseline="-25000">
                <a:sym typeface="Symbol" panose="05050102010706020507" pitchFamily="18" charset="2"/>
              </a:rPr>
              <a:t>e</a:t>
            </a:r>
            <a:r>
              <a:rPr lang="zh-CN" altLang="en-US" sz="2000" b="1">
                <a:sym typeface="Symbol" panose="05050102010706020507" pitchFamily="18" charset="2"/>
              </a:rPr>
              <a:t>两端并联</a:t>
            </a:r>
            <a:r>
              <a:rPr lang="en-US" altLang="zh-CN" sz="2000" b="1">
                <a:sym typeface="Symbol" panose="05050102010706020507" pitchFamily="18" charset="2"/>
              </a:rPr>
              <a:t>50uF</a:t>
            </a:r>
            <a:r>
              <a:rPr lang="zh-CN" altLang="en-US" sz="2000" b="1">
                <a:sym typeface="Symbol" panose="05050102010706020507" pitchFamily="18" charset="2"/>
              </a:rPr>
              <a:t>的电容</a:t>
            </a:r>
            <a:r>
              <a:rPr lang="en-US" altLang="zh-CN" sz="2000" b="1">
                <a:sym typeface="Symbol" panose="05050102010706020507" pitchFamily="18" charset="2"/>
              </a:rPr>
              <a:t>C</a:t>
            </a:r>
            <a:r>
              <a:rPr lang="en-US" altLang="zh-CN" sz="2000" b="1" baseline="-25000">
                <a:sym typeface="Symbol" panose="05050102010706020507" pitchFamily="18" charset="2"/>
              </a:rPr>
              <a:t>e</a:t>
            </a:r>
            <a:r>
              <a:rPr lang="zh-CN" altLang="en-US" sz="2000" b="1">
                <a:sym typeface="Symbol" panose="05050102010706020507" pitchFamily="18" charset="2"/>
              </a:rPr>
              <a:t> ，重复求解（</a:t>
            </a:r>
            <a:r>
              <a:rPr lang="en-US" altLang="zh-CN" sz="2000" b="1">
                <a:sym typeface="Symbol" panose="05050102010706020507" pitchFamily="18" charset="2"/>
              </a:rPr>
              <a:t>1</a:t>
            </a:r>
            <a:r>
              <a:rPr lang="zh-CN" altLang="en-US" sz="2000" b="1">
                <a:sym typeface="Symbol" panose="05050102010706020507" pitchFamily="18" charset="2"/>
              </a:rPr>
              <a:t>）、（</a:t>
            </a:r>
            <a:r>
              <a:rPr lang="en-US" altLang="zh-CN" sz="2000" b="1">
                <a:sym typeface="Symbol" panose="05050102010706020507" pitchFamily="18" charset="2"/>
              </a:rPr>
              <a:t>2</a:t>
            </a:r>
            <a:r>
              <a:rPr lang="zh-CN" altLang="en-US" sz="2000" b="1">
                <a:sym typeface="Symbol" panose="05050102010706020507" pitchFamily="18" charset="2"/>
              </a:rPr>
              <a:t>）。</a:t>
            </a:r>
            <a:endParaRPr lang="en-US" altLang="zh-CN" sz="2000" b="1" baseline="-25000">
              <a:sym typeface="Symbol" panose="05050102010706020507" pitchFamily="18" charset="2"/>
            </a:endParaRPr>
          </a:p>
          <a:p>
            <a:pPr eaLnBrk="1" hangingPunct="1">
              <a:lnSpc>
                <a:spcPct val="150000"/>
              </a:lnSpc>
            </a:pPr>
            <a:r>
              <a:rPr lang="zh-CN" altLang="en-US" sz="2000" b="1"/>
              <a:t>①</a:t>
            </a:r>
            <a:r>
              <a:rPr lang="zh-CN" altLang="en-US" sz="2000" b="1">
                <a:sym typeface="Symbol" panose="05050102010706020507" pitchFamily="18" charset="2"/>
              </a:rPr>
              <a:t>在</a:t>
            </a:r>
            <a:r>
              <a:rPr lang="en-US" altLang="zh-CN" sz="2000" b="1">
                <a:sym typeface="Symbol" panose="05050102010706020507" pitchFamily="18" charset="2"/>
              </a:rPr>
              <a:t>R e</a:t>
            </a:r>
            <a:r>
              <a:rPr lang="zh-CN" altLang="en-US" sz="2000" b="1">
                <a:sym typeface="Symbol" panose="05050102010706020507" pitchFamily="18" charset="2"/>
              </a:rPr>
              <a:t>两端并联</a:t>
            </a:r>
            <a:r>
              <a:rPr lang="en-US" altLang="zh-CN" sz="2000" b="1">
                <a:sym typeface="Symbol" panose="05050102010706020507" pitchFamily="18" charset="2"/>
              </a:rPr>
              <a:t>50uF</a:t>
            </a:r>
            <a:r>
              <a:rPr lang="zh-CN" altLang="en-US" sz="2000" b="1">
                <a:sym typeface="Symbol" panose="05050102010706020507" pitchFamily="18" charset="2"/>
              </a:rPr>
              <a:t>的电容</a:t>
            </a:r>
            <a:r>
              <a:rPr lang="en-US" altLang="zh-CN" sz="2000" b="1">
                <a:sym typeface="Symbol" panose="05050102010706020507" pitchFamily="18" charset="2"/>
              </a:rPr>
              <a:t>Ce</a:t>
            </a:r>
            <a:r>
              <a:rPr lang="zh-CN" altLang="en-US" sz="2000" b="1">
                <a:sym typeface="Symbol" panose="05050102010706020507" pitchFamily="18" charset="2"/>
              </a:rPr>
              <a:t>，由于电容对直流开路，因此对静态工作点的计算结果没有影响。</a:t>
            </a:r>
          </a:p>
          <a:p>
            <a:pPr eaLnBrk="1" hangingPunct="1">
              <a:lnSpc>
                <a:spcPct val="150000"/>
              </a:lnSpc>
            </a:pPr>
            <a:r>
              <a:rPr lang="zh-CN" altLang="en-US" sz="2000" b="1">
                <a:sym typeface="Symbol" panose="05050102010706020507" pitchFamily="18" charset="2"/>
              </a:rPr>
              <a:t> ②对于动态指标，由于旁路电容对交流等效于短路，所以</a:t>
            </a:r>
            <a:r>
              <a:rPr lang="en-US" altLang="zh-CN" sz="2000" b="1">
                <a:sym typeface="Symbol" panose="05050102010706020507" pitchFamily="18" charset="2"/>
              </a:rPr>
              <a:t>R e</a:t>
            </a:r>
            <a:r>
              <a:rPr lang="zh-CN" altLang="en-US" sz="2000" b="1">
                <a:sym typeface="Symbol" panose="05050102010706020507" pitchFamily="18" charset="2"/>
              </a:rPr>
              <a:t>被短路</a:t>
            </a:r>
          </a:p>
        </p:txBody>
      </p:sp>
      <p:graphicFrame>
        <p:nvGraphicFramePr>
          <p:cNvPr id="55298" name="Object 2"/>
          <p:cNvGraphicFramePr>
            <a:graphicFrameLocks noChangeAspect="1"/>
          </p:cNvGraphicFramePr>
          <p:nvPr/>
        </p:nvGraphicFramePr>
        <p:xfrm>
          <a:off x="2057400" y="2286000"/>
          <a:ext cx="4494213" cy="889000"/>
        </p:xfrm>
        <a:graphic>
          <a:graphicData uri="http://schemas.openxmlformats.org/presentationml/2006/ole">
            <mc:AlternateContent xmlns:mc="http://schemas.openxmlformats.org/markup-compatibility/2006">
              <mc:Choice xmlns:v="urn:schemas-microsoft-com:vml" Requires="v">
                <p:oleObj spid="_x0000_s70786" name="公式" r:id="rId3" imgW="2247900" imgH="444500" progId="Equation.3">
                  <p:embed/>
                </p:oleObj>
              </mc:Choice>
              <mc:Fallback>
                <p:oleObj name="公式" r:id="rId3" imgW="2247900" imgH="4445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286000"/>
                        <a:ext cx="4494213"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nvGraphicFramePr>
        <p:xfrm>
          <a:off x="2438400" y="4267200"/>
          <a:ext cx="3292475" cy="412750"/>
        </p:xfrm>
        <a:graphic>
          <a:graphicData uri="http://schemas.openxmlformats.org/presentationml/2006/ole">
            <mc:AlternateContent xmlns:mc="http://schemas.openxmlformats.org/markup-compatibility/2006">
              <mc:Choice xmlns:v="urn:schemas-microsoft-com:vml" Requires="v">
                <p:oleObj spid="_x0000_s70787" name="公式" r:id="rId5" imgW="1790700" imgH="228600" progId="Equation.3">
                  <p:embed/>
                </p:oleObj>
              </mc:Choice>
              <mc:Fallback>
                <p:oleObj name="公式" r:id="rId5" imgW="1790700" imgH="22860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267200"/>
                        <a:ext cx="3292475"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0" name="Object 4"/>
          <p:cNvGraphicFramePr>
            <a:graphicFrameLocks noChangeAspect="1"/>
          </p:cNvGraphicFramePr>
          <p:nvPr/>
        </p:nvGraphicFramePr>
        <p:xfrm>
          <a:off x="1692275" y="4724400"/>
          <a:ext cx="5230813" cy="889000"/>
        </p:xfrm>
        <a:graphic>
          <a:graphicData uri="http://schemas.openxmlformats.org/presentationml/2006/ole">
            <mc:AlternateContent xmlns:mc="http://schemas.openxmlformats.org/markup-compatibility/2006">
              <mc:Choice xmlns:v="urn:schemas-microsoft-com:vml" Requires="v">
                <p:oleObj spid="_x0000_s70788" name="公式" r:id="rId7" imgW="2616200" imgH="444500" progId="Equation.3">
                  <p:embed/>
                </p:oleObj>
              </mc:Choice>
              <mc:Fallback>
                <p:oleObj name="公式" r:id="rId7" imgW="2616200" imgH="444500"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4724400"/>
                        <a:ext cx="5230813"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1" name="Object 5"/>
          <p:cNvGraphicFramePr>
            <a:graphicFrameLocks noChangeAspect="1"/>
          </p:cNvGraphicFramePr>
          <p:nvPr/>
        </p:nvGraphicFramePr>
        <p:xfrm>
          <a:off x="2627313" y="5661025"/>
          <a:ext cx="2159000" cy="457200"/>
        </p:xfrm>
        <a:graphic>
          <a:graphicData uri="http://schemas.openxmlformats.org/presentationml/2006/ole">
            <mc:AlternateContent xmlns:mc="http://schemas.openxmlformats.org/markup-compatibility/2006">
              <mc:Choice xmlns:v="urn:schemas-microsoft-com:vml" Requires="v">
                <p:oleObj spid="_x0000_s70789" name="公式" r:id="rId9" imgW="1079500" imgH="228600" progId="Equation.3">
                  <p:embed/>
                </p:oleObj>
              </mc:Choice>
              <mc:Fallback>
                <p:oleObj name="公式" r:id="rId9" imgW="1079500" imgH="228600"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7313" y="5661025"/>
                        <a:ext cx="2159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7" name="Text Box 7"/>
          <p:cNvSpPr txBox="1">
            <a:spLocks noChangeArrowheads="1"/>
          </p:cNvSpPr>
          <p:nvPr/>
        </p:nvSpPr>
        <p:spPr bwMode="auto">
          <a:xfrm>
            <a:off x="1958975" y="3355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zh-CN" b="1"/>
          </a:p>
        </p:txBody>
      </p:sp>
      <p:sp>
        <p:nvSpPr>
          <p:cNvPr id="55304" name="Text Box 8"/>
          <p:cNvSpPr txBox="1">
            <a:spLocks noChangeArrowheads="1"/>
          </p:cNvSpPr>
          <p:nvPr/>
        </p:nvSpPr>
        <p:spPr bwMode="auto">
          <a:xfrm>
            <a:off x="609600" y="3276600"/>
            <a:ext cx="7162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solidFill>
                  <a:srgbClr val="800000"/>
                </a:solidFill>
              </a:rPr>
              <a:t>由于并联旁路电容，解决了稳定静态工作点与提高增益的矛盾</a:t>
            </a:r>
          </a:p>
        </p:txBody>
      </p:sp>
      <p:sp>
        <p:nvSpPr>
          <p:cNvPr id="9" name="Text Box 9"/>
          <p:cNvSpPr txBox="1">
            <a:spLocks noChangeArrowheads="1"/>
          </p:cNvSpPr>
          <p:nvPr/>
        </p:nvSpPr>
        <p:spPr bwMode="auto">
          <a:xfrm>
            <a:off x="6705600" y="63246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b="1">
                <a:solidFill>
                  <a:srgbClr val="FF0000"/>
                </a:solidFill>
              </a:rPr>
              <a:t>end</a:t>
            </a:r>
          </a:p>
        </p:txBody>
      </p:sp>
      <p:sp>
        <p:nvSpPr>
          <p:cNvPr id="10" name="灯片编号占位符 9"/>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6BEF6399-045A-4938-A554-FC8D23ABC3F8}" type="slidenum">
              <a:rPr lang="en-US" altLang="zh-CN">
                <a:solidFill>
                  <a:srgbClr val="653A20"/>
                </a:solidFill>
              </a:rPr>
              <a:pPr eaLnBrk="1" hangingPunct="1"/>
              <a:t>91</a:t>
            </a:fld>
            <a:endParaRPr lang="zh-CN" altLang="en-US">
              <a:solidFill>
                <a:srgbClr val="653A20"/>
              </a:solidFill>
            </a:endParaRPr>
          </a:p>
        </p:txBody>
      </p:sp>
      <p:sp>
        <p:nvSpPr>
          <p:cNvPr id="11" name="矩形 10"/>
          <p:cNvSpPr>
            <a:spLocks noChangeArrowheads="1"/>
          </p:cNvSpPr>
          <p:nvPr/>
        </p:nvSpPr>
        <p:spPr bwMode="auto">
          <a:xfrm>
            <a:off x="3429000" y="6324600"/>
            <a:ext cx="2166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solidFill>
                  <a:srgbClr val="0000FF"/>
                </a:solidFill>
              </a:rPr>
              <a:t>（参考例</a:t>
            </a:r>
            <a:r>
              <a:rPr lang="en-US" altLang="zh-CN" sz="2000" b="1">
                <a:solidFill>
                  <a:srgbClr val="0000FF"/>
                </a:solidFill>
              </a:rPr>
              <a:t>4.4.2</a:t>
            </a:r>
            <a:r>
              <a:rPr lang="zh-CN" altLang="en-US" sz="2000" b="1">
                <a:solidFill>
                  <a:srgbClr val="0000FF"/>
                </a:solidFill>
              </a:rPr>
              <a:t>）</a:t>
            </a:r>
            <a:endParaRPr lang="zh-CN" altLang="en-US" sz="2000">
              <a:solidFill>
                <a:srgbClr val="0000FF"/>
              </a:solidFill>
            </a:endParaRPr>
          </a:p>
        </p:txBody>
      </p:sp>
    </p:spTree>
    <p:extLst>
      <p:ext uri="{BB962C8B-B14F-4D97-AF65-F5344CB8AC3E}">
        <p14:creationId xmlns:p14="http://schemas.microsoft.com/office/powerpoint/2010/main" val="2839294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5302">
                                            <p:txEl>
                                              <p:pRg st="0" end="0"/>
                                            </p:txEl>
                                          </p:spTgt>
                                        </p:tgtEl>
                                        <p:attrNameLst>
                                          <p:attrName>style.visibility</p:attrName>
                                        </p:attrNameLst>
                                      </p:cBhvr>
                                      <p:to>
                                        <p:strVal val="visible"/>
                                      </p:to>
                                    </p:set>
                                    <p:animEffect transition="in" filter="wipe(left)">
                                      <p:cBhvr>
                                        <p:cTn id="7" dur="500"/>
                                        <p:tgtEl>
                                          <p:spTgt spid="553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5302">
                                            <p:txEl>
                                              <p:pRg st="1" end="1"/>
                                            </p:txEl>
                                          </p:spTgt>
                                        </p:tgtEl>
                                        <p:attrNameLst>
                                          <p:attrName>style.visibility</p:attrName>
                                        </p:attrNameLst>
                                      </p:cBhvr>
                                      <p:to>
                                        <p:strVal val="visible"/>
                                      </p:to>
                                    </p:set>
                                    <p:animEffect transition="in" filter="wipe(left)">
                                      <p:cBhvr>
                                        <p:cTn id="12" dur="500"/>
                                        <p:tgtEl>
                                          <p:spTgt spid="553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5302">
                                            <p:txEl>
                                              <p:pRg st="2" end="2"/>
                                            </p:txEl>
                                          </p:spTgt>
                                        </p:tgtEl>
                                        <p:attrNameLst>
                                          <p:attrName>style.visibility</p:attrName>
                                        </p:attrNameLst>
                                      </p:cBhvr>
                                      <p:to>
                                        <p:strVal val="visible"/>
                                      </p:to>
                                    </p:set>
                                    <p:animEffect transition="in" filter="wipe(left)">
                                      <p:cBhvr>
                                        <p:cTn id="17" dur="500"/>
                                        <p:tgtEl>
                                          <p:spTgt spid="553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5298"/>
                                        </p:tgtEl>
                                        <p:attrNameLst>
                                          <p:attrName>style.visibility</p:attrName>
                                        </p:attrNameLst>
                                      </p:cBhvr>
                                      <p:to>
                                        <p:strVal val="visible"/>
                                      </p:to>
                                    </p:set>
                                    <p:animEffect transition="in" filter="wipe(left)">
                                      <p:cBhvr>
                                        <p:cTn id="22" dur="500"/>
                                        <p:tgtEl>
                                          <p:spTgt spid="552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304"/>
                                        </p:tgtEl>
                                        <p:attrNameLst>
                                          <p:attrName>style.visibility</p:attrName>
                                        </p:attrNameLst>
                                      </p:cBhvr>
                                      <p:to>
                                        <p:strVal val="visible"/>
                                      </p:to>
                                    </p:set>
                                    <p:animEffect transition="in" filter="wipe(left)">
                                      <p:cBhvr>
                                        <p:cTn id="27" dur="500"/>
                                        <p:tgtEl>
                                          <p:spTgt spid="553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5300"/>
                                        </p:tgtEl>
                                        <p:attrNameLst>
                                          <p:attrName>style.visibility</p:attrName>
                                        </p:attrNameLst>
                                      </p:cBhvr>
                                      <p:to>
                                        <p:strVal val="visible"/>
                                      </p:to>
                                    </p:set>
                                    <p:animEffect transition="in" filter="wipe(left)">
                                      <p:cBhvr>
                                        <p:cTn id="37" dur="500"/>
                                        <p:tgtEl>
                                          <p:spTgt spid="553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5301"/>
                                        </p:tgtEl>
                                        <p:attrNameLst>
                                          <p:attrName>style.visibility</p:attrName>
                                        </p:attrNameLst>
                                      </p:cBhvr>
                                      <p:to>
                                        <p:strVal val="visible"/>
                                      </p:to>
                                    </p:set>
                                    <p:animEffect transition="in" filter="wipe(left)">
                                      <p:cBhvr>
                                        <p:cTn id="42" dur="500"/>
                                        <p:tgtEl>
                                          <p:spTgt spid="553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4" grpId="0"/>
      <p:bldP spid="9" grpId="0"/>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Line 2"/>
          <p:cNvSpPr>
            <a:spLocks noChangeShapeType="1"/>
          </p:cNvSpPr>
          <p:nvPr/>
        </p:nvSpPr>
        <p:spPr bwMode="auto">
          <a:xfrm>
            <a:off x="381000" y="2057400"/>
            <a:ext cx="8382000" cy="0"/>
          </a:xfrm>
          <a:prstGeom prst="line">
            <a:avLst/>
          </a:prstGeom>
          <a:noFill/>
          <a:ln w="762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75" name="Rectangle 3"/>
          <p:cNvSpPr>
            <a:spLocks noChangeArrowheads="1"/>
          </p:cNvSpPr>
          <p:nvPr/>
        </p:nvSpPr>
        <p:spPr bwMode="auto">
          <a:xfrm>
            <a:off x="1295400" y="304409"/>
            <a:ext cx="6477000" cy="1754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50000"/>
              </a:lnSpc>
            </a:pPr>
            <a:r>
              <a:rPr lang="en-US" altLang="zh-CN" sz="3600" b="1" dirty="0" smtClean="0">
                <a:solidFill>
                  <a:srgbClr val="FF0000"/>
                </a:solidFill>
                <a:ea typeface="黑体" panose="02010609060101010101" pitchFamily="49" charset="-122"/>
              </a:rPr>
              <a:t>3.5  </a:t>
            </a:r>
            <a:r>
              <a:rPr lang="zh-CN" altLang="en-US" sz="3600" b="1" dirty="0">
                <a:solidFill>
                  <a:srgbClr val="FF0000"/>
                </a:solidFill>
                <a:ea typeface="黑体" panose="02010609060101010101" pitchFamily="49" charset="-122"/>
              </a:rPr>
              <a:t>共集电极放大电路和共基极放大电路</a:t>
            </a:r>
          </a:p>
        </p:txBody>
      </p:sp>
      <p:sp>
        <p:nvSpPr>
          <p:cNvPr id="131076" name="Rectangle 4">
            <a:hlinkClick r:id="" action="ppaction://hlinkshowjump?jump=nextslide"/>
          </p:cNvPr>
          <p:cNvSpPr>
            <a:spLocks noChangeArrowheads="1"/>
          </p:cNvSpPr>
          <p:nvPr/>
        </p:nvSpPr>
        <p:spPr bwMode="auto">
          <a:xfrm>
            <a:off x="1143000" y="2362200"/>
            <a:ext cx="662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600" b="1" dirty="0" smtClean="0">
                <a:solidFill>
                  <a:srgbClr val="000066"/>
                </a:solidFill>
                <a:ea typeface="黑体" panose="02010609060101010101" pitchFamily="49" charset="-122"/>
              </a:rPr>
              <a:t>3.5.1  </a:t>
            </a:r>
            <a:r>
              <a:rPr lang="zh-CN" altLang="en-US" sz="3600" b="1" dirty="0">
                <a:solidFill>
                  <a:srgbClr val="000066"/>
                </a:solidFill>
                <a:ea typeface="黑体" panose="02010609060101010101" pitchFamily="49" charset="-122"/>
              </a:rPr>
              <a:t>共集电极放大电路</a:t>
            </a:r>
          </a:p>
        </p:txBody>
      </p:sp>
      <p:sp>
        <p:nvSpPr>
          <p:cNvPr id="131077" name="Rectangle 5">
            <a:hlinkClick r:id="rId2" action="ppaction://hlinksldjump"/>
          </p:cNvPr>
          <p:cNvSpPr>
            <a:spLocks noChangeArrowheads="1"/>
          </p:cNvSpPr>
          <p:nvPr/>
        </p:nvSpPr>
        <p:spPr bwMode="auto">
          <a:xfrm>
            <a:off x="1143000" y="3200400"/>
            <a:ext cx="723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600" b="1" dirty="0" smtClean="0">
                <a:solidFill>
                  <a:srgbClr val="000066"/>
                </a:solidFill>
                <a:ea typeface="黑体" panose="02010609060101010101" pitchFamily="49" charset="-122"/>
              </a:rPr>
              <a:t>3.5.2  </a:t>
            </a:r>
            <a:r>
              <a:rPr lang="zh-CN" altLang="en-US" sz="3600" b="1" dirty="0">
                <a:solidFill>
                  <a:srgbClr val="000066"/>
                </a:solidFill>
                <a:ea typeface="黑体" panose="02010609060101010101" pitchFamily="49" charset="-122"/>
              </a:rPr>
              <a:t>共基极放大电路</a:t>
            </a:r>
          </a:p>
        </p:txBody>
      </p:sp>
      <p:sp>
        <p:nvSpPr>
          <p:cNvPr id="131078" name="Rectangle 6">
            <a:hlinkClick r:id="rId2" action="ppaction://hlinksldjump"/>
          </p:cNvPr>
          <p:cNvSpPr>
            <a:spLocks noChangeArrowheads="1"/>
          </p:cNvSpPr>
          <p:nvPr/>
        </p:nvSpPr>
        <p:spPr bwMode="auto">
          <a:xfrm>
            <a:off x="1143000" y="4006850"/>
            <a:ext cx="723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600" b="1" dirty="0" smtClean="0">
                <a:solidFill>
                  <a:srgbClr val="000066"/>
                </a:solidFill>
                <a:ea typeface="黑体" panose="02010609060101010101" pitchFamily="49" charset="-122"/>
              </a:rPr>
              <a:t>3.5.3  </a:t>
            </a:r>
            <a:r>
              <a:rPr lang="zh-CN" altLang="en-US" sz="3600" b="1" dirty="0">
                <a:solidFill>
                  <a:srgbClr val="000066"/>
                </a:solidFill>
                <a:ea typeface="黑体" panose="02010609060101010101" pitchFamily="49" charset="-122"/>
              </a:rPr>
              <a:t>放大电路三种组态的比较</a:t>
            </a:r>
          </a:p>
        </p:txBody>
      </p:sp>
      <p:sp>
        <p:nvSpPr>
          <p:cNvPr id="7" name="灯片编号占位符 6"/>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D69E6C90-0FE3-4998-9901-FC9CE7D27A18}" type="slidenum">
              <a:rPr lang="en-US" altLang="zh-CN">
                <a:solidFill>
                  <a:srgbClr val="653A20"/>
                </a:solidFill>
              </a:rPr>
              <a:pPr eaLnBrk="1" hangingPunct="1"/>
              <a:t>92</a:t>
            </a:fld>
            <a:endParaRPr lang="zh-CN" altLang="en-US">
              <a:solidFill>
                <a:srgbClr val="653A20"/>
              </a:solidFill>
            </a:endParaRPr>
          </a:p>
        </p:txBody>
      </p:sp>
    </p:spTree>
    <p:extLst>
      <p:ext uri="{BB962C8B-B14F-4D97-AF65-F5344CB8AC3E}">
        <p14:creationId xmlns:p14="http://schemas.microsoft.com/office/powerpoint/2010/main" val="24799794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1" name="Rectangle 2">
            <a:hlinkClick r:id="rId3"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3.5.1  </a:t>
            </a:r>
            <a:r>
              <a:rPr lang="zh-CN" altLang="en-US" sz="3200" b="1" dirty="0">
                <a:solidFill>
                  <a:srgbClr val="000066"/>
                </a:solidFill>
                <a:ea typeface="黑体" panose="02010609060101010101" pitchFamily="49" charset="-122"/>
              </a:rPr>
              <a:t>共集电极放大电路</a:t>
            </a:r>
          </a:p>
        </p:txBody>
      </p:sp>
      <p:sp>
        <p:nvSpPr>
          <p:cNvPr id="57352" name="Rectangle 3"/>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57353" name="Line 4"/>
          <p:cNvSpPr>
            <a:spLocks noChangeShapeType="1"/>
          </p:cNvSpPr>
          <p:nvPr/>
        </p:nvSpPr>
        <p:spPr bwMode="auto">
          <a:xfrm>
            <a:off x="533400" y="762000"/>
            <a:ext cx="45720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181" name="Text Box 5"/>
          <p:cNvSpPr txBox="1">
            <a:spLocks noChangeArrowheads="1"/>
          </p:cNvSpPr>
          <p:nvPr/>
        </p:nvSpPr>
        <p:spPr bwMode="auto">
          <a:xfrm>
            <a:off x="454025" y="22098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800" b="1">
                <a:solidFill>
                  <a:srgbClr val="CC0000"/>
                </a:solidFill>
                <a:latin typeface="楷体_GB2312" pitchFamily="49" charset="-122"/>
              </a:rPr>
              <a:t>1.</a:t>
            </a:r>
            <a:r>
              <a:rPr lang="zh-CN" altLang="en-US" sz="2800" b="1">
                <a:solidFill>
                  <a:srgbClr val="CC0000"/>
                </a:solidFill>
                <a:latin typeface="楷体_GB2312" pitchFamily="49" charset="-122"/>
              </a:rPr>
              <a:t>静态分析</a:t>
            </a:r>
          </a:p>
        </p:txBody>
      </p:sp>
      <p:sp>
        <p:nvSpPr>
          <p:cNvPr id="57355" name="Text Box 6"/>
          <p:cNvSpPr txBox="1">
            <a:spLocks noChangeArrowheads="1"/>
          </p:cNvSpPr>
          <p:nvPr/>
        </p:nvSpPr>
        <p:spPr bwMode="auto">
          <a:xfrm>
            <a:off x="457200" y="990600"/>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a:ea typeface="黑体" panose="02010609060101010101" pitchFamily="49" charset="-122"/>
              </a:rPr>
              <a:t>共集电极电路结构如图示</a:t>
            </a:r>
          </a:p>
        </p:txBody>
      </p:sp>
      <p:sp>
        <p:nvSpPr>
          <p:cNvPr id="178183" name="Text Box 7"/>
          <p:cNvSpPr txBox="1">
            <a:spLocks noChangeArrowheads="1"/>
          </p:cNvSpPr>
          <p:nvPr/>
        </p:nvSpPr>
        <p:spPr bwMode="auto">
          <a:xfrm>
            <a:off x="457200" y="1600200"/>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a:ea typeface="黑体" panose="02010609060101010101" pitchFamily="49" charset="-122"/>
              </a:rPr>
              <a:t>该电路也称为</a:t>
            </a:r>
            <a:r>
              <a:rPr lang="zh-CN" altLang="en-US" sz="2400">
                <a:solidFill>
                  <a:srgbClr val="FF0000"/>
                </a:solidFill>
                <a:ea typeface="黑体" panose="02010609060101010101" pitchFamily="49" charset="-122"/>
              </a:rPr>
              <a:t>射极输出器</a:t>
            </a:r>
            <a:endParaRPr lang="zh-CN" altLang="en-US" sz="2400">
              <a:ea typeface="黑体" panose="02010609060101010101" pitchFamily="49" charset="-122"/>
            </a:endParaRPr>
          </a:p>
        </p:txBody>
      </p:sp>
      <p:graphicFrame>
        <p:nvGraphicFramePr>
          <p:cNvPr id="178184" name="Object 2"/>
          <p:cNvGraphicFramePr>
            <a:graphicFrameLocks noChangeAspect="1"/>
          </p:cNvGraphicFramePr>
          <p:nvPr/>
        </p:nvGraphicFramePr>
        <p:xfrm>
          <a:off x="898525" y="4064000"/>
          <a:ext cx="2665413" cy="912813"/>
        </p:xfrm>
        <a:graphic>
          <a:graphicData uri="http://schemas.openxmlformats.org/presentationml/2006/ole">
            <mc:AlternateContent xmlns:mc="http://schemas.openxmlformats.org/markup-compatibility/2006">
              <mc:Choice xmlns:v="urn:schemas-microsoft-com:vml" Requires="v">
                <p:oleObj spid="_x0000_s71842" name="公式" r:id="rId4" imgW="1333500" imgH="457200" progId="Equation.3">
                  <p:embed/>
                </p:oleObj>
              </mc:Choice>
              <mc:Fallback>
                <p:oleObj name="公式" r:id="rId4" imgW="1333500" imgH="457200" progId="Equation.3">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25" y="4064000"/>
                        <a:ext cx="2665413"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5" name="Object 3"/>
          <p:cNvGraphicFramePr>
            <a:graphicFrameLocks noChangeAspect="1"/>
          </p:cNvGraphicFramePr>
          <p:nvPr/>
        </p:nvGraphicFramePr>
        <p:xfrm>
          <a:off x="812800" y="5143500"/>
          <a:ext cx="4238625" cy="479425"/>
        </p:xfrm>
        <a:graphic>
          <a:graphicData uri="http://schemas.openxmlformats.org/presentationml/2006/ole">
            <mc:AlternateContent xmlns:mc="http://schemas.openxmlformats.org/markup-compatibility/2006">
              <mc:Choice xmlns:v="urn:schemas-microsoft-com:vml" Requires="v">
                <p:oleObj spid="_x0000_s71843" name="公式" r:id="rId6" imgW="2120900" imgH="241300" progId="Equation.3">
                  <p:embed/>
                </p:oleObj>
              </mc:Choice>
              <mc:Fallback>
                <p:oleObj name="公式" r:id="rId6" imgW="2120900" imgH="241300" progId="Equation.3">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800" y="5143500"/>
                        <a:ext cx="423862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6" name="Object 4"/>
          <p:cNvGraphicFramePr>
            <a:graphicFrameLocks noChangeAspect="1"/>
          </p:cNvGraphicFramePr>
          <p:nvPr/>
        </p:nvGraphicFramePr>
        <p:xfrm>
          <a:off x="3962400" y="4305300"/>
          <a:ext cx="1622425" cy="479425"/>
        </p:xfrm>
        <a:graphic>
          <a:graphicData uri="http://schemas.openxmlformats.org/presentationml/2006/ole">
            <mc:AlternateContent xmlns:mc="http://schemas.openxmlformats.org/markup-compatibility/2006">
              <mc:Choice xmlns:v="urn:schemas-microsoft-com:vml" Requires="v">
                <p:oleObj spid="_x0000_s71844" name="公式" r:id="rId8" imgW="812447" imgH="241195" progId="Equation.3">
                  <p:embed/>
                </p:oleObj>
              </mc:Choice>
              <mc:Fallback>
                <p:oleObj name="公式" r:id="rId8" imgW="812447" imgH="241195" progId="Equation.3">
                  <p:embed/>
                  <p:pic>
                    <p:nvPicPr>
                      <p:cNvPr id="0"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4305300"/>
                        <a:ext cx="162242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7" name="Object 5"/>
          <p:cNvGraphicFramePr>
            <a:graphicFrameLocks noChangeAspect="1"/>
          </p:cNvGraphicFramePr>
          <p:nvPr/>
        </p:nvGraphicFramePr>
        <p:xfrm>
          <a:off x="995363" y="2781300"/>
          <a:ext cx="3500437" cy="479425"/>
        </p:xfrm>
        <a:graphic>
          <a:graphicData uri="http://schemas.openxmlformats.org/presentationml/2006/ole">
            <mc:AlternateContent xmlns:mc="http://schemas.openxmlformats.org/markup-compatibility/2006">
              <mc:Choice xmlns:v="urn:schemas-microsoft-com:vml" Requires="v">
                <p:oleObj spid="_x0000_s71845" name="公式" r:id="rId10" imgW="1752600" imgH="241300" progId="Equation.3">
                  <p:embed/>
                </p:oleObj>
              </mc:Choice>
              <mc:Fallback>
                <p:oleObj name="公式" r:id="rId10" imgW="1752600" imgH="241300" progId="Equation.3">
                  <p:embed/>
                  <p:pic>
                    <p:nvPicPr>
                      <p:cNvPr id="0" name="Picture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5363" y="2781300"/>
                        <a:ext cx="3500437"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8" name="Object 6"/>
          <p:cNvGraphicFramePr>
            <a:graphicFrameLocks noChangeAspect="1"/>
          </p:cNvGraphicFramePr>
          <p:nvPr/>
        </p:nvGraphicFramePr>
        <p:xfrm>
          <a:off x="1042988" y="3390900"/>
          <a:ext cx="2081212" cy="479425"/>
        </p:xfrm>
        <a:graphic>
          <a:graphicData uri="http://schemas.openxmlformats.org/presentationml/2006/ole">
            <mc:AlternateContent xmlns:mc="http://schemas.openxmlformats.org/markup-compatibility/2006">
              <mc:Choice xmlns:v="urn:schemas-microsoft-com:vml" Requires="v">
                <p:oleObj spid="_x0000_s71846" name="公式" r:id="rId12" imgW="1040948" imgH="241195" progId="Equation.3">
                  <p:embed/>
                </p:oleObj>
              </mc:Choice>
              <mc:Fallback>
                <p:oleObj name="公式" r:id="rId12" imgW="1040948" imgH="241195" progId="Equation.3">
                  <p:embed/>
                  <p:pic>
                    <p:nvPicPr>
                      <p:cNvPr id="0"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2988" y="3390900"/>
                        <a:ext cx="2081212"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3"/>
          <p:cNvGrpSpPr>
            <a:grpSpLocks/>
          </p:cNvGrpSpPr>
          <p:nvPr/>
        </p:nvGrpSpPr>
        <p:grpSpPr bwMode="auto">
          <a:xfrm>
            <a:off x="293688" y="2924175"/>
            <a:ext cx="677862" cy="685800"/>
            <a:chOff x="185" y="1842"/>
            <a:chExt cx="427" cy="432"/>
          </a:xfrm>
        </p:grpSpPr>
        <p:sp>
          <p:nvSpPr>
            <p:cNvPr id="57364" name="AutoShape 14"/>
            <p:cNvSpPr>
              <a:spLocks/>
            </p:cNvSpPr>
            <p:nvPr/>
          </p:nvSpPr>
          <p:spPr bwMode="auto">
            <a:xfrm>
              <a:off x="516" y="1842"/>
              <a:ext cx="96" cy="432"/>
            </a:xfrm>
            <a:prstGeom prst="leftBrace">
              <a:avLst>
                <a:gd name="adj1" fmla="val 37500"/>
                <a:gd name="adj2" fmla="val 50000"/>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57365" name="Text Box 15"/>
            <p:cNvSpPr txBox="1">
              <a:spLocks noChangeArrowheads="1"/>
            </p:cNvSpPr>
            <p:nvPr/>
          </p:nvSpPr>
          <p:spPr bwMode="auto">
            <a:xfrm>
              <a:off x="185" y="188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a:t>由</a:t>
              </a:r>
            </a:p>
          </p:txBody>
        </p:sp>
      </p:grpSp>
      <p:sp>
        <p:nvSpPr>
          <p:cNvPr id="178192" name="Text Box 16"/>
          <p:cNvSpPr txBox="1">
            <a:spLocks noChangeArrowheads="1"/>
          </p:cNvSpPr>
          <p:nvPr/>
        </p:nvSpPr>
        <p:spPr bwMode="auto">
          <a:xfrm>
            <a:off x="395288" y="422116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a:t>得</a:t>
            </a:r>
          </a:p>
        </p:txBody>
      </p:sp>
      <p:pic>
        <p:nvPicPr>
          <p:cNvPr id="57359" name="Picture 17" descr="未标题-2 拷贝"/>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16463" y="620713"/>
            <a:ext cx="4176712"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8"/>
          <p:cNvGrpSpPr>
            <a:grpSpLocks/>
          </p:cNvGrpSpPr>
          <p:nvPr/>
        </p:nvGrpSpPr>
        <p:grpSpPr bwMode="auto">
          <a:xfrm>
            <a:off x="5940425" y="3500438"/>
            <a:ext cx="2219325" cy="3076575"/>
            <a:chOff x="3742" y="2205"/>
            <a:chExt cx="1398" cy="1938"/>
          </a:xfrm>
        </p:grpSpPr>
        <p:pic>
          <p:nvPicPr>
            <p:cNvPr id="57362" name="Picture 19" descr="未标题-3 拷贝"/>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42" y="2205"/>
              <a:ext cx="1398" cy="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3" name="Rectangle 20"/>
            <p:cNvSpPr>
              <a:spLocks noChangeArrowheads="1"/>
            </p:cNvSpPr>
            <p:nvPr/>
          </p:nvSpPr>
          <p:spPr bwMode="auto">
            <a:xfrm>
              <a:off x="4098" y="3912"/>
              <a:ext cx="7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b="1"/>
                <a:t>直流通路 </a:t>
              </a:r>
            </a:p>
          </p:txBody>
        </p:sp>
      </p:grpSp>
      <p:sp>
        <p:nvSpPr>
          <p:cNvPr id="21" name="灯片编号占位符 20"/>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035E49D8-930C-47A9-BA9C-0F088D2FBFC9}" type="slidenum">
              <a:rPr lang="en-US" altLang="zh-CN">
                <a:solidFill>
                  <a:srgbClr val="653A20"/>
                </a:solidFill>
              </a:rPr>
              <a:pPr eaLnBrk="1" hangingPunct="1"/>
              <a:t>93</a:t>
            </a:fld>
            <a:endParaRPr lang="zh-CN" altLang="en-US">
              <a:solidFill>
                <a:srgbClr val="653A20"/>
              </a:solidFill>
            </a:endParaRPr>
          </a:p>
        </p:txBody>
      </p:sp>
    </p:spTree>
    <p:extLst>
      <p:ext uri="{BB962C8B-B14F-4D97-AF65-F5344CB8AC3E}">
        <p14:creationId xmlns:p14="http://schemas.microsoft.com/office/powerpoint/2010/main" val="3361891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8183"/>
                                        </p:tgtEl>
                                        <p:attrNameLst>
                                          <p:attrName>style.visibility</p:attrName>
                                        </p:attrNameLst>
                                      </p:cBhvr>
                                      <p:to>
                                        <p:strVal val="visible"/>
                                      </p:to>
                                    </p:set>
                                    <p:animEffect transition="in" filter="strips(downRight)">
                                      <p:cBhvr>
                                        <p:cTn id="7" dur="500"/>
                                        <p:tgtEl>
                                          <p:spTgt spid="1781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8181"/>
                                        </p:tgtEl>
                                        <p:attrNameLst>
                                          <p:attrName>style.visibility</p:attrName>
                                        </p:attrNameLst>
                                      </p:cBhvr>
                                      <p:to>
                                        <p:strVal val="visible"/>
                                      </p:to>
                                    </p:set>
                                    <p:animEffect transition="in" filter="strips(downRight)">
                                      <p:cBhvr>
                                        <p:cTn id="12" dur="500"/>
                                        <p:tgtEl>
                                          <p:spTgt spid="1781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trips(downRigh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78187"/>
                                        </p:tgtEl>
                                        <p:attrNameLst>
                                          <p:attrName>style.visibility</p:attrName>
                                        </p:attrNameLst>
                                      </p:cBhvr>
                                      <p:to>
                                        <p:strVal val="visible"/>
                                      </p:to>
                                    </p:set>
                                    <p:animEffect transition="in" filter="strips(downRight)">
                                      <p:cBhvr>
                                        <p:cTn id="27" dur="500"/>
                                        <p:tgtEl>
                                          <p:spTgt spid="1781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178188"/>
                                        </p:tgtEl>
                                        <p:attrNameLst>
                                          <p:attrName>style.visibility</p:attrName>
                                        </p:attrNameLst>
                                      </p:cBhvr>
                                      <p:to>
                                        <p:strVal val="visible"/>
                                      </p:to>
                                    </p:set>
                                    <p:animEffect transition="in" filter="strips(downRight)">
                                      <p:cBhvr>
                                        <p:cTn id="32" dur="500"/>
                                        <p:tgtEl>
                                          <p:spTgt spid="1781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78192"/>
                                        </p:tgtEl>
                                        <p:attrNameLst>
                                          <p:attrName>style.visibility</p:attrName>
                                        </p:attrNameLst>
                                      </p:cBhvr>
                                      <p:to>
                                        <p:strVal val="visible"/>
                                      </p:to>
                                    </p:set>
                                    <p:animEffect transition="in" filter="strips(downRight)">
                                      <p:cBhvr>
                                        <p:cTn id="37" dur="500"/>
                                        <p:tgtEl>
                                          <p:spTgt spid="17819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178184"/>
                                        </p:tgtEl>
                                        <p:attrNameLst>
                                          <p:attrName>style.visibility</p:attrName>
                                        </p:attrNameLst>
                                      </p:cBhvr>
                                      <p:to>
                                        <p:strVal val="visible"/>
                                      </p:to>
                                    </p:set>
                                    <p:animEffect transition="in" filter="strips(downRight)">
                                      <p:cBhvr>
                                        <p:cTn id="42" dur="500"/>
                                        <p:tgtEl>
                                          <p:spTgt spid="17818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178186"/>
                                        </p:tgtEl>
                                        <p:attrNameLst>
                                          <p:attrName>style.visibility</p:attrName>
                                        </p:attrNameLst>
                                      </p:cBhvr>
                                      <p:to>
                                        <p:strVal val="visible"/>
                                      </p:to>
                                    </p:set>
                                    <p:animEffect transition="in" filter="strips(downRight)">
                                      <p:cBhvr>
                                        <p:cTn id="47" dur="500"/>
                                        <p:tgtEl>
                                          <p:spTgt spid="17818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nodeType="clickEffect">
                                  <p:stCondLst>
                                    <p:cond delay="0"/>
                                  </p:stCondLst>
                                  <p:childTnLst>
                                    <p:set>
                                      <p:cBhvr>
                                        <p:cTn id="51" dur="1" fill="hold">
                                          <p:stCondLst>
                                            <p:cond delay="0"/>
                                          </p:stCondLst>
                                        </p:cTn>
                                        <p:tgtEl>
                                          <p:spTgt spid="178185"/>
                                        </p:tgtEl>
                                        <p:attrNameLst>
                                          <p:attrName>style.visibility</p:attrName>
                                        </p:attrNameLst>
                                      </p:cBhvr>
                                      <p:to>
                                        <p:strVal val="visible"/>
                                      </p:to>
                                    </p:set>
                                    <p:animEffect transition="in" filter="strips(downRight)">
                                      <p:cBhvr>
                                        <p:cTn id="52" dur="500"/>
                                        <p:tgtEl>
                                          <p:spTgt spid="178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autoUpdateAnimBg="0"/>
      <p:bldP spid="178183" grpId="0" autoUpdateAnimBg="0"/>
      <p:bldP spid="178192"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179203" name="Rectangle 3"/>
          <p:cNvSpPr>
            <a:spLocks noChangeArrowheads="1"/>
          </p:cNvSpPr>
          <p:nvPr/>
        </p:nvSpPr>
        <p:spPr bwMode="auto">
          <a:xfrm>
            <a:off x="762000" y="1295400"/>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400" b="1">
                <a:solidFill>
                  <a:srgbClr val="0000FF"/>
                </a:solidFill>
                <a:latin typeface="楷体_GB2312" pitchFamily="49" charset="-122"/>
              </a:rPr>
              <a:t>①</a:t>
            </a:r>
            <a:r>
              <a:rPr lang="zh-CN" altLang="en-US" sz="2400" b="1">
                <a:solidFill>
                  <a:srgbClr val="0000FF"/>
                </a:solidFill>
                <a:latin typeface="楷体_GB2312" pitchFamily="49" charset="-122"/>
              </a:rPr>
              <a:t>小信号等效电路</a:t>
            </a:r>
          </a:p>
        </p:txBody>
      </p:sp>
      <p:sp>
        <p:nvSpPr>
          <p:cNvPr id="132100" name="Text Box 6"/>
          <p:cNvSpPr txBox="1">
            <a:spLocks noChangeArrowheads="1"/>
          </p:cNvSpPr>
          <p:nvPr/>
        </p:nvSpPr>
        <p:spPr bwMode="auto">
          <a:xfrm>
            <a:off x="457200" y="2286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800" b="1">
                <a:solidFill>
                  <a:srgbClr val="CC0000"/>
                </a:solidFill>
                <a:latin typeface="楷体_GB2312" pitchFamily="49" charset="-122"/>
              </a:rPr>
              <a:t>2.</a:t>
            </a:r>
            <a:r>
              <a:rPr lang="zh-CN" altLang="en-US" sz="2800" b="1">
                <a:solidFill>
                  <a:srgbClr val="CC0000"/>
                </a:solidFill>
                <a:latin typeface="楷体_GB2312" pitchFamily="49" charset="-122"/>
              </a:rPr>
              <a:t>动态分析</a:t>
            </a:r>
          </a:p>
        </p:txBody>
      </p:sp>
      <p:pic>
        <p:nvPicPr>
          <p:cNvPr id="179207" name="Picture 7" descr="4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6100" y="1844675"/>
            <a:ext cx="4537075"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p:cNvGrpSpPr>
            <a:grpSpLocks/>
          </p:cNvGrpSpPr>
          <p:nvPr/>
        </p:nvGrpSpPr>
        <p:grpSpPr bwMode="auto">
          <a:xfrm>
            <a:off x="323850" y="1989138"/>
            <a:ext cx="3671888" cy="3205162"/>
            <a:chOff x="204" y="1253"/>
            <a:chExt cx="2313" cy="2019"/>
          </a:xfrm>
        </p:grpSpPr>
        <p:sp>
          <p:nvSpPr>
            <p:cNvPr id="132104" name="Rectangle 9"/>
            <p:cNvSpPr>
              <a:spLocks noChangeArrowheads="1"/>
            </p:cNvSpPr>
            <p:nvPr/>
          </p:nvSpPr>
          <p:spPr bwMode="auto">
            <a:xfrm>
              <a:off x="930" y="3022"/>
              <a:ext cx="7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2000" b="1"/>
                <a:t>交流通路 </a:t>
              </a:r>
            </a:p>
          </p:txBody>
        </p:sp>
        <p:pic>
          <p:nvPicPr>
            <p:cNvPr id="132105" name="Picture 10" descr="未标题-1 拷贝"/>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 y="1253"/>
              <a:ext cx="2313"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灯片编号占位符 8"/>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497A3268-BFF1-4D28-B453-2844F5454A77}" type="slidenum">
              <a:rPr lang="en-US" altLang="zh-CN">
                <a:solidFill>
                  <a:srgbClr val="653A20"/>
                </a:solidFill>
              </a:rPr>
              <a:pPr eaLnBrk="1" hangingPunct="1"/>
              <a:t>94</a:t>
            </a:fld>
            <a:endParaRPr lang="zh-CN" altLang="en-US">
              <a:solidFill>
                <a:srgbClr val="653A20"/>
              </a:solidFill>
            </a:endParaRPr>
          </a:p>
        </p:txBody>
      </p:sp>
    </p:spTree>
    <p:extLst>
      <p:ext uri="{BB962C8B-B14F-4D97-AF65-F5344CB8AC3E}">
        <p14:creationId xmlns:p14="http://schemas.microsoft.com/office/powerpoint/2010/main" val="29668105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9203"/>
                                        </p:tgtEl>
                                        <p:attrNameLst>
                                          <p:attrName>style.visibility</p:attrName>
                                        </p:attrNameLst>
                                      </p:cBhvr>
                                      <p:to>
                                        <p:strVal val="visible"/>
                                      </p:to>
                                    </p:set>
                                    <p:animEffect transition="in" filter="strips(downRight)">
                                      <p:cBhvr>
                                        <p:cTn id="7" dur="500"/>
                                        <p:tgtEl>
                                          <p:spTgt spid="1792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79207"/>
                                        </p:tgtEl>
                                        <p:attrNameLst>
                                          <p:attrName>style.visibility</p:attrName>
                                        </p:attrNameLst>
                                      </p:cBhvr>
                                      <p:to>
                                        <p:strVal val="visible"/>
                                      </p:to>
                                    </p:set>
                                    <p:animEffect transition="in" filter="wipe(up)">
                                      <p:cBhvr>
                                        <p:cTn id="17" dur="500"/>
                                        <p:tgtEl>
                                          <p:spTgt spid="179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7" name="Rectangle 2"/>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sp>
        <p:nvSpPr>
          <p:cNvPr id="58378" name="Rectangle 7"/>
          <p:cNvSpPr>
            <a:spLocks noChangeArrowheads="1"/>
          </p:cNvSpPr>
          <p:nvPr/>
        </p:nvSpPr>
        <p:spPr bwMode="auto">
          <a:xfrm>
            <a:off x="609600" y="533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800" b="1">
                <a:solidFill>
                  <a:srgbClr val="0000FF"/>
                </a:solidFill>
                <a:latin typeface="楷体_GB2312" pitchFamily="49" charset="-122"/>
              </a:rPr>
              <a:t>②</a:t>
            </a:r>
            <a:r>
              <a:rPr lang="zh-CN" altLang="en-US" sz="2800" b="1">
                <a:solidFill>
                  <a:srgbClr val="0000FF"/>
                </a:solidFill>
                <a:latin typeface="楷体_GB2312" pitchFamily="49" charset="-122"/>
              </a:rPr>
              <a:t>电压增益</a:t>
            </a:r>
          </a:p>
        </p:txBody>
      </p:sp>
      <p:sp>
        <p:nvSpPr>
          <p:cNvPr id="180232" name="Text Box 8"/>
          <p:cNvSpPr txBox="1">
            <a:spLocks noChangeArrowheads="1"/>
          </p:cNvSpPr>
          <p:nvPr/>
        </p:nvSpPr>
        <p:spPr bwMode="auto">
          <a:xfrm>
            <a:off x="838200" y="35814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rPr>
              <a:t>输出回路：</a:t>
            </a:r>
          </a:p>
        </p:txBody>
      </p:sp>
      <p:sp>
        <p:nvSpPr>
          <p:cNvPr id="180233" name="Text Box 9"/>
          <p:cNvSpPr txBox="1">
            <a:spLocks noChangeArrowheads="1"/>
          </p:cNvSpPr>
          <p:nvPr/>
        </p:nvSpPr>
        <p:spPr bwMode="auto">
          <a:xfrm>
            <a:off x="762000" y="12954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dirty="0">
                <a:latin typeface="楷体_GB2312" pitchFamily="49" charset="-122"/>
              </a:rPr>
              <a:t>输入回路：</a:t>
            </a:r>
          </a:p>
        </p:txBody>
      </p:sp>
      <p:graphicFrame>
        <p:nvGraphicFramePr>
          <p:cNvPr id="180234" name="Object 2"/>
          <p:cNvGraphicFramePr>
            <a:graphicFrameLocks noChangeAspect="1"/>
          </p:cNvGraphicFramePr>
          <p:nvPr/>
        </p:nvGraphicFramePr>
        <p:xfrm>
          <a:off x="685800" y="1981200"/>
          <a:ext cx="3200400" cy="806450"/>
        </p:xfrm>
        <a:graphic>
          <a:graphicData uri="http://schemas.openxmlformats.org/presentationml/2006/ole">
            <mc:AlternateContent xmlns:mc="http://schemas.openxmlformats.org/markup-compatibility/2006">
              <mc:Choice xmlns:v="urn:schemas-microsoft-com:vml" Requires="v">
                <p:oleObj spid="_x0000_s72930" name="公式" r:id="rId3" imgW="1600200" imgH="406400" progId="Equation.3">
                  <p:embed/>
                </p:oleObj>
              </mc:Choice>
              <mc:Fallback>
                <p:oleObj name="公式" r:id="rId3" imgW="1600200" imgH="406400" progId="Equation.3">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981200"/>
                        <a:ext cx="3200400"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35" name="Text Box 11"/>
          <p:cNvSpPr txBox="1">
            <a:spLocks noChangeArrowheads="1"/>
          </p:cNvSpPr>
          <p:nvPr/>
        </p:nvSpPr>
        <p:spPr bwMode="auto">
          <a:xfrm>
            <a:off x="838200" y="40386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rPr>
              <a:t>电压增益：</a:t>
            </a:r>
          </a:p>
        </p:txBody>
      </p:sp>
      <p:grpSp>
        <p:nvGrpSpPr>
          <p:cNvPr id="2" name="Group 12"/>
          <p:cNvGrpSpPr>
            <a:grpSpLocks/>
          </p:cNvGrpSpPr>
          <p:nvPr/>
        </p:nvGrpSpPr>
        <p:grpSpPr bwMode="auto">
          <a:xfrm>
            <a:off x="1066800" y="4495800"/>
            <a:ext cx="7620000" cy="914400"/>
            <a:chOff x="912" y="3072"/>
            <a:chExt cx="4800" cy="576"/>
          </a:xfrm>
        </p:grpSpPr>
        <p:sp>
          <p:nvSpPr>
            <p:cNvPr id="58397" name="AutoShape 13" descr="羊皮纸"/>
            <p:cNvSpPr>
              <a:spLocks noChangeArrowheads="1"/>
            </p:cNvSpPr>
            <p:nvPr/>
          </p:nvSpPr>
          <p:spPr bwMode="auto">
            <a:xfrm>
              <a:off x="912" y="3072"/>
              <a:ext cx="4800" cy="576"/>
            </a:xfrm>
            <a:prstGeom prst="roundRect">
              <a:avLst>
                <a:gd name="adj" fmla="val 16667"/>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58376" name="Object 8"/>
            <p:cNvGraphicFramePr>
              <a:graphicFrameLocks noChangeAspect="1"/>
            </p:cNvGraphicFramePr>
            <p:nvPr/>
          </p:nvGraphicFramePr>
          <p:xfrm>
            <a:off x="1092" y="3079"/>
            <a:ext cx="4471" cy="505"/>
          </p:xfrm>
          <a:graphic>
            <a:graphicData uri="http://schemas.openxmlformats.org/presentationml/2006/ole">
              <mc:AlternateContent xmlns:mc="http://schemas.openxmlformats.org/markup-compatibility/2006">
                <mc:Choice xmlns:v="urn:schemas-microsoft-com:vml" Requires="v">
                  <p:oleObj spid="_x0000_s72931" name="公式" r:id="rId6" imgW="3937000" imgH="444500" progId="Equation.3">
                    <p:embed/>
                  </p:oleObj>
                </mc:Choice>
                <mc:Fallback>
                  <p:oleObj name="公式" r:id="rId6" imgW="3937000" imgH="444500" progId="Equation.3">
                    <p:embed/>
                    <p:pic>
                      <p:nvPicPr>
                        <p:cNvPr id="0"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 y="3079"/>
                          <a:ext cx="4471" cy="5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5"/>
          <p:cNvGrpSpPr>
            <a:grpSpLocks/>
          </p:cNvGrpSpPr>
          <p:nvPr/>
        </p:nvGrpSpPr>
        <p:grpSpPr bwMode="auto">
          <a:xfrm>
            <a:off x="914400" y="3124200"/>
            <a:ext cx="2133600" cy="403225"/>
            <a:chOff x="4368" y="2415"/>
            <a:chExt cx="1344" cy="254"/>
          </a:xfrm>
        </p:grpSpPr>
        <p:sp>
          <p:nvSpPr>
            <p:cNvPr id="58396" name="Text Box 16"/>
            <p:cNvSpPr txBox="1">
              <a:spLocks noChangeArrowheads="1"/>
            </p:cNvSpPr>
            <p:nvPr/>
          </p:nvSpPr>
          <p:spPr bwMode="auto">
            <a:xfrm>
              <a:off x="4368" y="2419"/>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a:latin typeface="宋体" panose="02010600030101010101" pitchFamily="2" charset="-122"/>
                </a:rPr>
                <a:t>其中</a:t>
              </a:r>
            </a:p>
          </p:txBody>
        </p:sp>
        <p:graphicFrame>
          <p:nvGraphicFramePr>
            <p:cNvPr id="58375" name="Object 7"/>
            <p:cNvGraphicFramePr>
              <a:graphicFrameLocks noChangeAspect="1"/>
            </p:cNvGraphicFramePr>
            <p:nvPr/>
          </p:nvGraphicFramePr>
          <p:xfrm>
            <a:off x="4752" y="2415"/>
            <a:ext cx="960" cy="254"/>
          </p:xfrm>
          <a:graphic>
            <a:graphicData uri="http://schemas.openxmlformats.org/presentationml/2006/ole">
              <mc:AlternateContent xmlns:mc="http://schemas.openxmlformats.org/markup-compatibility/2006">
                <mc:Choice xmlns:v="urn:schemas-microsoft-com:vml" Requires="v">
                  <p:oleObj spid="_x0000_s72932" name="公式" r:id="rId8" imgW="761669" imgH="203112" progId="Equation.3">
                    <p:embed/>
                  </p:oleObj>
                </mc:Choice>
                <mc:Fallback>
                  <p:oleObj name="公式" r:id="rId8" imgW="761669" imgH="203112" progId="Equation.3">
                    <p:embed/>
                    <p:pic>
                      <p:nvPicPr>
                        <p:cNvPr id="0" name="Picture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2" y="2415"/>
                          <a:ext cx="960"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0242" name="Object 3"/>
          <p:cNvGraphicFramePr>
            <a:graphicFrameLocks noChangeAspect="1"/>
          </p:cNvGraphicFramePr>
          <p:nvPr/>
        </p:nvGraphicFramePr>
        <p:xfrm>
          <a:off x="2249488" y="3568700"/>
          <a:ext cx="4062412" cy="454025"/>
        </p:xfrm>
        <a:graphic>
          <a:graphicData uri="http://schemas.openxmlformats.org/presentationml/2006/ole">
            <mc:AlternateContent xmlns:mc="http://schemas.openxmlformats.org/markup-compatibility/2006">
              <mc:Choice xmlns:v="urn:schemas-microsoft-com:vml" Requires="v">
                <p:oleObj spid="_x0000_s72933" name="公式" r:id="rId10" imgW="2032000" imgH="228600" progId="Equation.3">
                  <p:embed/>
                </p:oleObj>
              </mc:Choice>
              <mc:Fallback>
                <p:oleObj name="公式" r:id="rId10" imgW="2032000" imgH="228600" progId="Equation.3">
                  <p:embed/>
                  <p:pic>
                    <p:nvPicPr>
                      <p:cNvPr id="0" name="Picture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9488" y="3568700"/>
                        <a:ext cx="4062412"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9"/>
          <p:cNvGrpSpPr>
            <a:grpSpLocks/>
          </p:cNvGrpSpPr>
          <p:nvPr/>
        </p:nvGrpSpPr>
        <p:grpSpPr bwMode="auto">
          <a:xfrm>
            <a:off x="685800" y="5510213"/>
            <a:ext cx="2128838" cy="403225"/>
            <a:chOff x="816" y="3936"/>
            <a:chExt cx="1341" cy="254"/>
          </a:xfrm>
        </p:grpSpPr>
        <p:sp>
          <p:nvSpPr>
            <p:cNvPr id="58395" name="Text Box 20"/>
            <p:cNvSpPr txBox="1">
              <a:spLocks noChangeArrowheads="1"/>
            </p:cNvSpPr>
            <p:nvPr/>
          </p:nvSpPr>
          <p:spPr bwMode="auto">
            <a:xfrm>
              <a:off x="816" y="393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rPr>
                <a:t>一般</a:t>
              </a:r>
            </a:p>
          </p:txBody>
        </p:sp>
        <p:graphicFrame>
          <p:nvGraphicFramePr>
            <p:cNvPr id="58374" name="Object 6"/>
            <p:cNvGraphicFramePr>
              <a:graphicFrameLocks noChangeAspect="1"/>
            </p:cNvGraphicFramePr>
            <p:nvPr/>
          </p:nvGraphicFramePr>
          <p:xfrm>
            <a:off x="1248" y="3936"/>
            <a:ext cx="909" cy="254"/>
          </p:xfrm>
          <a:graphic>
            <a:graphicData uri="http://schemas.openxmlformats.org/presentationml/2006/ole">
              <mc:AlternateContent xmlns:mc="http://schemas.openxmlformats.org/markup-compatibility/2006">
                <mc:Choice xmlns:v="urn:schemas-microsoft-com:vml" Requires="v">
                  <p:oleObj spid="_x0000_s72934" name="公式" r:id="rId12" imgW="723586" imgH="203112" progId="Equation.3">
                    <p:embed/>
                  </p:oleObj>
                </mc:Choice>
                <mc:Fallback>
                  <p:oleObj name="公式" r:id="rId12" imgW="723586" imgH="203112" progId="Equation.3">
                    <p:embed/>
                    <p:pic>
                      <p:nvPicPr>
                        <p:cNvPr id="0" name="Picture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8" y="3936"/>
                          <a:ext cx="909"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0246" name="Text Box 22"/>
          <p:cNvSpPr txBox="1">
            <a:spLocks noChangeArrowheads="1"/>
          </p:cNvSpPr>
          <p:nvPr/>
        </p:nvSpPr>
        <p:spPr bwMode="auto">
          <a:xfrm>
            <a:off x="2743200" y="5510213"/>
            <a:ext cx="449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rPr>
              <a:t>，则电压增益接近于</a:t>
            </a:r>
            <a:r>
              <a:rPr lang="en-US" altLang="zh-CN" sz="2000" b="1">
                <a:latin typeface="宋体" panose="02010600030101010101" pitchFamily="2" charset="-122"/>
              </a:rPr>
              <a:t>1</a:t>
            </a:r>
            <a:r>
              <a:rPr lang="zh-CN" altLang="en-US" sz="2000" b="1">
                <a:latin typeface="宋体" panose="02010600030101010101" pitchFamily="2" charset="-122"/>
              </a:rPr>
              <a:t>，</a:t>
            </a:r>
          </a:p>
        </p:txBody>
      </p:sp>
      <p:graphicFrame>
        <p:nvGraphicFramePr>
          <p:cNvPr id="180247" name="Object 4"/>
          <p:cNvGraphicFramePr>
            <a:graphicFrameLocks noChangeAspect="1"/>
          </p:cNvGraphicFramePr>
          <p:nvPr/>
        </p:nvGraphicFramePr>
        <p:xfrm>
          <a:off x="7024688" y="5497513"/>
          <a:ext cx="1497012" cy="454025"/>
        </p:xfrm>
        <a:graphic>
          <a:graphicData uri="http://schemas.openxmlformats.org/presentationml/2006/ole">
            <mc:AlternateContent xmlns:mc="http://schemas.openxmlformats.org/markup-compatibility/2006">
              <mc:Choice xmlns:v="urn:schemas-microsoft-com:vml" Requires="v">
                <p:oleObj spid="_x0000_s72935" name="公式" r:id="rId14" imgW="749300" imgH="228600" progId="Equation.3">
                  <p:embed/>
                </p:oleObj>
              </mc:Choice>
              <mc:Fallback>
                <p:oleObj name="公式" r:id="rId14" imgW="749300" imgH="228600" progId="Equation.3">
                  <p:embed/>
                  <p:pic>
                    <p:nvPicPr>
                      <p:cNvPr id="0" name="Picture 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24688" y="5497513"/>
                        <a:ext cx="1497012"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48" name="Text Box 24"/>
          <p:cNvSpPr txBox="1">
            <a:spLocks noChangeArrowheads="1"/>
          </p:cNvSpPr>
          <p:nvPr/>
        </p:nvSpPr>
        <p:spPr bwMode="auto">
          <a:xfrm>
            <a:off x="3886200" y="59436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solidFill>
                  <a:srgbClr val="FF0000"/>
                </a:solidFill>
                <a:latin typeface="宋体" panose="02010600030101010101" pitchFamily="2" charset="-122"/>
              </a:rPr>
              <a:t>电压跟随器</a:t>
            </a:r>
            <a:endParaRPr lang="zh-CN" altLang="en-US" sz="2000" b="1">
              <a:latin typeface="宋体" panose="02010600030101010101" pitchFamily="2" charset="-122"/>
            </a:endParaRPr>
          </a:p>
        </p:txBody>
      </p:sp>
      <p:grpSp>
        <p:nvGrpSpPr>
          <p:cNvPr id="5" name="Group 25"/>
          <p:cNvGrpSpPr>
            <a:grpSpLocks/>
          </p:cNvGrpSpPr>
          <p:nvPr/>
        </p:nvGrpSpPr>
        <p:grpSpPr bwMode="auto">
          <a:xfrm>
            <a:off x="5486400" y="5486400"/>
            <a:ext cx="1676400" cy="465138"/>
            <a:chOff x="3456" y="3456"/>
            <a:chExt cx="1056" cy="293"/>
          </a:xfrm>
        </p:grpSpPr>
        <p:sp>
          <p:nvSpPr>
            <p:cNvPr id="58390" name="Rectangle 26" descr="羊皮纸"/>
            <p:cNvSpPr>
              <a:spLocks noChangeArrowheads="1"/>
            </p:cNvSpPr>
            <p:nvPr/>
          </p:nvSpPr>
          <p:spPr bwMode="auto">
            <a:xfrm>
              <a:off x="3504" y="3456"/>
              <a:ext cx="864" cy="28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nvGrpSpPr>
            <p:cNvPr id="58391" name="Group 27"/>
            <p:cNvGrpSpPr>
              <a:grpSpLocks/>
            </p:cNvGrpSpPr>
            <p:nvPr/>
          </p:nvGrpSpPr>
          <p:grpSpPr bwMode="auto">
            <a:xfrm>
              <a:off x="3456" y="3464"/>
              <a:ext cx="1056" cy="285"/>
              <a:chOff x="3456" y="3499"/>
              <a:chExt cx="1056" cy="285"/>
            </a:xfrm>
          </p:grpSpPr>
          <p:grpSp>
            <p:nvGrpSpPr>
              <p:cNvPr id="58392" name="Group 28"/>
              <p:cNvGrpSpPr>
                <a:grpSpLocks/>
              </p:cNvGrpSpPr>
              <p:nvPr/>
            </p:nvGrpSpPr>
            <p:grpSpPr bwMode="auto">
              <a:xfrm>
                <a:off x="3456" y="3499"/>
                <a:ext cx="824" cy="285"/>
                <a:chOff x="3456" y="3755"/>
                <a:chExt cx="824" cy="285"/>
              </a:xfrm>
            </p:grpSpPr>
            <p:graphicFrame>
              <p:nvGraphicFramePr>
                <p:cNvPr id="58373" name="Object 5"/>
                <p:cNvGraphicFramePr>
                  <a:graphicFrameLocks noChangeAspect="1"/>
                </p:cNvGraphicFramePr>
                <p:nvPr/>
              </p:nvGraphicFramePr>
              <p:xfrm>
                <a:off x="3736" y="3755"/>
                <a:ext cx="544" cy="285"/>
              </p:xfrm>
              <a:graphic>
                <a:graphicData uri="http://schemas.openxmlformats.org/presentationml/2006/ole">
                  <mc:AlternateContent xmlns:mc="http://schemas.openxmlformats.org/markup-compatibility/2006">
                    <mc:Choice xmlns:v="urn:schemas-microsoft-com:vml" Requires="v">
                      <p:oleObj spid="_x0000_s72936" name="公式" r:id="rId16" imgW="431613" imgH="228501" progId="Equation.3">
                        <p:embed/>
                      </p:oleObj>
                    </mc:Choice>
                    <mc:Fallback>
                      <p:oleObj name="公式" r:id="rId16" imgW="431613" imgH="228501" progId="Equation.3">
                        <p:embed/>
                        <p:pic>
                          <p:nvPicPr>
                            <p:cNvPr id="0" name="Picture 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6" y="3755"/>
                              <a:ext cx="544"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94" name="Text Box 30"/>
                <p:cNvSpPr txBox="1">
                  <a:spLocks noChangeArrowheads="1"/>
                </p:cNvSpPr>
                <p:nvPr/>
              </p:nvSpPr>
              <p:spPr bwMode="auto">
                <a:xfrm>
                  <a:off x="3456" y="376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rPr>
                    <a:t>即</a:t>
                  </a:r>
                </a:p>
              </p:txBody>
            </p:sp>
          </p:grpSp>
          <p:sp>
            <p:nvSpPr>
              <p:cNvPr id="58393" name="Text Box 31"/>
              <p:cNvSpPr txBox="1">
                <a:spLocks noChangeArrowheads="1"/>
              </p:cNvSpPr>
              <p:nvPr/>
            </p:nvSpPr>
            <p:spPr bwMode="auto">
              <a:xfrm>
                <a:off x="4224" y="350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rPr>
                  <a:t>。</a:t>
                </a:r>
              </a:p>
            </p:txBody>
          </p:sp>
        </p:grpSp>
      </p:grpSp>
      <p:pic>
        <p:nvPicPr>
          <p:cNvPr id="58388" name="Picture 32" descr="45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59338" y="692150"/>
            <a:ext cx="4176712"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灯片编号占位符 28"/>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704FD960-2DF5-4B8E-BC9F-3747B75AED9E}" type="slidenum">
              <a:rPr lang="en-US" altLang="zh-CN">
                <a:solidFill>
                  <a:srgbClr val="653A20"/>
                </a:solidFill>
              </a:rPr>
              <a:pPr eaLnBrk="1" hangingPunct="1"/>
              <a:t>95</a:t>
            </a:fld>
            <a:endParaRPr lang="zh-CN" altLang="en-US">
              <a:solidFill>
                <a:srgbClr val="653A20"/>
              </a:solidFill>
            </a:endParaRPr>
          </a:p>
        </p:txBody>
      </p:sp>
    </p:spTree>
    <p:extLst>
      <p:ext uri="{BB962C8B-B14F-4D97-AF65-F5344CB8AC3E}">
        <p14:creationId xmlns:p14="http://schemas.microsoft.com/office/powerpoint/2010/main" val="428690711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0233"/>
                                        </p:tgtEl>
                                        <p:attrNameLst>
                                          <p:attrName>style.visibility</p:attrName>
                                        </p:attrNameLst>
                                      </p:cBhvr>
                                      <p:to>
                                        <p:strVal val="visible"/>
                                      </p:to>
                                    </p:set>
                                    <p:animEffect transition="in" filter="strips(downRight)">
                                      <p:cBhvr>
                                        <p:cTn id="7" dur="500"/>
                                        <p:tgtEl>
                                          <p:spTgt spid="1802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80234"/>
                                        </p:tgtEl>
                                        <p:attrNameLst>
                                          <p:attrName>style.visibility</p:attrName>
                                        </p:attrNameLst>
                                      </p:cBhvr>
                                      <p:to>
                                        <p:strVal val="visible"/>
                                      </p:to>
                                    </p:set>
                                    <p:animEffect transition="in" filter="strips(downRight)">
                                      <p:cBhvr>
                                        <p:cTn id="12" dur="500"/>
                                        <p:tgtEl>
                                          <p:spTgt spid="1802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Righ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80232"/>
                                        </p:tgtEl>
                                        <p:attrNameLst>
                                          <p:attrName>style.visibility</p:attrName>
                                        </p:attrNameLst>
                                      </p:cBhvr>
                                      <p:to>
                                        <p:strVal val="visible"/>
                                      </p:to>
                                    </p:set>
                                    <p:animEffect transition="in" filter="strips(downRight)">
                                      <p:cBhvr>
                                        <p:cTn id="22" dur="500"/>
                                        <p:tgtEl>
                                          <p:spTgt spid="180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80242"/>
                                        </p:tgtEl>
                                        <p:attrNameLst>
                                          <p:attrName>style.visibility</p:attrName>
                                        </p:attrNameLst>
                                      </p:cBhvr>
                                      <p:to>
                                        <p:strVal val="visible"/>
                                      </p:to>
                                    </p:set>
                                    <p:animEffect transition="in" filter="strips(downRight)">
                                      <p:cBhvr>
                                        <p:cTn id="27" dur="500"/>
                                        <p:tgtEl>
                                          <p:spTgt spid="1802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80235"/>
                                        </p:tgtEl>
                                        <p:attrNameLst>
                                          <p:attrName>style.visibility</p:attrName>
                                        </p:attrNameLst>
                                      </p:cBhvr>
                                      <p:to>
                                        <p:strVal val="visible"/>
                                      </p:to>
                                    </p:set>
                                    <p:animEffect transition="in" filter="strips(downRight)">
                                      <p:cBhvr>
                                        <p:cTn id="32" dur="500"/>
                                        <p:tgtEl>
                                          <p:spTgt spid="18023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strips(downRight)">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strips(downRigh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80246"/>
                                        </p:tgtEl>
                                        <p:attrNameLst>
                                          <p:attrName>style.visibility</p:attrName>
                                        </p:attrNameLst>
                                      </p:cBhvr>
                                      <p:to>
                                        <p:strVal val="visible"/>
                                      </p:to>
                                    </p:set>
                                    <p:animEffect transition="in" filter="strips(downRight)">
                                      <p:cBhvr>
                                        <p:cTn id="47" dur="500"/>
                                        <p:tgtEl>
                                          <p:spTgt spid="18024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strips(downRight)">
                                      <p:cBhvr>
                                        <p:cTn id="52" dur="500"/>
                                        <p:tgtEl>
                                          <p:spTgt spid="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nodeType="clickEffect">
                                  <p:stCondLst>
                                    <p:cond delay="0"/>
                                  </p:stCondLst>
                                  <p:childTnLst>
                                    <p:set>
                                      <p:cBhvr>
                                        <p:cTn id="56" dur="1" fill="hold">
                                          <p:stCondLst>
                                            <p:cond delay="0"/>
                                          </p:stCondLst>
                                        </p:cTn>
                                        <p:tgtEl>
                                          <p:spTgt spid="180247"/>
                                        </p:tgtEl>
                                        <p:attrNameLst>
                                          <p:attrName>style.visibility</p:attrName>
                                        </p:attrNameLst>
                                      </p:cBhvr>
                                      <p:to>
                                        <p:strVal val="visible"/>
                                      </p:to>
                                    </p:set>
                                    <p:animEffect transition="in" filter="strips(downRight)">
                                      <p:cBhvr>
                                        <p:cTn id="57" dur="500"/>
                                        <p:tgtEl>
                                          <p:spTgt spid="18024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80248"/>
                                        </p:tgtEl>
                                        <p:attrNameLst>
                                          <p:attrName>style.visibility</p:attrName>
                                        </p:attrNameLst>
                                      </p:cBhvr>
                                      <p:to>
                                        <p:strVal val="visible"/>
                                      </p:to>
                                    </p:set>
                                    <p:animEffect transition="in" filter="strips(downRight)">
                                      <p:cBhvr>
                                        <p:cTn id="62" dur="500"/>
                                        <p:tgtEl>
                                          <p:spTgt spid="18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2" grpId="0" autoUpdateAnimBg="0"/>
      <p:bldP spid="180233" grpId="0" autoUpdateAnimBg="0"/>
      <p:bldP spid="180235" grpId="0" autoUpdateAnimBg="0"/>
      <p:bldP spid="180246" grpId="0" autoUpdateAnimBg="0"/>
      <p:bldP spid="180248"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6"/>
          <p:cNvSpPr>
            <a:spLocks noChangeArrowheads="1"/>
          </p:cNvSpPr>
          <p:nvPr/>
        </p:nvSpPr>
        <p:spPr bwMode="auto">
          <a:xfrm>
            <a:off x="762000" y="126523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800" b="1">
                <a:solidFill>
                  <a:srgbClr val="0000FF"/>
                </a:solidFill>
                <a:latin typeface="楷体_GB2312" pitchFamily="49" charset="-122"/>
              </a:rPr>
              <a:t>③</a:t>
            </a:r>
            <a:r>
              <a:rPr lang="zh-CN" altLang="en-US" sz="2800" b="1">
                <a:solidFill>
                  <a:srgbClr val="0000FF"/>
                </a:solidFill>
                <a:latin typeface="楷体_GB2312" pitchFamily="49" charset="-122"/>
              </a:rPr>
              <a:t>输入电阻</a:t>
            </a:r>
          </a:p>
        </p:txBody>
      </p:sp>
      <p:grpSp>
        <p:nvGrpSpPr>
          <p:cNvPr id="2" name="Group 7"/>
          <p:cNvGrpSpPr>
            <a:grpSpLocks/>
          </p:cNvGrpSpPr>
          <p:nvPr/>
        </p:nvGrpSpPr>
        <p:grpSpPr bwMode="auto">
          <a:xfrm>
            <a:off x="922338" y="3956050"/>
            <a:ext cx="1905000" cy="396875"/>
            <a:chOff x="672" y="3648"/>
            <a:chExt cx="1200" cy="250"/>
          </a:xfrm>
        </p:grpSpPr>
        <p:sp>
          <p:nvSpPr>
            <p:cNvPr id="59405" name="Text Box 8"/>
            <p:cNvSpPr txBox="1">
              <a:spLocks noChangeArrowheads="1"/>
            </p:cNvSpPr>
            <p:nvPr/>
          </p:nvSpPr>
          <p:spPr bwMode="auto">
            <a:xfrm>
              <a:off x="672" y="364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sym typeface="Symbol" panose="05050102010706020507" pitchFamily="18" charset="2"/>
                </a:rPr>
                <a:t>当</a:t>
              </a:r>
              <a:endParaRPr lang="zh-CN" altLang="en-US" sz="2000" b="1">
                <a:latin typeface="楷体_GB2312" pitchFamily="49" charset="-122"/>
              </a:endParaRPr>
            </a:p>
          </p:txBody>
        </p:sp>
        <p:grpSp>
          <p:nvGrpSpPr>
            <p:cNvPr id="59406" name="Group 9"/>
            <p:cNvGrpSpPr>
              <a:grpSpLocks/>
            </p:cNvGrpSpPr>
            <p:nvPr/>
          </p:nvGrpSpPr>
          <p:grpSpPr bwMode="auto">
            <a:xfrm>
              <a:off x="1056" y="3648"/>
              <a:ext cx="816" cy="250"/>
              <a:chOff x="1056" y="3648"/>
              <a:chExt cx="816" cy="250"/>
            </a:xfrm>
          </p:grpSpPr>
          <p:graphicFrame>
            <p:nvGraphicFramePr>
              <p:cNvPr id="59397" name="Object 5"/>
              <p:cNvGraphicFramePr>
                <a:graphicFrameLocks noChangeAspect="1"/>
              </p:cNvGraphicFramePr>
              <p:nvPr/>
            </p:nvGraphicFramePr>
            <p:xfrm>
              <a:off x="1056" y="3655"/>
              <a:ext cx="542" cy="240"/>
            </p:xfrm>
            <a:graphic>
              <a:graphicData uri="http://schemas.openxmlformats.org/presentationml/2006/ole">
                <mc:AlternateContent xmlns:mc="http://schemas.openxmlformats.org/markup-compatibility/2006">
                  <mc:Choice xmlns:v="urn:schemas-microsoft-com:vml" Requires="v">
                    <p:oleObj spid="_x0000_s73858" name="公式" r:id="rId3" imgW="431613" imgH="190417" progId="Equation.3">
                      <p:embed/>
                    </p:oleObj>
                  </mc:Choice>
                  <mc:Fallback>
                    <p:oleObj name="公式" r:id="rId3" imgW="431613" imgH="190417"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3655"/>
                            <a:ext cx="54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7" name="Text Box 11"/>
              <p:cNvSpPr txBox="1">
                <a:spLocks noChangeArrowheads="1"/>
              </p:cNvSpPr>
              <p:nvPr/>
            </p:nvSpPr>
            <p:spPr bwMode="auto">
              <a:xfrm>
                <a:off x="1536" y="364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sym typeface="Symbol" panose="05050102010706020507" pitchFamily="18" charset="2"/>
                  </a:rPr>
                  <a:t>，</a:t>
                </a:r>
                <a:endParaRPr lang="zh-CN" altLang="en-US" sz="2000" b="1">
                  <a:latin typeface="楷体_GB2312" pitchFamily="49" charset="-122"/>
                </a:endParaRPr>
              </a:p>
            </p:txBody>
          </p:sp>
        </p:grpSp>
      </p:grpSp>
      <p:grpSp>
        <p:nvGrpSpPr>
          <p:cNvPr id="4" name="Group 12"/>
          <p:cNvGrpSpPr>
            <a:grpSpLocks/>
          </p:cNvGrpSpPr>
          <p:nvPr/>
        </p:nvGrpSpPr>
        <p:grpSpPr bwMode="auto">
          <a:xfrm>
            <a:off x="2725738" y="3908425"/>
            <a:ext cx="2489200" cy="454025"/>
            <a:chOff x="1792" y="3618"/>
            <a:chExt cx="1568" cy="286"/>
          </a:xfrm>
        </p:grpSpPr>
        <p:graphicFrame>
          <p:nvGraphicFramePr>
            <p:cNvPr id="59396" name="Object 4"/>
            <p:cNvGraphicFramePr>
              <a:graphicFrameLocks noChangeAspect="1"/>
            </p:cNvGraphicFramePr>
            <p:nvPr/>
          </p:nvGraphicFramePr>
          <p:xfrm>
            <a:off x="1792" y="3618"/>
            <a:ext cx="878" cy="286"/>
          </p:xfrm>
          <a:graphic>
            <a:graphicData uri="http://schemas.openxmlformats.org/presentationml/2006/ole">
              <mc:AlternateContent xmlns:mc="http://schemas.openxmlformats.org/markup-compatibility/2006">
                <mc:Choice xmlns:v="urn:schemas-microsoft-com:vml" Requires="v">
                  <p:oleObj spid="_x0000_s73859" name="公式" r:id="rId5" imgW="698500" imgH="228600" progId="Equation.3">
                    <p:embed/>
                  </p:oleObj>
                </mc:Choice>
                <mc:Fallback>
                  <p:oleObj name="公式" r:id="rId5" imgW="698500" imgH="22860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2" y="3618"/>
                          <a:ext cx="878"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4" name="Text Box 14"/>
            <p:cNvSpPr txBox="1">
              <a:spLocks noChangeArrowheads="1"/>
            </p:cNvSpPr>
            <p:nvPr/>
          </p:nvSpPr>
          <p:spPr bwMode="auto">
            <a:xfrm>
              <a:off x="2688" y="3648"/>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sym typeface="Symbol" panose="05050102010706020507" pitchFamily="18" charset="2"/>
                </a:rPr>
                <a:t>时，</a:t>
              </a:r>
              <a:endParaRPr lang="zh-CN" altLang="en-US" sz="2000" b="1">
                <a:latin typeface="宋体" panose="02010600030101010101" pitchFamily="2" charset="-122"/>
              </a:endParaRPr>
            </a:p>
          </p:txBody>
        </p:sp>
      </p:grpSp>
      <p:graphicFrame>
        <p:nvGraphicFramePr>
          <p:cNvPr id="181263" name="Object 2"/>
          <p:cNvGraphicFramePr>
            <a:graphicFrameLocks noChangeAspect="1"/>
          </p:cNvGraphicFramePr>
          <p:nvPr/>
        </p:nvGraphicFramePr>
        <p:xfrm>
          <a:off x="4833938" y="3921125"/>
          <a:ext cx="1778000" cy="452438"/>
        </p:xfrm>
        <a:graphic>
          <a:graphicData uri="http://schemas.openxmlformats.org/presentationml/2006/ole">
            <mc:AlternateContent xmlns:mc="http://schemas.openxmlformats.org/markup-compatibility/2006">
              <mc:Choice xmlns:v="urn:schemas-microsoft-com:vml" Requires="v">
                <p:oleObj spid="_x0000_s73860" name="公式" r:id="rId7" imgW="889000" imgH="228600" progId="Equation.3">
                  <p:embed/>
                </p:oleObj>
              </mc:Choice>
              <mc:Fallback>
                <p:oleObj name="公式" r:id="rId7" imgW="889000" imgH="228600"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3938" y="3921125"/>
                        <a:ext cx="17780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64" name="Text Box 16"/>
          <p:cNvSpPr txBox="1">
            <a:spLocks noChangeArrowheads="1"/>
          </p:cNvSpPr>
          <p:nvPr/>
        </p:nvSpPr>
        <p:spPr bwMode="auto">
          <a:xfrm>
            <a:off x="1331913" y="465296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a:latin typeface="楷体_GB2312" pitchFamily="49" charset="-122"/>
              </a:rPr>
              <a:t>输入电阻大</a:t>
            </a:r>
          </a:p>
        </p:txBody>
      </p:sp>
      <p:pic>
        <p:nvPicPr>
          <p:cNvPr id="59402" name="Picture 17" descr="45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87900" y="908050"/>
            <a:ext cx="4176713"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1266" name="Object 3"/>
          <p:cNvGraphicFramePr>
            <a:graphicFrameLocks noChangeAspect="1"/>
          </p:cNvGraphicFramePr>
          <p:nvPr/>
        </p:nvGraphicFramePr>
        <p:xfrm>
          <a:off x="1003300" y="1916113"/>
          <a:ext cx="3533775" cy="1560512"/>
        </p:xfrm>
        <a:graphic>
          <a:graphicData uri="http://schemas.openxmlformats.org/presentationml/2006/ole">
            <mc:AlternateContent xmlns:mc="http://schemas.openxmlformats.org/markup-compatibility/2006">
              <mc:Choice xmlns:v="urn:schemas-microsoft-com:vml" Requires="v">
                <p:oleObj spid="_x0000_s73861" name="公式" r:id="rId10" imgW="1943100" imgH="863600" progId="Equation.3">
                  <p:embed/>
                </p:oleObj>
              </mc:Choice>
              <mc:Fallback>
                <p:oleObj name="公式" r:id="rId10" imgW="1943100" imgH="863600" progId="Equation.3">
                  <p:embed/>
                  <p:pic>
                    <p:nvPicPr>
                      <p:cNvPr id="0"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300" y="1916113"/>
                        <a:ext cx="3533775" cy="156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灯片编号占位符 14"/>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09A44DE9-EADB-48A6-BDED-0E0C770A33EE}" type="slidenum">
              <a:rPr lang="en-US" altLang="zh-CN">
                <a:solidFill>
                  <a:srgbClr val="653A20"/>
                </a:solidFill>
              </a:rPr>
              <a:pPr eaLnBrk="1" hangingPunct="1"/>
              <a:t>96</a:t>
            </a:fld>
            <a:endParaRPr lang="zh-CN" altLang="en-US">
              <a:solidFill>
                <a:srgbClr val="653A20"/>
              </a:solidFill>
            </a:endParaRPr>
          </a:p>
        </p:txBody>
      </p:sp>
    </p:spTree>
    <p:extLst>
      <p:ext uri="{BB962C8B-B14F-4D97-AF65-F5344CB8AC3E}">
        <p14:creationId xmlns:p14="http://schemas.microsoft.com/office/powerpoint/2010/main" val="20758368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181266"/>
                                        </p:tgtEl>
                                        <p:attrNameLst>
                                          <p:attrName>style.visibility</p:attrName>
                                        </p:attrNameLst>
                                      </p:cBhvr>
                                      <p:to>
                                        <p:strVal val="visible"/>
                                      </p:to>
                                    </p:set>
                                    <p:animEffect transition="in" filter="strips(downRight)">
                                      <p:cBhvr>
                                        <p:cTn id="7" dur="500"/>
                                        <p:tgtEl>
                                          <p:spTgt spid="181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181263"/>
                                        </p:tgtEl>
                                        <p:attrNameLst>
                                          <p:attrName>style.visibility</p:attrName>
                                        </p:attrNameLst>
                                      </p:cBhvr>
                                      <p:to>
                                        <p:strVal val="visible"/>
                                      </p:to>
                                    </p:set>
                                    <p:animEffect transition="in" filter="strips(downRight)">
                                      <p:cBhvr>
                                        <p:cTn id="22" dur="500"/>
                                        <p:tgtEl>
                                          <p:spTgt spid="1812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81264"/>
                                        </p:tgtEl>
                                        <p:attrNameLst>
                                          <p:attrName>style.visibility</p:attrName>
                                        </p:attrNameLst>
                                      </p:cBhvr>
                                      <p:to>
                                        <p:strVal val="visible"/>
                                      </p:to>
                                    </p:set>
                                    <p:animEffect transition="in" filter="strips(downRight)">
                                      <p:cBhvr>
                                        <p:cTn id="27" dur="500"/>
                                        <p:tgtEl>
                                          <p:spTgt spid="181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64"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6" name="Rectangle 2"/>
          <p:cNvSpPr>
            <a:spLocks noChangeArrowheads="1"/>
          </p:cNvSpPr>
          <p:nvPr/>
        </p:nvSpPr>
        <p:spPr bwMode="auto">
          <a:xfrm>
            <a:off x="6096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800" b="1">
                <a:solidFill>
                  <a:srgbClr val="0000FF"/>
                </a:solidFill>
                <a:latin typeface="楷体_GB2312" pitchFamily="49" charset="-122"/>
              </a:rPr>
              <a:t>④</a:t>
            </a:r>
            <a:r>
              <a:rPr lang="zh-CN" altLang="en-US" sz="2800" b="1">
                <a:solidFill>
                  <a:srgbClr val="0000FF"/>
                </a:solidFill>
                <a:latin typeface="楷体_GB2312" pitchFamily="49" charset="-122"/>
              </a:rPr>
              <a:t>输出电阻</a:t>
            </a:r>
          </a:p>
        </p:txBody>
      </p:sp>
      <p:sp>
        <p:nvSpPr>
          <p:cNvPr id="182275" name="Text Box 3"/>
          <p:cNvSpPr txBox="1">
            <a:spLocks noChangeArrowheads="1"/>
          </p:cNvSpPr>
          <p:nvPr/>
        </p:nvSpPr>
        <p:spPr bwMode="auto">
          <a:xfrm>
            <a:off x="685800" y="1798638"/>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楷体_GB2312" pitchFamily="49" charset="-122"/>
                <a:sym typeface="Symbol" panose="05050102010706020507" pitchFamily="18" charset="2"/>
              </a:rPr>
              <a:t>由电路列出方程</a:t>
            </a:r>
            <a:endParaRPr lang="zh-CN" altLang="en-US" sz="2000" b="1">
              <a:latin typeface="楷体_GB2312" pitchFamily="49" charset="-122"/>
            </a:endParaRPr>
          </a:p>
        </p:txBody>
      </p:sp>
      <p:grpSp>
        <p:nvGrpSpPr>
          <p:cNvPr id="2" name="Group 4"/>
          <p:cNvGrpSpPr>
            <a:grpSpLocks/>
          </p:cNvGrpSpPr>
          <p:nvPr/>
        </p:nvGrpSpPr>
        <p:grpSpPr bwMode="auto">
          <a:xfrm>
            <a:off x="1066800" y="2247900"/>
            <a:ext cx="2293938" cy="1425575"/>
            <a:chOff x="672" y="1416"/>
            <a:chExt cx="1445" cy="898"/>
          </a:xfrm>
        </p:grpSpPr>
        <p:sp>
          <p:nvSpPr>
            <p:cNvPr id="60442" name="AutoShape 5"/>
            <p:cNvSpPr>
              <a:spLocks/>
            </p:cNvSpPr>
            <p:nvPr/>
          </p:nvSpPr>
          <p:spPr bwMode="auto">
            <a:xfrm>
              <a:off x="672" y="1527"/>
              <a:ext cx="128" cy="672"/>
            </a:xfrm>
            <a:prstGeom prst="leftBrace">
              <a:avLst>
                <a:gd name="adj1" fmla="val 4375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60423" name="Object 7"/>
            <p:cNvGraphicFramePr>
              <a:graphicFrameLocks noChangeAspect="1"/>
            </p:cNvGraphicFramePr>
            <p:nvPr>
              <p:extLst>
                <p:ext uri="{D42A27DB-BD31-4B8C-83A1-F6EECF244321}">
                  <p14:modId xmlns:p14="http://schemas.microsoft.com/office/powerpoint/2010/main" val="3375741845"/>
                </p:ext>
              </p:extLst>
            </p:nvPr>
          </p:nvGraphicFramePr>
          <p:xfrm>
            <a:off x="854" y="1416"/>
            <a:ext cx="1263" cy="301"/>
          </p:xfrm>
          <a:graphic>
            <a:graphicData uri="http://schemas.openxmlformats.org/presentationml/2006/ole">
              <mc:AlternateContent xmlns:mc="http://schemas.openxmlformats.org/markup-compatibility/2006">
                <mc:Choice xmlns:v="urn:schemas-microsoft-com:vml" Requires="v">
                  <p:oleObj spid="_x0000_s75018" name="公式" r:id="rId3" imgW="1104840" imgH="266400" progId="Equation.3">
                    <p:embed/>
                  </p:oleObj>
                </mc:Choice>
                <mc:Fallback>
                  <p:oleObj name="公式" r:id="rId3" imgW="1104840" imgH="266400" progId="Equation.3">
                    <p:embed/>
                    <p:pic>
                      <p:nvPicPr>
                        <p:cNvPr id="0" name="Picture 50"/>
                        <p:cNvPicPr>
                          <a:picLocks noChangeAspect="1" noChangeArrowheads="1"/>
                        </p:cNvPicPr>
                        <p:nvPr/>
                      </p:nvPicPr>
                      <p:blipFill>
                        <a:blip r:embed="rId4"/>
                        <a:srcRect/>
                        <a:stretch>
                          <a:fillRect/>
                        </a:stretch>
                      </p:blipFill>
                      <p:spPr bwMode="auto">
                        <a:xfrm>
                          <a:off x="854" y="1416"/>
                          <a:ext cx="1263"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4" name="Object 8"/>
            <p:cNvGraphicFramePr>
              <a:graphicFrameLocks noChangeAspect="1"/>
            </p:cNvGraphicFramePr>
            <p:nvPr/>
          </p:nvGraphicFramePr>
          <p:xfrm>
            <a:off x="792" y="1711"/>
            <a:ext cx="1264" cy="286"/>
          </p:xfrm>
          <a:graphic>
            <a:graphicData uri="http://schemas.openxmlformats.org/presentationml/2006/ole">
              <mc:AlternateContent xmlns:mc="http://schemas.openxmlformats.org/markup-compatibility/2006">
                <mc:Choice xmlns:v="urn:schemas-microsoft-com:vml" Requires="v">
                  <p:oleObj spid="_x0000_s75019" name="公式" r:id="rId5" imgW="1002865" imgH="228501" progId="Equation.3">
                    <p:embed/>
                  </p:oleObj>
                </mc:Choice>
                <mc:Fallback>
                  <p:oleObj name="公式" r:id="rId5" imgW="1002865" imgH="228501" progId="Equation.3">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 y="1711"/>
                          <a:ext cx="1264"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5" name="Object 9"/>
            <p:cNvGraphicFramePr>
              <a:graphicFrameLocks noChangeAspect="1"/>
            </p:cNvGraphicFramePr>
            <p:nvPr/>
          </p:nvGraphicFramePr>
          <p:xfrm>
            <a:off x="872" y="2040"/>
            <a:ext cx="724" cy="274"/>
          </p:xfrm>
          <a:graphic>
            <a:graphicData uri="http://schemas.openxmlformats.org/presentationml/2006/ole">
              <mc:AlternateContent xmlns:mc="http://schemas.openxmlformats.org/markup-compatibility/2006">
                <mc:Choice xmlns:v="urn:schemas-microsoft-com:vml" Requires="v">
                  <p:oleObj spid="_x0000_s75020" name="公式" r:id="rId7" imgW="634725" imgH="241195" progId="Equation.3">
                    <p:embed/>
                  </p:oleObj>
                </mc:Choice>
                <mc:Fallback>
                  <p:oleObj name="公式" r:id="rId7" imgW="634725" imgH="241195" progId="Equation.3">
                    <p:embed/>
                    <p:pic>
                      <p:nvPicPr>
                        <p:cNvPr id="0"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 y="2040"/>
                          <a:ext cx="724"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9"/>
          <p:cNvGrpSpPr>
            <a:grpSpLocks/>
          </p:cNvGrpSpPr>
          <p:nvPr/>
        </p:nvGrpSpPr>
        <p:grpSpPr bwMode="auto">
          <a:xfrm>
            <a:off x="762000" y="3719513"/>
            <a:ext cx="2286000" cy="455612"/>
            <a:chOff x="480" y="2343"/>
            <a:chExt cx="1440" cy="287"/>
          </a:xfrm>
        </p:grpSpPr>
        <p:sp>
          <p:nvSpPr>
            <p:cNvPr id="60441" name="Text Box 10"/>
            <p:cNvSpPr txBox="1">
              <a:spLocks noChangeArrowheads="1"/>
            </p:cNvSpPr>
            <p:nvPr/>
          </p:nvSpPr>
          <p:spPr bwMode="auto">
            <a:xfrm>
              <a:off x="480" y="2343"/>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sym typeface="Symbol" panose="05050102010706020507" pitchFamily="18" charset="2"/>
                </a:rPr>
                <a:t>其中</a:t>
              </a:r>
              <a:endParaRPr lang="zh-CN" altLang="en-US" sz="2000" b="1"/>
            </a:p>
          </p:txBody>
        </p:sp>
        <p:graphicFrame>
          <p:nvGraphicFramePr>
            <p:cNvPr id="60422" name="Object 6"/>
            <p:cNvGraphicFramePr>
              <a:graphicFrameLocks noChangeAspect="1"/>
            </p:cNvGraphicFramePr>
            <p:nvPr/>
          </p:nvGraphicFramePr>
          <p:xfrm>
            <a:off x="914" y="2344"/>
            <a:ext cx="1006" cy="286"/>
          </p:xfrm>
          <a:graphic>
            <a:graphicData uri="http://schemas.openxmlformats.org/presentationml/2006/ole">
              <mc:AlternateContent xmlns:mc="http://schemas.openxmlformats.org/markup-compatibility/2006">
                <mc:Choice xmlns:v="urn:schemas-microsoft-com:vml" Requires="v">
                  <p:oleObj spid="_x0000_s75021" name="公式" r:id="rId9" imgW="800100" imgH="228600" progId="Equation.3">
                    <p:embed/>
                  </p:oleObj>
                </mc:Choice>
                <mc:Fallback>
                  <p:oleObj name="公式" r:id="rId9" imgW="800100" imgH="228600" progId="Equation.3">
                    <p:embed/>
                    <p:pic>
                      <p:nvPicPr>
                        <p:cNvPr id="0" name="Picture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 y="2344"/>
                          <a:ext cx="1006"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2284" name="Text Box 12"/>
          <p:cNvSpPr txBox="1">
            <a:spLocks noChangeArrowheads="1"/>
          </p:cNvSpPr>
          <p:nvPr/>
        </p:nvSpPr>
        <p:spPr bwMode="auto">
          <a:xfrm>
            <a:off x="685800" y="4405313"/>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sym typeface="Symbol" panose="05050102010706020507" pitchFamily="18" charset="2"/>
              </a:rPr>
              <a:t>则</a:t>
            </a:r>
            <a:r>
              <a:rPr lang="zh-CN" altLang="en-US" sz="2000" b="1">
                <a:latin typeface="宋体" panose="02010600030101010101" pitchFamily="2" charset="-122"/>
              </a:rPr>
              <a:t>输出电阻</a:t>
            </a:r>
          </a:p>
        </p:txBody>
      </p:sp>
      <p:grpSp>
        <p:nvGrpSpPr>
          <p:cNvPr id="4" name="Group 13"/>
          <p:cNvGrpSpPr>
            <a:grpSpLocks/>
          </p:cNvGrpSpPr>
          <p:nvPr/>
        </p:nvGrpSpPr>
        <p:grpSpPr bwMode="auto">
          <a:xfrm>
            <a:off x="2286000" y="4389438"/>
            <a:ext cx="2971800" cy="917575"/>
            <a:chOff x="1104" y="2534"/>
            <a:chExt cx="1872" cy="578"/>
          </a:xfrm>
        </p:grpSpPr>
        <p:sp>
          <p:nvSpPr>
            <p:cNvPr id="60440" name="AutoShape 14" descr="羊皮纸"/>
            <p:cNvSpPr>
              <a:spLocks noChangeArrowheads="1"/>
            </p:cNvSpPr>
            <p:nvPr/>
          </p:nvSpPr>
          <p:spPr bwMode="auto">
            <a:xfrm>
              <a:off x="1104" y="2534"/>
              <a:ext cx="1872" cy="576"/>
            </a:xfrm>
            <a:prstGeom prst="roundRect">
              <a:avLst>
                <a:gd name="adj" fmla="val 16667"/>
              </a:avLst>
            </a:prstGeom>
            <a:blipFill dpi="0" rotWithShape="0">
              <a:blip r:embed="rId11"/>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60421" name="Object 5"/>
            <p:cNvGraphicFramePr>
              <a:graphicFrameLocks noChangeAspect="1"/>
            </p:cNvGraphicFramePr>
            <p:nvPr/>
          </p:nvGraphicFramePr>
          <p:xfrm>
            <a:off x="1112" y="2552"/>
            <a:ext cx="1824" cy="560"/>
          </p:xfrm>
          <a:graphic>
            <a:graphicData uri="http://schemas.openxmlformats.org/presentationml/2006/ole">
              <mc:AlternateContent xmlns:mc="http://schemas.openxmlformats.org/markup-compatibility/2006">
                <mc:Choice xmlns:v="urn:schemas-microsoft-com:vml" Requires="v">
                  <p:oleObj spid="_x0000_s75022" name="公式" r:id="rId12" imgW="1447172" imgH="444307" progId="Equation.3">
                    <p:embed/>
                  </p:oleObj>
                </mc:Choice>
                <mc:Fallback>
                  <p:oleObj name="公式" r:id="rId12" imgW="1447172" imgH="444307" progId="Equation.3">
                    <p:embed/>
                    <p:pic>
                      <p:nvPicPr>
                        <p:cNvPr id="0" name="Picture 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2" y="2552"/>
                          <a:ext cx="1824" cy="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6"/>
          <p:cNvGrpSpPr>
            <a:grpSpLocks/>
          </p:cNvGrpSpPr>
          <p:nvPr/>
        </p:nvGrpSpPr>
        <p:grpSpPr bwMode="auto">
          <a:xfrm>
            <a:off x="990600" y="5373688"/>
            <a:ext cx="2895600" cy="784225"/>
            <a:chOff x="288" y="3154"/>
            <a:chExt cx="1824" cy="494"/>
          </a:xfrm>
        </p:grpSpPr>
        <p:sp>
          <p:nvSpPr>
            <p:cNvPr id="60438" name="Text Box 17"/>
            <p:cNvSpPr txBox="1">
              <a:spLocks noChangeArrowheads="1"/>
            </p:cNvSpPr>
            <p:nvPr/>
          </p:nvSpPr>
          <p:spPr bwMode="auto">
            <a:xfrm>
              <a:off x="288" y="326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rPr>
                <a:t>当</a:t>
              </a:r>
            </a:p>
          </p:txBody>
        </p:sp>
        <p:graphicFrame>
          <p:nvGraphicFramePr>
            <p:cNvPr id="60420" name="Object 4"/>
            <p:cNvGraphicFramePr>
              <a:graphicFrameLocks noChangeAspect="1"/>
            </p:cNvGraphicFramePr>
            <p:nvPr/>
          </p:nvGraphicFramePr>
          <p:xfrm>
            <a:off x="624" y="3154"/>
            <a:ext cx="1056" cy="494"/>
          </p:xfrm>
          <a:graphic>
            <a:graphicData uri="http://schemas.openxmlformats.org/presentationml/2006/ole">
              <mc:AlternateContent xmlns:mc="http://schemas.openxmlformats.org/markup-compatibility/2006">
                <mc:Choice xmlns:v="urn:schemas-microsoft-com:vml" Requires="v">
                  <p:oleObj spid="_x0000_s75023" name="公式" r:id="rId14" imgW="837836" imgH="393529" progId="Equation.3">
                    <p:embed/>
                  </p:oleObj>
                </mc:Choice>
                <mc:Fallback>
                  <p:oleObj name="公式" r:id="rId14" imgW="837836" imgH="393529" progId="Equation.3">
                    <p:embed/>
                    <p:pic>
                      <p:nvPicPr>
                        <p:cNvPr id="0" name="Picture 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4" y="3154"/>
                          <a:ext cx="1056" cy="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39" name="Text Box 19"/>
            <p:cNvSpPr txBox="1">
              <a:spLocks noChangeArrowheads="1"/>
            </p:cNvSpPr>
            <p:nvPr/>
          </p:nvSpPr>
          <p:spPr bwMode="auto">
            <a:xfrm>
              <a:off x="1632" y="326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rPr>
                <a:t>，</a:t>
              </a:r>
            </a:p>
          </p:txBody>
        </p:sp>
      </p:grpSp>
      <p:grpSp>
        <p:nvGrpSpPr>
          <p:cNvPr id="6" name="Group 20"/>
          <p:cNvGrpSpPr>
            <a:grpSpLocks/>
          </p:cNvGrpSpPr>
          <p:nvPr/>
        </p:nvGrpSpPr>
        <p:grpSpPr bwMode="auto">
          <a:xfrm>
            <a:off x="3482975" y="5548313"/>
            <a:ext cx="1927225" cy="457200"/>
            <a:chOff x="1858" y="3264"/>
            <a:chExt cx="1214" cy="288"/>
          </a:xfrm>
        </p:grpSpPr>
        <p:graphicFrame>
          <p:nvGraphicFramePr>
            <p:cNvPr id="60419" name="Object 3"/>
            <p:cNvGraphicFramePr>
              <a:graphicFrameLocks noChangeAspect="1"/>
            </p:cNvGraphicFramePr>
            <p:nvPr/>
          </p:nvGraphicFramePr>
          <p:xfrm>
            <a:off x="1858" y="3312"/>
            <a:ext cx="542" cy="240"/>
          </p:xfrm>
          <a:graphic>
            <a:graphicData uri="http://schemas.openxmlformats.org/presentationml/2006/ole">
              <mc:AlternateContent xmlns:mc="http://schemas.openxmlformats.org/markup-compatibility/2006">
                <mc:Choice xmlns:v="urn:schemas-microsoft-com:vml" Requires="v">
                  <p:oleObj spid="_x0000_s75024" name="公式" r:id="rId16" imgW="431613" imgH="190417" progId="Equation.3">
                    <p:embed/>
                  </p:oleObj>
                </mc:Choice>
                <mc:Fallback>
                  <p:oleObj name="公式" r:id="rId16" imgW="431613" imgH="190417" progId="Equation.3">
                    <p:embed/>
                    <p:pic>
                      <p:nvPicPr>
                        <p:cNvPr id="0" name="Picture 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58" y="3312"/>
                          <a:ext cx="54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37" name="Text Box 22"/>
            <p:cNvSpPr txBox="1">
              <a:spLocks noChangeArrowheads="1"/>
            </p:cNvSpPr>
            <p:nvPr/>
          </p:nvSpPr>
          <p:spPr bwMode="auto">
            <a:xfrm>
              <a:off x="2448" y="326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rPr>
                <a:t>时，</a:t>
              </a:r>
            </a:p>
          </p:txBody>
        </p:sp>
      </p:grpSp>
      <p:graphicFrame>
        <p:nvGraphicFramePr>
          <p:cNvPr id="182295" name="Object 2"/>
          <p:cNvGraphicFramePr>
            <a:graphicFrameLocks noChangeAspect="1"/>
          </p:cNvGraphicFramePr>
          <p:nvPr/>
        </p:nvGraphicFramePr>
        <p:xfrm>
          <a:off x="5118100" y="5368925"/>
          <a:ext cx="1651000" cy="838200"/>
        </p:xfrm>
        <a:graphic>
          <a:graphicData uri="http://schemas.openxmlformats.org/presentationml/2006/ole">
            <mc:AlternateContent xmlns:mc="http://schemas.openxmlformats.org/markup-compatibility/2006">
              <mc:Choice xmlns:v="urn:schemas-microsoft-com:vml" Requires="v">
                <p:oleObj spid="_x0000_s75025" name="公式" r:id="rId18" imgW="825500" imgH="419100" progId="Equation.3">
                  <p:embed/>
                </p:oleObj>
              </mc:Choice>
              <mc:Fallback>
                <p:oleObj name="公式" r:id="rId18" imgW="825500" imgH="419100" progId="Equation.3">
                  <p:embed/>
                  <p:pic>
                    <p:nvPicPr>
                      <p:cNvPr id="0" name="Picture 5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8100" y="5368925"/>
                        <a:ext cx="1651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96" name="Text Box 24"/>
          <p:cNvSpPr txBox="1">
            <a:spLocks noChangeArrowheads="1"/>
          </p:cNvSpPr>
          <p:nvPr/>
        </p:nvSpPr>
        <p:spPr bwMode="auto">
          <a:xfrm>
            <a:off x="7010400" y="5548313"/>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000" b="1">
                <a:latin typeface="宋体" panose="02010600030101010101" pitchFamily="2" charset="-122"/>
              </a:rPr>
              <a:t>输出电阻小</a:t>
            </a:r>
          </a:p>
        </p:txBody>
      </p:sp>
      <p:pic>
        <p:nvPicPr>
          <p:cNvPr id="60435" name="Picture 29" descr="45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357688" y="836613"/>
            <a:ext cx="4535487"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灯片编号占位符 25"/>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A25FB2D8-6832-4F91-93B4-08B8D08847EC}" type="slidenum">
              <a:rPr lang="en-US" altLang="zh-CN">
                <a:solidFill>
                  <a:srgbClr val="653A20"/>
                </a:solidFill>
              </a:rPr>
              <a:pPr eaLnBrk="1" hangingPunct="1"/>
              <a:t>97</a:t>
            </a:fld>
            <a:endParaRPr lang="zh-CN" altLang="en-US">
              <a:solidFill>
                <a:srgbClr val="653A20"/>
              </a:solidFill>
            </a:endParaRPr>
          </a:p>
        </p:txBody>
      </p:sp>
    </p:spTree>
    <p:extLst>
      <p:ext uri="{BB962C8B-B14F-4D97-AF65-F5344CB8AC3E}">
        <p14:creationId xmlns:p14="http://schemas.microsoft.com/office/powerpoint/2010/main" val="142387680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2275"/>
                                        </p:tgtEl>
                                        <p:attrNameLst>
                                          <p:attrName>style.visibility</p:attrName>
                                        </p:attrNameLst>
                                      </p:cBhvr>
                                      <p:to>
                                        <p:strVal val="visible"/>
                                      </p:to>
                                    </p:set>
                                    <p:animEffect transition="in" filter="strips(downRight)">
                                      <p:cBhvr>
                                        <p:cTn id="7" dur="500"/>
                                        <p:tgtEl>
                                          <p:spTgt spid="1822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Righ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82284"/>
                                        </p:tgtEl>
                                        <p:attrNameLst>
                                          <p:attrName>style.visibility</p:attrName>
                                        </p:attrNameLst>
                                      </p:cBhvr>
                                      <p:to>
                                        <p:strVal val="visible"/>
                                      </p:to>
                                    </p:set>
                                    <p:animEffect transition="in" filter="strips(downRight)">
                                      <p:cBhvr>
                                        <p:cTn id="22" dur="500"/>
                                        <p:tgtEl>
                                          <p:spTgt spid="1822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trips(downRigh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strips(downRigh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strips(downRight)">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182295"/>
                                        </p:tgtEl>
                                        <p:attrNameLst>
                                          <p:attrName>style.visibility</p:attrName>
                                        </p:attrNameLst>
                                      </p:cBhvr>
                                      <p:to>
                                        <p:strVal val="visible"/>
                                      </p:to>
                                    </p:set>
                                    <p:animEffect transition="in" filter="strips(downRight)">
                                      <p:cBhvr>
                                        <p:cTn id="42" dur="500"/>
                                        <p:tgtEl>
                                          <p:spTgt spid="18229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82296"/>
                                        </p:tgtEl>
                                        <p:attrNameLst>
                                          <p:attrName>style.visibility</p:attrName>
                                        </p:attrNameLst>
                                      </p:cBhvr>
                                      <p:to>
                                        <p:strVal val="visible"/>
                                      </p:to>
                                    </p:set>
                                    <p:animEffect transition="in" filter="strips(downRight)">
                                      <p:cBhvr>
                                        <p:cTn id="47" dur="500"/>
                                        <p:tgtEl>
                                          <p:spTgt spid="182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autoUpdateAnimBg="0"/>
      <p:bldP spid="182284" grpId="0" autoUpdateAnimBg="0"/>
      <p:bldP spid="182296"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4513" y="2681288"/>
            <a:ext cx="2971800" cy="914400"/>
            <a:chOff x="1104" y="2534"/>
            <a:chExt cx="1872" cy="576"/>
          </a:xfrm>
        </p:grpSpPr>
        <p:sp>
          <p:nvSpPr>
            <p:cNvPr id="61465" name="AutoShape 3" descr="羊皮纸"/>
            <p:cNvSpPr>
              <a:spLocks noChangeArrowheads="1"/>
            </p:cNvSpPr>
            <p:nvPr/>
          </p:nvSpPr>
          <p:spPr bwMode="auto">
            <a:xfrm>
              <a:off x="1104" y="2534"/>
              <a:ext cx="1872" cy="576"/>
            </a:xfrm>
            <a:prstGeom prst="roundRect">
              <a:avLst>
                <a:gd name="adj" fmla="val 16667"/>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61445" name="Object 5"/>
            <p:cNvGraphicFramePr>
              <a:graphicFrameLocks noChangeAspect="1"/>
            </p:cNvGraphicFramePr>
            <p:nvPr/>
          </p:nvGraphicFramePr>
          <p:xfrm>
            <a:off x="1312" y="2560"/>
            <a:ext cx="1424" cy="544"/>
          </p:xfrm>
          <a:graphic>
            <a:graphicData uri="http://schemas.openxmlformats.org/presentationml/2006/ole">
              <mc:AlternateContent xmlns:mc="http://schemas.openxmlformats.org/markup-compatibility/2006">
                <mc:Choice xmlns:v="urn:schemas-microsoft-com:vml" Requires="v">
                  <p:oleObj spid="_x0000_s75906" name="公式" r:id="rId4" imgW="1129810" imgH="431613" progId="Equation.3">
                    <p:embed/>
                  </p:oleObj>
                </mc:Choice>
                <mc:Fallback>
                  <p:oleObj name="公式" r:id="rId4" imgW="1129810" imgH="431613" progId="Equation.3">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2" y="2560"/>
                          <a:ext cx="1424"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5"/>
          <p:cNvGrpSpPr>
            <a:grpSpLocks/>
          </p:cNvGrpSpPr>
          <p:nvPr/>
        </p:nvGrpSpPr>
        <p:grpSpPr bwMode="auto">
          <a:xfrm>
            <a:off x="685800" y="3962400"/>
            <a:ext cx="7162800" cy="1878013"/>
            <a:chOff x="528" y="2544"/>
            <a:chExt cx="4512" cy="1183"/>
          </a:xfrm>
        </p:grpSpPr>
        <p:grpSp>
          <p:nvGrpSpPr>
            <p:cNvPr id="61458" name="Group 7"/>
            <p:cNvGrpSpPr>
              <a:grpSpLocks/>
            </p:cNvGrpSpPr>
            <p:nvPr/>
          </p:nvGrpSpPr>
          <p:grpSpPr bwMode="auto">
            <a:xfrm>
              <a:off x="528" y="2544"/>
              <a:ext cx="2064" cy="289"/>
              <a:chOff x="288" y="2592"/>
              <a:chExt cx="2736" cy="289"/>
            </a:xfrm>
          </p:grpSpPr>
          <p:sp>
            <p:nvSpPr>
              <p:cNvPr id="61463" name="Text Box 8"/>
              <p:cNvSpPr txBox="1">
                <a:spLocks noChangeArrowheads="1"/>
              </p:cNvSpPr>
              <p:nvPr/>
            </p:nvSpPr>
            <p:spPr bwMode="auto">
              <a:xfrm>
                <a:off x="288" y="2592"/>
                <a:ext cx="27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b="1">
                    <a:solidFill>
                      <a:srgbClr val="FF0000"/>
                    </a:solidFill>
                    <a:ea typeface="黑体" panose="02010609060101010101" pitchFamily="49" charset="-122"/>
                  </a:rPr>
                  <a:t>共集电极电路特点：</a:t>
                </a:r>
              </a:p>
            </p:txBody>
          </p:sp>
          <p:sp>
            <p:nvSpPr>
              <p:cNvPr id="61464" name="Line 9"/>
              <p:cNvSpPr>
                <a:spLocks noChangeShapeType="1"/>
              </p:cNvSpPr>
              <p:nvPr/>
            </p:nvSpPr>
            <p:spPr bwMode="auto">
              <a:xfrm>
                <a:off x="288" y="2880"/>
                <a:ext cx="2280" cy="1"/>
              </a:xfrm>
              <a:prstGeom prst="line">
                <a:avLst/>
              </a:prstGeom>
              <a:noFill/>
              <a:ln w="76200" cmpd="tri">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459" name="Group 10"/>
            <p:cNvGrpSpPr>
              <a:grpSpLocks/>
            </p:cNvGrpSpPr>
            <p:nvPr/>
          </p:nvGrpSpPr>
          <p:grpSpPr bwMode="auto">
            <a:xfrm>
              <a:off x="768" y="2880"/>
              <a:ext cx="3447" cy="303"/>
              <a:chOff x="768" y="2784"/>
              <a:chExt cx="3447" cy="303"/>
            </a:xfrm>
          </p:grpSpPr>
          <p:graphicFrame>
            <p:nvGraphicFramePr>
              <p:cNvPr id="61444" name="Object 4"/>
              <p:cNvGraphicFramePr>
                <a:graphicFrameLocks noChangeAspect="1"/>
              </p:cNvGraphicFramePr>
              <p:nvPr/>
            </p:nvGraphicFramePr>
            <p:xfrm>
              <a:off x="3216" y="2784"/>
              <a:ext cx="999" cy="303"/>
            </p:xfrm>
            <a:graphic>
              <a:graphicData uri="http://schemas.openxmlformats.org/presentationml/2006/ole">
                <mc:AlternateContent xmlns:mc="http://schemas.openxmlformats.org/markup-compatibility/2006">
                  <mc:Choice xmlns:v="urn:schemas-microsoft-com:vml" Requires="v">
                    <p:oleObj spid="_x0000_s75907" name="公式" r:id="rId6" imgW="749300" imgH="228600" progId="Equation.3">
                      <p:embed/>
                    </p:oleObj>
                  </mc:Choice>
                  <mc:Fallback>
                    <p:oleObj name="公式" r:id="rId6" imgW="749300" imgH="228600" progId="Equation.3">
                      <p:embed/>
                      <p:pic>
                        <p:nvPicPr>
                          <p:cNvPr id="0"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2784"/>
                            <a:ext cx="999"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62" name="Text Box 12"/>
              <p:cNvSpPr txBox="1">
                <a:spLocks noChangeArrowheads="1"/>
              </p:cNvSpPr>
              <p:nvPr/>
            </p:nvSpPr>
            <p:spPr bwMode="auto">
              <a:xfrm>
                <a:off x="768" y="2784"/>
                <a:ext cx="249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200" b="1">
                    <a:solidFill>
                      <a:srgbClr val="0000FF"/>
                    </a:solidFill>
                    <a:latin typeface="宋体" panose="02010600030101010101" pitchFamily="2" charset="-122"/>
                  </a:rPr>
                  <a:t>◆ </a:t>
                </a:r>
                <a:r>
                  <a:rPr lang="zh-CN" altLang="en-US" sz="2200" b="1">
                    <a:latin typeface="宋体" panose="02010600030101010101" pitchFamily="2" charset="-122"/>
                  </a:rPr>
                  <a:t>电压增益小于</a:t>
                </a:r>
                <a:r>
                  <a:rPr lang="en-US" altLang="zh-CN" sz="2200" b="1">
                    <a:latin typeface="宋体" panose="02010600030101010101" pitchFamily="2" charset="-122"/>
                  </a:rPr>
                  <a:t>1</a:t>
                </a:r>
                <a:r>
                  <a:rPr lang="zh-CN" altLang="en-US" sz="2200" b="1">
                    <a:latin typeface="宋体" panose="02010600030101010101" pitchFamily="2" charset="-122"/>
                  </a:rPr>
                  <a:t>但接近于</a:t>
                </a:r>
                <a:r>
                  <a:rPr lang="en-US" altLang="zh-CN" sz="2200" b="1">
                    <a:latin typeface="宋体" panose="02010600030101010101" pitchFamily="2" charset="-122"/>
                  </a:rPr>
                  <a:t>1</a:t>
                </a:r>
                <a:r>
                  <a:rPr lang="zh-CN" altLang="en-US" sz="2200" b="1">
                    <a:latin typeface="宋体" panose="02010600030101010101" pitchFamily="2" charset="-122"/>
                  </a:rPr>
                  <a:t>，</a:t>
                </a:r>
              </a:p>
            </p:txBody>
          </p:sp>
        </p:grpSp>
        <p:sp>
          <p:nvSpPr>
            <p:cNvPr id="61460" name="Text Box 13"/>
            <p:cNvSpPr txBox="1">
              <a:spLocks noChangeArrowheads="1"/>
            </p:cNvSpPr>
            <p:nvPr/>
          </p:nvSpPr>
          <p:spPr bwMode="auto">
            <a:xfrm>
              <a:off x="768" y="3168"/>
              <a:ext cx="427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200" b="1">
                  <a:solidFill>
                    <a:srgbClr val="0000FF"/>
                  </a:solidFill>
                  <a:latin typeface="宋体" panose="02010600030101010101" pitchFamily="2" charset="-122"/>
                </a:rPr>
                <a:t>◆ </a:t>
              </a:r>
              <a:r>
                <a:rPr lang="zh-CN" altLang="en-US" sz="2200" b="1">
                  <a:latin typeface="宋体" panose="02010600030101010101" pitchFamily="2" charset="-122"/>
                </a:rPr>
                <a:t>输入电阻大，对电压信号源衰减小</a:t>
              </a:r>
            </a:p>
          </p:txBody>
        </p:sp>
        <p:sp>
          <p:nvSpPr>
            <p:cNvPr id="61461" name="Text Box 14"/>
            <p:cNvSpPr txBox="1">
              <a:spLocks noChangeArrowheads="1"/>
            </p:cNvSpPr>
            <p:nvPr/>
          </p:nvSpPr>
          <p:spPr bwMode="auto">
            <a:xfrm>
              <a:off x="768" y="3456"/>
              <a:ext cx="341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200" b="1">
                  <a:solidFill>
                    <a:srgbClr val="0000FF"/>
                  </a:solidFill>
                  <a:latin typeface="宋体" panose="02010600030101010101" pitchFamily="2" charset="-122"/>
                </a:rPr>
                <a:t>◆ </a:t>
              </a:r>
              <a:r>
                <a:rPr lang="zh-CN" altLang="en-US" sz="2200" b="1">
                  <a:latin typeface="宋体" panose="02010600030101010101" pitchFamily="2" charset="-122"/>
                </a:rPr>
                <a:t>输出电阻小，带负载能力强</a:t>
              </a:r>
            </a:p>
          </p:txBody>
        </p:sp>
      </p:grpSp>
      <p:grpSp>
        <p:nvGrpSpPr>
          <p:cNvPr id="6" name="Group 15"/>
          <p:cNvGrpSpPr>
            <a:grpSpLocks/>
          </p:cNvGrpSpPr>
          <p:nvPr/>
        </p:nvGrpSpPr>
        <p:grpSpPr bwMode="auto">
          <a:xfrm>
            <a:off x="468313" y="1630363"/>
            <a:ext cx="4038600" cy="914400"/>
            <a:chOff x="1392" y="3024"/>
            <a:chExt cx="2544" cy="576"/>
          </a:xfrm>
        </p:grpSpPr>
        <p:sp>
          <p:nvSpPr>
            <p:cNvPr id="61457" name="AutoShape 16" descr="羊皮纸"/>
            <p:cNvSpPr>
              <a:spLocks noChangeArrowheads="1"/>
            </p:cNvSpPr>
            <p:nvPr/>
          </p:nvSpPr>
          <p:spPr bwMode="auto">
            <a:xfrm>
              <a:off x="1392" y="3024"/>
              <a:ext cx="2544" cy="576"/>
            </a:xfrm>
            <a:prstGeom prst="roundRect">
              <a:avLst>
                <a:gd name="adj" fmla="val 16667"/>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aphicFrame>
          <p:nvGraphicFramePr>
            <p:cNvPr id="61443" name="Object 3"/>
            <p:cNvGraphicFramePr>
              <a:graphicFrameLocks noChangeAspect="1"/>
            </p:cNvGraphicFramePr>
            <p:nvPr/>
          </p:nvGraphicFramePr>
          <p:xfrm>
            <a:off x="1648" y="3168"/>
            <a:ext cx="2032" cy="288"/>
          </p:xfrm>
          <a:graphic>
            <a:graphicData uri="http://schemas.openxmlformats.org/presentationml/2006/ole">
              <mc:AlternateContent xmlns:mc="http://schemas.openxmlformats.org/markup-compatibility/2006">
                <mc:Choice xmlns:v="urn:schemas-microsoft-com:vml" Requires="v">
                  <p:oleObj spid="_x0000_s75908" name="公式" r:id="rId8" imgW="1612900" imgH="228600" progId="Equation.3">
                    <p:embed/>
                  </p:oleObj>
                </mc:Choice>
                <mc:Fallback>
                  <p:oleObj name="公式" r:id="rId8" imgW="1612900" imgH="228600" progId="Equation.3">
                    <p:embed/>
                    <p:pic>
                      <p:nvPicPr>
                        <p:cNvPr id="0"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8" y="3168"/>
                          <a:ext cx="203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18"/>
          <p:cNvGrpSpPr>
            <a:grpSpLocks/>
          </p:cNvGrpSpPr>
          <p:nvPr/>
        </p:nvGrpSpPr>
        <p:grpSpPr bwMode="auto">
          <a:xfrm>
            <a:off x="468313" y="1020763"/>
            <a:ext cx="1676400" cy="465137"/>
            <a:chOff x="3456" y="3456"/>
            <a:chExt cx="1056" cy="293"/>
          </a:xfrm>
        </p:grpSpPr>
        <p:sp>
          <p:nvSpPr>
            <p:cNvPr id="61452" name="Rectangle 19" descr="羊皮纸"/>
            <p:cNvSpPr>
              <a:spLocks noChangeArrowheads="1"/>
            </p:cNvSpPr>
            <p:nvPr/>
          </p:nvSpPr>
          <p:spPr bwMode="auto">
            <a:xfrm>
              <a:off x="3504" y="3456"/>
              <a:ext cx="864" cy="288"/>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zh-CN" altLang="en-US"/>
            </a:p>
          </p:txBody>
        </p:sp>
        <p:grpSp>
          <p:nvGrpSpPr>
            <p:cNvPr id="61453" name="Group 20"/>
            <p:cNvGrpSpPr>
              <a:grpSpLocks/>
            </p:cNvGrpSpPr>
            <p:nvPr/>
          </p:nvGrpSpPr>
          <p:grpSpPr bwMode="auto">
            <a:xfrm>
              <a:off x="3456" y="3463"/>
              <a:ext cx="1056" cy="286"/>
              <a:chOff x="3456" y="3498"/>
              <a:chExt cx="1056" cy="286"/>
            </a:xfrm>
          </p:grpSpPr>
          <p:grpSp>
            <p:nvGrpSpPr>
              <p:cNvPr id="61454" name="Group 21"/>
              <p:cNvGrpSpPr>
                <a:grpSpLocks/>
              </p:cNvGrpSpPr>
              <p:nvPr/>
            </p:nvGrpSpPr>
            <p:grpSpPr bwMode="auto">
              <a:xfrm>
                <a:off x="3456" y="3498"/>
                <a:ext cx="824" cy="286"/>
                <a:chOff x="3456" y="3754"/>
                <a:chExt cx="824" cy="286"/>
              </a:xfrm>
            </p:grpSpPr>
            <p:graphicFrame>
              <p:nvGraphicFramePr>
                <p:cNvPr id="61442" name="Object 2"/>
                <p:cNvGraphicFramePr>
                  <a:graphicFrameLocks noChangeAspect="1"/>
                </p:cNvGraphicFramePr>
                <p:nvPr/>
              </p:nvGraphicFramePr>
              <p:xfrm>
                <a:off x="3736" y="3754"/>
                <a:ext cx="544" cy="286"/>
              </p:xfrm>
              <a:graphic>
                <a:graphicData uri="http://schemas.openxmlformats.org/presentationml/2006/ole">
                  <mc:AlternateContent xmlns:mc="http://schemas.openxmlformats.org/markup-compatibility/2006">
                    <mc:Choice xmlns:v="urn:schemas-microsoft-com:vml" Requires="v">
                      <p:oleObj spid="_x0000_s75909" name="公式" r:id="rId10" imgW="431613" imgH="228501" progId="Equation.3">
                        <p:embed/>
                      </p:oleObj>
                    </mc:Choice>
                    <mc:Fallback>
                      <p:oleObj name="公式" r:id="rId10" imgW="431613" imgH="228501" progId="Equation.3">
                        <p:embed/>
                        <p:pic>
                          <p:nvPicPr>
                            <p:cNvPr id="0"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6" y="3754"/>
                              <a:ext cx="544"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56" name="Text Box 23"/>
                <p:cNvSpPr txBox="1">
                  <a:spLocks noChangeArrowheads="1"/>
                </p:cNvSpPr>
                <p:nvPr/>
              </p:nvSpPr>
              <p:spPr bwMode="auto">
                <a:xfrm>
                  <a:off x="3456" y="376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endParaRPr lang="zh-CN" altLang="zh-CN" sz="2000" b="1">
                    <a:latin typeface="宋体" panose="02010600030101010101" pitchFamily="2" charset="-122"/>
                  </a:endParaRPr>
                </a:p>
              </p:txBody>
            </p:sp>
          </p:grpSp>
          <p:sp>
            <p:nvSpPr>
              <p:cNvPr id="61455" name="Text Box 24"/>
              <p:cNvSpPr txBox="1">
                <a:spLocks noChangeArrowheads="1"/>
              </p:cNvSpPr>
              <p:nvPr/>
            </p:nvSpPr>
            <p:spPr bwMode="auto">
              <a:xfrm>
                <a:off x="4224" y="350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endParaRPr lang="zh-CN" altLang="zh-CN" sz="2000" b="1">
                  <a:latin typeface="宋体" panose="02010600030101010101" pitchFamily="2" charset="-122"/>
                </a:endParaRPr>
              </a:p>
            </p:txBody>
          </p:sp>
        </p:grpSp>
      </p:grpSp>
      <p:pic>
        <p:nvPicPr>
          <p:cNvPr id="61450" name="Picture 25" descr="未标题-2 拷贝"/>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2813" y="908050"/>
            <a:ext cx="4176712"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灯片编号占位符 25"/>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CF6E057D-223B-4E6F-9613-25C93B6FB2C9}" type="slidenum">
              <a:rPr lang="en-US" altLang="zh-CN">
                <a:solidFill>
                  <a:srgbClr val="653A20"/>
                </a:solidFill>
              </a:rPr>
              <a:pPr eaLnBrk="1" hangingPunct="1"/>
              <a:t>98</a:t>
            </a:fld>
            <a:endParaRPr lang="zh-CN" altLang="en-US">
              <a:solidFill>
                <a:srgbClr val="653A20"/>
              </a:solidFill>
            </a:endParaRPr>
          </a:p>
        </p:txBody>
      </p:sp>
    </p:spTree>
    <p:extLst>
      <p:ext uri="{BB962C8B-B14F-4D97-AF65-F5344CB8AC3E}">
        <p14:creationId xmlns:p14="http://schemas.microsoft.com/office/powerpoint/2010/main" val="426042382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Rectangle 2">
            <a:hlinkClick r:id="rId3" action="ppaction://hlinksldjump"/>
          </p:cNvPr>
          <p:cNvSpPr>
            <a:spLocks noChangeArrowheads="1"/>
          </p:cNvSpPr>
          <p:nvPr/>
        </p:nvSpPr>
        <p:spPr bwMode="auto">
          <a:xfrm>
            <a:off x="533400" y="1063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3200" b="1" dirty="0" smtClean="0">
                <a:solidFill>
                  <a:srgbClr val="000066"/>
                </a:solidFill>
                <a:ea typeface="黑体" panose="02010609060101010101" pitchFamily="49" charset="-122"/>
              </a:rPr>
              <a:t>3.5.2  </a:t>
            </a:r>
            <a:r>
              <a:rPr lang="zh-CN" altLang="en-US" sz="3200" b="1" dirty="0">
                <a:solidFill>
                  <a:srgbClr val="000066"/>
                </a:solidFill>
                <a:ea typeface="黑体" panose="02010609060101010101" pitchFamily="49" charset="-122"/>
              </a:rPr>
              <a:t>共基极放大电路</a:t>
            </a:r>
          </a:p>
        </p:txBody>
      </p:sp>
      <p:sp>
        <p:nvSpPr>
          <p:cNvPr id="62471" name="Line 3"/>
          <p:cNvSpPr>
            <a:spLocks noChangeShapeType="1"/>
          </p:cNvSpPr>
          <p:nvPr/>
        </p:nvSpPr>
        <p:spPr bwMode="auto">
          <a:xfrm>
            <a:off x="533400" y="762000"/>
            <a:ext cx="4114800" cy="0"/>
          </a:xfrm>
          <a:prstGeom prst="line">
            <a:avLst/>
          </a:prstGeom>
          <a:noFill/>
          <a:ln w="88900" cap="sq" cmpd="tri">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2" name="Text Box 4"/>
          <p:cNvSpPr txBox="1">
            <a:spLocks noChangeArrowheads="1"/>
          </p:cNvSpPr>
          <p:nvPr/>
        </p:nvSpPr>
        <p:spPr bwMode="auto">
          <a:xfrm>
            <a:off x="381000" y="9144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en-US" altLang="zh-CN" sz="2800" b="1">
                <a:solidFill>
                  <a:srgbClr val="CC0000"/>
                </a:solidFill>
                <a:latin typeface="楷体_GB2312" pitchFamily="49" charset="-122"/>
              </a:rPr>
              <a:t>1.</a:t>
            </a:r>
            <a:r>
              <a:rPr lang="zh-CN" altLang="en-US" sz="2800" b="1">
                <a:solidFill>
                  <a:srgbClr val="CC0000"/>
                </a:solidFill>
                <a:latin typeface="楷体_GB2312" pitchFamily="49" charset="-122"/>
              </a:rPr>
              <a:t>静态工作点</a:t>
            </a:r>
          </a:p>
        </p:txBody>
      </p:sp>
      <p:sp>
        <p:nvSpPr>
          <p:cNvPr id="184325" name="Text Box 5"/>
          <p:cNvSpPr txBox="1">
            <a:spLocks noChangeArrowheads="1"/>
          </p:cNvSpPr>
          <p:nvPr/>
        </p:nvSpPr>
        <p:spPr bwMode="auto">
          <a:xfrm>
            <a:off x="228600" y="1447800"/>
            <a:ext cx="51276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lnSpc>
                <a:spcPct val="110000"/>
              </a:lnSpc>
              <a:spcBef>
                <a:spcPct val="50000"/>
              </a:spcBef>
            </a:pPr>
            <a:r>
              <a:rPr lang="en-US" altLang="zh-CN" b="1">
                <a:latin typeface="楷体_GB2312" pitchFamily="49" charset="-122"/>
              </a:rPr>
              <a:t>    </a:t>
            </a:r>
            <a:r>
              <a:rPr lang="zh-CN" altLang="en-US" b="1">
                <a:latin typeface="楷体_GB2312" pitchFamily="49" charset="-122"/>
              </a:rPr>
              <a:t>直流通路与射极偏置电路相同</a:t>
            </a:r>
          </a:p>
        </p:txBody>
      </p:sp>
      <p:graphicFrame>
        <p:nvGraphicFramePr>
          <p:cNvPr id="184326" name="Object 2"/>
          <p:cNvGraphicFramePr>
            <a:graphicFrameLocks noChangeAspect="1"/>
          </p:cNvGraphicFramePr>
          <p:nvPr/>
        </p:nvGraphicFramePr>
        <p:xfrm>
          <a:off x="949325" y="1989138"/>
          <a:ext cx="2640013" cy="887412"/>
        </p:xfrm>
        <a:graphic>
          <a:graphicData uri="http://schemas.openxmlformats.org/presentationml/2006/ole">
            <mc:AlternateContent xmlns:mc="http://schemas.openxmlformats.org/markup-compatibility/2006">
              <mc:Choice xmlns:v="urn:schemas-microsoft-com:vml" Requires="v">
                <p:oleObj spid="_x0000_s76930" name="公式" r:id="rId4" imgW="1320227" imgH="444307" progId="Equation.3">
                  <p:embed/>
                </p:oleObj>
              </mc:Choice>
              <mc:Fallback>
                <p:oleObj name="公式" r:id="rId4" imgW="1320227" imgH="444307" progId="Equation.3">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325" y="1989138"/>
                        <a:ext cx="2640013" cy="88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7" name="Object 3"/>
          <p:cNvGraphicFramePr>
            <a:graphicFrameLocks noChangeAspect="1"/>
          </p:cNvGraphicFramePr>
          <p:nvPr/>
        </p:nvGraphicFramePr>
        <p:xfrm>
          <a:off x="949325" y="2967038"/>
          <a:ext cx="2995613" cy="912812"/>
        </p:xfrm>
        <a:graphic>
          <a:graphicData uri="http://schemas.openxmlformats.org/presentationml/2006/ole">
            <mc:AlternateContent xmlns:mc="http://schemas.openxmlformats.org/markup-compatibility/2006">
              <mc:Choice xmlns:v="urn:schemas-microsoft-com:vml" Requires="v">
                <p:oleObj spid="_x0000_s76931" name="公式" r:id="rId6" imgW="1498600" imgH="457200" progId="Equation.3">
                  <p:embed/>
                </p:oleObj>
              </mc:Choice>
              <mc:Fallback>
                <p:oleObj name="公式" r:id="rId6" imgW="1498600" imgH="457200" progId="Equation.3">
                  <p:embed/>
                  <p:pic>
                    <p:nvPicPr>
                      <p:cNvPr id="0"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325" y="2967038"/>
                        <a:ext cx="2995613" cy="912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8" name="Object 4"/>
          <p:cNvGraphicFramePr>
            <a:graphicFrameLocks noChangeAspect="1"/>
          </p:cNvGraphicFramePr>
          <p:nvPr/>
        </p:nvGraphicFramePr>
        <p:xfrm>
          <a:off x="949325" y="3970338"/>
          <a:ext cx="3475038" cy="965200"/>
        </p:xfrm>
        <a:graphic>
          <a:graphicData uri="http://schemas.openxmlformats.org/presentationml/2006/ole">
            <mc:AlternateContent xmlns:mc="http://schemas.openxmlformats.org/markup-compatibility/2006">
              <mc:Choice xmlns:v="urn:schemas-microsoft-com:vml" Requires="v">
                <p:oleObj spid="_x0000_s76932" name="公式" r:id="rId8" imgW="1739900" imgH="482600" progId="Equation.3">
                  <p:embed/>
                </p:oleObj>
              </mc:Choice>
              <mc:Fallback>
                <p:oleObj name="公式" r:id="rId8" imgW="1739900" imgH="482600" progId="Equation.3">
                  <p:embed/>
                  <p:pic>
                    <p:nvPicPr>
                      <p:cNvPr id="0"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325" y="3970338"/>
                        <a:ext cx="3475038"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9" name="Object 5"/>
          <p:cNvGraphicFramePr>
            <a:graphicFrameLocks noChangeAspect="1"/>
          </p:cNvGraphicFramePr>
          <p:nvPr/>
        </p:nvGraphicFramePr>
        <p:xfrm>
          <a:off x="949325" y="5026025"/>
          <a:ext cx="1366838" cy="890588"/>
        </p:xfrm>
        <a:graphic>
          <a:graphicData uri="http://schemas.openxmlformats.org/presentationml/2006/ole">
            <mc:AlternateContent xmlns:mc="http://schemas.openxmlformats.org/markup-compatibility/2006">
              <mc:Choice xmlns:v="urn:schemas-microsoft-com:vml" Requires="v">
                <p:oleObj spid="_x0000_s76933" name="公式" r:id="rId10" imgW="685502" imgH="444307" progId="Equation.3">
                  <p:embed/>
                </p:oleObj>
              </mc:Choice>
              <mc:Fallback>
                <p:oleObj name="公式" r:id="rId10" imgW="685502" imgH="444307" progId="Equation.3">
                  <p:embed/>
                  <p:pic>
                    <p:nvPicPr>
                      <p:cNvPr id="0"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325" y="5026025"/>
                        <a:ext cx="1366838"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2474" name="Picture 10" descr="未标题-2 拷贝"/>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725" y="192088"/>
            <a:ext cx="338613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1" name="Picture 11" descr="45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03800" y="3573463"/>
            <a:ext cx="247808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灯片编号占位符 11"/>
          <p:cNvSpPr>
            <a:spLocks noGrp="1"/>
          </p:cNvSpPr>
          <p:nvPr>
            <p:ph type="sldNum" sz="quarter" idx="12"/>
          </p:nvPr>
        </p:nvSpPr>
        <p:spPr/>
        <p:txBody>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fld id="{BD214EAE-D2AE-48D9-B814-C5145A2D9C7B}" type="slidenum">
              <a:rPr lang="en-US" altLang="zh-CN">
                <a:solidFill>
                  <a:srgbClr val="653A20"/>
                </a:solidFill>
              </a:rPr>
              <a:pPr eaLnBrk="1" hangingPunct="1"/>
              <a:t>99</a:t>
            </a:fld>
            <a:endParaRPr lang="zh-CN" altLang="en-US">
              <a:solidFill>
                <a:srgbClr val="653A20"/>
              </a:solidFill>
            </a:endParaRPr>
          </a:p>
        </p:txBody>
      </p:sp>
    </p:spTree>
    <p:extLst>
      <p:ext uri="{BB962C8B-B14F-4D97-AF65-F5344CB8AC3E}">
        <p14:creationId xmlns:p14="http://schemas.microsoft.com/office/powerpoint/2010/main" val="96954739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strips(downRight)">
                                      <p:cBhvr>
                                        <p:cTn id="7" dur="500"/>
                                        <p:tgtEl>
                                          <p:spTgt spid="184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4331"/>
                                        </p:tgtEl>
                                        <p:attrNameLst>
                                          <p:attrName>style.visibility</p:attrName>
                                        </p:attrNameLst>
                                      </p:cBhvr>
                                      <p:to>
                                        <p:strVal val="visible"/>
                                      </p:to>
                                    </p:set>
                                    <p:animEffect transition="in" filter="box(in)">
                                      <p:cBhvr>
                                        <p:cTn id="12" dur="500"/>
                                        <p:tgtEl>
                                          <p:spTgt spid="184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84326"/>
                                        </p:tgtEl>
                                        <p:attrNameLst>
                                          <p:attrName>style.visibility</p:attrName>
                                        </p:attrNameLst>
                                      </p:cBhvr>
                                      <p:to>
                                        <p:strVal val="visible"/>
                                      </p:to>
                                    </p:set>
                                    <p:animEffect transition="in" filter="strips(downRight)">
                                      <p:cBhvr>
                                        <p:cTn id="17" dur="500"/>
                                        <p:tgtEl>
                                          <p:spTgt spid="1843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184327"/>
                                        </p:tgtEl>
                                        <p:attrNameLst>
                                          <p:attrName>style.visibility</p:attrName>
                                        </p:attrNameLst>
                                      </p:cBhvr>
                                      <p:to>
                                        <p:strVal val="visible"/>
                                      </p:to>
                                    </p:set>
                                    <p:animEffect transition="in" filter="strips(downRight)">
                                      <p:cBhvr>
                                        <p:cTn id="22" dur="500"/>
                                        <p:tgtEl>
                                          <p:spTgt spid="1843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84328"/>
                                        </p:tgtEl>
                                        <p:attrNameLst>
                                          <p:attrName>style.visibility</p:attrName>
                                        </p:attrNameLst>
                                      </p:cBhvr>
                                      <p:to>
                                        <p:strVal val="visible"/>
                                      </p:to>
                                    </p:set>
                                    <p:animEffect transition="in" filter="strips(downRight)">
                                      <p:cBhvr>
                                        <p:cTn id="27" dur="500"/>
                                        <p:tgtEl>
                                          <p:spTgt spid="1843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184329"/>
                                        </p:tgtEl>
                                        <p:attrNameLst>
                                          <p:attrName>style.visibility</p:attrName>
                                        </p:attrNameLst>
                                      </p:cBhvr>
                                      <p:to>
                                        <p:strVal val="visible"/>
                                      </p:to>
                                    </p:set>
                                    <p:animEffect transition="in" filter="strips(downRight)">
                                      <p:cBhvr>
                                        <p:cTn id="32" dur="500"/>
                                        <p:tgtEl>
                                          <p:spTgt spid="184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utoUpdateAnimBg="0"/>
    </p:bldLst>
  </p:timing>
</p:sld>
</file>

<file path=ppt/theme/theme1.xml><?xml version="1.0" encoding="utf-8"?>
<a:theme xmlns:a="http://schemas.openxmlformats.org/drawingml/2006/main" name="Office 主题​​">
  <a:themeElements>
    <a:clrScheme name="自定义 14">
      <a:dk1>
        <a:sysClr val="windowText" lastClr="000000"/>
      </a:dk1>
      <a:lt1>
        <a:sysClr val="window" lastClr="FFFFFF"/>
      </a:lt1>
      <a:dk2>
        <a:srgbClr val="014C83"/>
      </a:dk2>
      <a:lt2>
        <a:srgbClr val="EEECE1"/>
      </a:lt2>
      <a:accent1>
        <a:srgbClr val="014C8D"/>
      </a:accent1>
      <a:accent2>
        <a:srgbClr val="012E57"/>
      </a:accent2>
      <a:accent3>
        <a:srgbClr val="24673E"/>
      </a:accent3>
      <a:accent4>
        <a:srgbClr val="3371A4"/>
      </a:accent4>
      <a:accent5>
        <a:srgbClr val="4BACC6"/>
      </a:accent5>
      <a:accent6>
        <a:srgbClr val="7FA6C7"/>
      </a:accent6>
      <a:hlink>
        <a:srgbClr val="0000FF"/>
      </a:hlink>
      <a:folHlink>
        <a:srgbClr val="CDDBE8"/>
      </a:folHlink>
    </a:clrScheme>
    <a:fontScheme name="微软雅黑">
      <a:majorFont>
        <a:latin typeface="Franklin Gothic Medium"/>
        <a:ea typeface="微软雅黑"/>
        <a:cs typeface=""/>
      </a:majorFont>
      <a:minorFont>
        <a:latin typeface="Franklin Gothic Medium"/>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6458</TotalTime>
  <Words>7266</Words>
  <Application>Microsoft Office PowerPoint</Application>
  <PresentationFormat>全屏显示(4:3)</PresentationFormat>
  <Paragraphs>1273</Paragraphs>
  <Slides>130</Slides>
  <Notes>6</Notes>
  <HiddenSlides>0</HiddenSlides>
  <MMClips>3</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7</vt:i4>
      </vt:variant>
      <vt:variant>
        <vt:lpstr>幻灯片标题</vt:lpstr>
      </vt:variant>
      <vt:variant>
        <vt:i4>130</vt:i4>
      </vt:variant>
    </vt:vector>
  </HeadingPairs>
  <TitlesOfParts>
    <vt:vector size="155" baseType="lpstr">
      <vt:lpstr>Kingsoft Phonetic Plain</vt:lpstr>
      <vt:lpstr>Math A</vt:lpstr>
      <vt:lpstr>黑体</vt:lpstr>
      <vt:lpstr>华康简宋</vt:lpstr>
      <vt:lpstr>楷体_GB2312</vt:lpstr>
      <vt:lpstr>宋体</vt:lpstr>
      <vt:lpstr>微软雅黑</vt:lpstr>
      <vt:lpstr>幼圆</vt:lpstr>
      <vt:lpstr>Arial</vt:lpstr>
      <vt:lpstr>Book Antiqua</vt:lpstr>
      <vt:lpstr>Bookman Old Style</vt:lpstr>
      <vt:lpstr>Calibri</vt:lpstr>
      <vt:lpstr>Comic Sans MS</vt:lpstr>
      <vt:lpstr>Franklin Gothic Medium</vt:lpstr>
      <vt:lpstr>Symbol</vt:lpstr>
      <vt:lpstr>Times New Roman</vt:lpstr>
      <vt:lpstr>Wingdings</vt:lpstr>
      <vt:lpstr>Office 主题​​</vt:lpstr>
      <vt:lpstr>位图图像</vt:lpstr>
      <vt:lpstr>BMP 图象</vt:lpstr>
      <vt:lpstr>公式</vt:lpstr>
      <vt:lpstr>Equation</vt:lpstr>
      <vt:lpstr>Visio</vt:lpstr>
      <vt:lpstr>图片</vt:lpstr>
      <vt:lpstr>VISIO</vt:lpstr>
      <vt:lpstr>PowerPoint 演示文稿</vt:lpstr>
      <vt:lpstr>PowerPoint 演示文稿</vt:lpstr>
      <vt:lpstr>PowerPoint 演示文稿</vt:lpstr>
      <vt:lpstr>3.1.1   基本结构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3.7  光电三极管</vt:lpstr>
      <vt:lpstr>3.7  光电三极管</vt:lpstr>
      <vt:lpstr>3.7  光电三极管</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wangjing</dc:creator>
  <cp:lastModifiedBy>Fan yp</cp:lastModifiedBy>
  <cp:revision>652</cp:revision>
  <dcterms:created xsi:type="dcterms:W3CDTF">2011-06-03T14:53:06Z</dcterms:created>
  <dcterms:modified xsi:type="dcterms:W3CDTF">2021-10-14T01:21:30Z</dcterms:modified>
</cp:coreProperties>
</file>